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5143500" cx="9144000"/>
  <p:notesSz cx="6858000" cy="9144000"/>
  <p:embeddedFontLst>
    <p:embeddedFont>
      <p:font typeface="Staatliches"/>
      <p:regular r:id="rId43"/>
    </p:embeddedFont>
    <p:embeddedFont>
      <p:font typeface="Roboto"/>
      <p:regular r:id="rId44"/>
      <p:bold r:id="rId45"/>
      <p:italic r:id="rId46"/>
      <p:boldItalic r:id="rId47"/>
    </p:embeddedFont>
    <p:embeddedFont>
      <p:font typeface="Nunito"/>
      <p:regular r:id="rId48"/>
      <p:bold r:id="rId49"/>
      <p:italic r:id="rId50"/>
      <p:boldItalic r:id="rId51"/>
    </p:embeddedFont>
    <p:embeddedFont>
      <p:font typeface="Lato"/>
      <p:regular r:id="rId52"/>
      <p:bold r:id="rId53"/>
      <p:italic r:id="rId54"/>
      <p:boldItalic r:id="rId55"/>
    </p:embeddedFont>
    <p:embeddedFont>
      <p:font typeface="Josefi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0" roundtripDataSignature="AMtx7mjbTqQ0gv7AaHjoX085qEkvkZEm7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Roboto-regular.fntdata"/><Relationship Id="rId43" Type="http://schemas.openxmlformats.org/officeDocument/2006/relationships/font" Target="fonts/Staatliches-regular.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Nunito-regular.fntdata"/><Relationship Id="rId47" Type="http://schemas.openxmlformats.org/officeDocument/2006/relationships/font" Target="fonts/Roboto-boldItalic.fntdata"/><Relationship Id="rId49" Type="http://schemas.openxmlformats.org/officeDocument/2006/relationships/font" Target="fonts/Nunito-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customschemas.google.com/relationships/presentationmetadata" Target="meta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Nunito-boldItalic.fntdata"/><Relationship Id="rId50" Type="http://schemas.openxmlformats.org/officeDocument/2006/relationships/font" Target="fonts/Nunito-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7.xml"/><Relationship Id="rId55" Type="http://schemas.openxmlformats.org/officeDocument/2006/relationships/font" Target="fonts/Lato-boldItalic.fntdata"/><Relationship Id="rId10" Type="http://schemas.openxmlformats.org/officeDocument/2006/relationships/slide" Target="slides/slide6.xml"/><Relationship Id="rId54" Type="http://schemas.openxmlformats.org/officeDocument/2006/relationships/font" Target="fonts/Lato-italic.fntdata"/><Relationship Id="rId13" Type="http://schemas.openxmlformats.org/officeDocument/2006/relationships/slide" Target="slides/slide9.xml"/><Relationship Id="rId57" Type="http://schemas.openxmlformats.org/officeDocument/2006/relationships/font" Target="fonts/JosefinSans-bold.fntdata"/><Relationship Id="rId12" Type="http://schemas.openxmlformats.org/officeDocument/2006/relationships/slide" Target="slides/slide8.xml"/><Relationship Id="rId56" Type="http://schemas.openxmlformats.org/officeDocument/2006/relationships/font" Target="fonts/JosefinSans-regular.fntdata"/><Relationship Id="rId15" Type="http://schemas.openxmlformats.org/officeDocument/2006/relationships/slide" Target="slides/slide11.xml"/><Relationship Id="rId59" Type="http://schemas.openxmlformats.org/officeDocument/2006/relationships/font" Target="fonts/JosefinSans-boldItalic.fntdata"/><Relationship Id="rId14" Type="http://schemas.openxmlformats.org/officeDocument/2006/relationships/slide" Target="slides/slide10.xml"/><Relationship Id="rId58" Type="http://schemas.openxmlformats.org/officeDocument/2006/relationships/font" Target="fonts/JosefinSans-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9" name="Google Shape;138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5" name="Google Shape;139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d8a056cd6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d8a056cd6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7" name="Google Shape;149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d8a841e29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d8a841e29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d8a841e29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d8a841e29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generated a graph using the sum of squared error for different parameters of 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know that it is not as </a:t>
            </a:r>
            <a:r>
              <a:rPr lang="en"/>
              <a:t>straightforward</a:t>
            </a:r>
            <a:r>
              <a:rPr lang="en"/>
              <a:t> to </a:t>
            </a:r>
            <a:r>
              <a:rPr lang="en"/>
              <a:t>calculate</a:t>
            </a:r>
            <a:r>
              <a:rPr lang="en"/>
              <a:t> the number of clusters/topics in a text data. We can see that we don’t have a clear elbow in this graph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we can see several points here in this graph. We select 16 as the optimal parameter of 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d8a841e29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d8a841e29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d8e25188ff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d8e25188ff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d8a841e29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d8a841e29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d8e25188f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d8e25188f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d8e25188f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d8e25188f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d8e25188ff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d8e25188ff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5" name="Google Shape;178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d89d9f63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2" name="Google Shape;1972;gd89d9f630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d89d9f630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5" name="Google Shape;1985;gd89d9f6306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8" name="Google Shape;199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3" name="Google Shape;205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gd89d9f630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2" name="Google Shape;2062;gd89d9f6306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gd89d9f630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1" name="Google Shape;2071;gd89d9f6306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d89d9f630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7" name="Google Shape;2077;gd89d9f6306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questions are the questions that are the strongest representation for each </a:t>
            </a:r>
            <a:r>
              <a:rPr lang="en"/>
              <a:t>topic</a:t>
            </a:r>
            <a:r>
              <a:rPr lang="en"/>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7" name="Google Shape;90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gd89d9f630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4" name="Google Shape;2094;gd89d9f6306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gd89d9f630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0" name="Google Shape;2100;gd89d9f6306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gd89d9f630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6" name="Google Shape;2106;gd89d9f6306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d89d9f6306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3" name="Google Shape;2293;gd89d9f6306_0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d63085c8a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9" name="Google Shape;2299;gd63085c8a7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d63085c8a7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7" name="Google Shape;2307;gd63085c8a7_2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d63085c8a7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4" name="Google Shape;2314;gd63085c8a7_2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3" name="Shape 2323"/>
        <p:cNvGrpSpPr/>
        <p:nvPr/>
      </p:nvGrpSpPr>
      <p:grpSpPr>
        <a:xfrm>
          <a:off x="0" y="0"/>
          <a:ext cx="0" cy="0"/>
          <a:chOff x="0" y="0"/>
          <a:chExt cx="0" cy="0"/>
        </a:xfrm>
      </p:grpSpPr>
      <p:sp>
        <p:nvSpPr>
          <p:cNvPr id="2324" name="Google Shape;232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5" name="Google Shape;232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8" name="Google Shape;233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2" name="Google Shape;10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0" name="Google Shape;124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6" name="Google Shape;126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3" name="Google Shape;128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9" name="Google Shape;128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7" name="Google Shape;129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1"/>
          <p:cNvSpPr txBox="1"/>
          <p:nvPr>
            <p:ph type="ctrTitle"/>
          </p:nvPr>
        </p:nvSpPr>
        <p:spPr>
          <a:xfrm>
            <a:off x="4040725" y="1531663"/>
            <a:ext cx="4437000" cy="174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1"/>
          <p:cNvSpPr txBox="1"/>
          <p:nvPr>
            <p:ph idx="1" type="subTitle"/>
          </p:nvPr>
        </p:nvSpPr>
        <p:spPr>
          <a:xfrm>
            <a:off x="4040725" y="3279999"/>
            <a:ext cx="4437000" cy="331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 name="Shape 254"/>
        <p:cNvGrpSpPr/>
        <p:nvPr/>
      </p:nvGrpSpPr>
      <p:grpSpPr>
        <a:xfrm>
          <a:off x="0" y="0"/>
          <a:ext cx="0" cy="0"/>
          <a:chOff x="0" y="0"/>
          <a:chExt cx="0" cy="0"/>
        </a:xfrm>
      </p:grpSpPr>
      <p:grpSp>
        <p:nvGrpSpPr>
          <p:cNvPr id="255" name="Google Shape;255;p30"/>
          <p:cNvGrpSpPr/>
          <p:nvPr/>
        </p:nvGrpSpPr>
        <p:grpSpPr>
          <a:xfrm rot="1500468">
            <a:off x="831587" y="241065"/>
            <a:ext cx="346920" cy="249622"/>
            <a:chOff x="9549534" y="2313177"/>
            <a:chExt cx="379843" cy="273311"/>
          </a:xfrm>
        </p:grpSpPr>
        <p:sp>
          <p:nvSpPr>
            <p:cNvPr id="256" name="Google Shape;256;p30"/>
            <p:cNvSpPr/>
            <p:nvPr/>
          </p:nvSpPr>
          <p:spPr>
            <a:xfrm>
              <a:off x="9740096" y="2422489"/>
              <a:ext cx="189281" cy="163999"/>
            </a:xfrm>
            <a:custGeom>
              <a:rect b="b" l="l" r="r" t="t"/>
              <a:pathLst>
                <a:path extrusionOk="0" h="2933" w="3385">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0"/>
            <p:cNvSpPr/>
            <p:nvPr/>
          </p:nvSpPr>
          <p:spPr>
            <a:xfrm>
              <a:off x="9740096" y="2313177"/>
              <a:ext cx="189281" cy="218684"/>
            </a:xfrm>
            <a:custGeom>
              <a:rect b="b" l="l" r="r" t="t"/>
              <a:pathLst>
                <a:path extrusionOk="0" h="3911" w="3385">
                  <a:moveTo>
                    <a:pt x="1" y="0"/>
                  </a:moveTo>
                  <a:lnTo>
                    <a:pt x="1" y="3910"/>
                  </a:lnTo>
                  <a:cubicBezTo>
                    <a:pt x="1530" y="3910"/>
                    <a:pt x="3384" y="2983"/>
                    <a:pt x="3384" y="1955"/>
                  </a:cubicBezTo>
                  <a:cubicBezTo>
                    <a:pt x="3384" y="928"/>
                    <a:pt x="1530" y="0"/>
                    <a:pt x="1"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0"/>
            <p:cNvSpPr/>
            <p:nvPr/>
          </p:nvSpPr>
          <p:spPr>
            <a:xfrm>
              <a:off x="9549534" y="2313177"/>
              <a:ext cx="190623" cy="218684"/>
            </a:xfrm>
            <a:custGeom>
              <a:rect b="b" l="l" r="r" t="t"/>
              <a:pathLst>
                <a:path extrusionOk="0" h="3911" w="3409">
                  <a:moveTo>
                    <a:pt x="3409" y="0"/>
                  </a:moveTo>
                  <a:cubicBezTo>
                    <a:pt x="1855" y="0"/>
                    <a:pt x="0" y="928"/>
                    <a:pt x="0" y="1955"/>
                  </a:cubicBezTo>
                  <a:cubicBezTo>
                    <a:pt x="0" y="2983"/>
                    <a:pt x="1855" y="3910"/>
                    <a:pt x="3409" y="3910"/>
                  </a:cubicBezTo>
                  <a:lnTo>
                    <a:pt x="3409"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0"/>
            <p:cNvSpPr/>
            <p:nvPr/>
          </p:nvSpPr>
          <p:spPr>
            <a:xfrm>
              <a:off x="9549534" y="2422489"/>
              <a:ext cx="190623" cy="163999"/>
            </a:xfrm>
            <a:custGeom>
              <a:rect b="b" l="l" r="r" t="t"/>
              <a:pathLst>
                <a:path extrusionOk="0" h="2933" w="3409">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0" name="Google Shape;260;p30"/>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61" name="Google Shape;261;p30"/>
          <p:cNvGrpSpPr/>
          <p:nvPr/>
        </p:nvGrpSpPr>
        <p:grpSpPr>
          <a:xfrm rot="1860302">
            <a:off x="222163" y="1219894"/>
            <a:ext cx="269121" cy="194801"/>
            <a:chOff x="10038633" y="2173057"/>
            <a:chExt cx="269128" cy="194806"/>
          </a:xfrm>
        </p:grpSpPr>
        <p:sp>
          <p:nvSpPr>
            <p:cNvPr id="262" name="Google Shape;262;p30"/>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0"/>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0"/>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0"/>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 name="Google Shape;266;p30"/>
          <p:cNvGrpSpPr/>
          <p:nvPr/>
        </p:nvGrpSpPr>
        <p:grpSpPr>
          <a:xfrm flipH="1" rot="-9915806">
            <a:off x="8623001" y="3585323"/>
            <a:ext cx="340623" cy="307505"/>
            <a:chOff x="9239814" y="2663254"/>
            <a:chExt cx="340590" cy="307475"/>
          </a:xfrm>
        </p:grpSpPr>
        <p:sp>
          <p:nvSpPr>
            <p:cNvPr id="267" name="Google Shape;267;p30"/>
            <p:cNvSpPr/>
            <p:nvPr/>
          </p:nvSpPr>
          <p:spPr>
            <a:xfrm>
              <a:off x="9342140" y="2663254"/>
              <a:ext cx="238264" cy="235738"/>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0"/>
            <p:cNvSpPr/>
            <p:nvPr/>
          </p:nvSpPr>
          <p:spPr>
            <a:xfrm>
              <a:off x="9239814" y="2747069"/>
              <a:ext cx="236922" cy="22366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 name="Google Shape;269;p30"/>
          <p:cNvGrpSpPr/>
          <p:nvPr/>
        </p:nvGrpSpPr>
        <p:grpSpPr>
          <a:xfrm rot="-3022289">
            <a:off x="7902437" y="4762695"/>
            <a:ext cx="269127" cy="193647"/>
            <a:chOff x="9549534" y="2313177"/>
            <a:chExt cx="379843" cy="273311"/>
          </a:xfrm>
        </p:grpSpPr>
        <p:sp>
          <p:nvSpPr>
            <p:cNvPr id="270" name="Google Shape;270;p30"/>
            <p:cNvSpPr/>
            <p:nvPr/>
          </p:nvSpPr>
          <p:spPr>
            <a:xfrm>
              <a:off x="9740096" y="2422489"/>
              <a:ext cx="189281" cy="163999"/>
            </a:xfrm>
            <a:custGeom>
              <a:rect b="b" l="l" r="r" t="t"/>
              <a:pathLst>
                <a:path extrusionOk="0" h="2933" w="3385">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0"/>
            <p:cNvSpPr/>
            <p:nvPr/>
          </p:nvSpPr>
          <p:spPr>
            <a:xfrm>
              <a:off x="9740096" y="2313177"/>
              <a:ext cx="189281" cy="218684"/>
            </a:xfrm>
            <a:custGeom>
              <a:rect b="b" l="l" r="r" t="t"/>
              <a:pathLst>
                <a:path extrusionOk="0" h="3911" w="3385">
                  <a:moveTo>
                    <a:pt x="1" y="0"/>
                  </a:moveTo>
                  <a:lnTo>
                    <a:pt x="1" y="3910"/>
                  </a:lnTo>
                  <a:cubicBezTo>
                    <a:pt x="1530" y="3910"/>
                    <a:pt x="3384" y="2983"/>
                    <a:pt x="3384" y="1955"/>
                  </a:cubicBezTo>
                  <a:cubicBezTo>
                    <a:pt x="3384" y="928"/>
                    <a:pt x="1530" y="0"/>
                    <a:pt x="1"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0"/>
            <p:cNvSpPr/>
            <p:nvPr/>
          </p:nvSpPr>
          <p:spPr>
            <a:xfrm>
              <a:off x="9549534" y="2313177"/>
              <a:ext cx="190623" cy="218684"/>
            </a:xfrm>
            <a:custGeom>
              <a:rect b="b" l="l" r="r" t="t"/>
              <a:pathLst>
                <a:path extrusionOk="0" h="3911" w="3409">
                  <a:moveTo>
                    <a:pt x="3409" y="0"/>
                  </a:moveTo>
                  <a:cubicBezTo>
                    <a:pt x="1855" y="0"/>
                    <a:pt x="0" y="928"/>
                    <a:pt x="0" y="1955"/>
                  </a:cubicBezTo>
                  <a:cubicBezTo>
                    <a:pt x="0" y="2983"/>
                    <a:pt x="1855" y="3910"/>
                    <a:pt x="3409" y="3910"/>
                  </a:cubicBezTo>
                  <a:lnTo>
                    <a:pt x="3409" y="0"/>
                  </a:ln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0"/>
            <p:cNvSpPr/>
            <p:nvPr/>
          </p:nvSpPr>
          <p:spPr>
            <a:xfrm>
              <a:off x="9549534" y="2422489"/>
              <a:ext cx="190623" cy="163999"/>
            </a:xfrm>
            <a:custGeom>
              <a:rect b="b" l="l" r="r" t="t"/>
              <a:pathLst>
                <a:path extrusionOk="0" h="2933" w="3409">
                  <a:moveTo>
                    <a:pt x="0" y="0"/>
                  </a:moveTo>
                  <a:lnTo>
                    <a:pt x="0" y="978"/>
                  </a:lnTo>
                  <a:cubicBezTo>
                    <a:pt x="0" y="2005"/>
                    <a:pt x="1855" y="2933"/>
                    <a:pt x="3409" y="2933"/>
                  </a:cubicBezTo>
                  <a:lnTo>
                    <a:pt x="3409" y="1955"/>
                  </a:lnTo>
                  <a:cubicBezTo>
                    <a:pt x="1855" y="1955"/>
                    <a:pt x="0" y="1028"/>
                    <a:pt x="0"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 name="Google Shape;274;p30"/>
          <p:cNvGrpSpPr/>
          <p:nvPr/>
        </p:nvGrpSpPr>
        <p:grpSpPr>
          <a:xfrm flipH="1" rot="2700000">
            <a:off x="237672" y="454522"/>
            <a:ext cx="156614" cy="313210"/>
            <a:chOff x="8858632" y="2449775"/>
            <a:chExt cx="187827" cy="375633"/>
          </a:xfrm>
        </p:grpSpPr>
        <p:sp>
          <p:nvSpPr>
            <p:cNvPr id="275" name="Google Shape;275;p30"/>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0"/>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 name="Google Shape;277;p30"/>
          <p:cNvGrpSpPr/>
          <p:nvPr/>
        </p:nvGrpSpPr>
        <p:grpSpPr>
          <a:xfrm rot="812431">
            <a:off x="8588430" y="4261632"/>
            <a:ext cx="409779" cy="683727"/>
            <a:chOff x="4109416" y="1879697"/>
            <a:chExt cx="925194" cy="1543711"/>
          </a:xfrm>
        </p:grpSpPr>
        <p:sp>
          <p:nvSpPr>
            <p:cNvPr id="278" name="Google Shape;278;p30"/>
            <p:cNvSpPr/>
            <p:nvPr/>
          </p:nvSpPr>
          <p:spPr>
            <a:xfrm>
              <a:off x="4109416" y="2436954"/>
              <a:ext cx="925194" cy="986454"/>
            </a:xfrm>
            <a:custGeom>
              <a:rect b="b" l="l" r="r" t="t"/>
              <a:pathLst>
                <a:path extrusionOk="0" h="20177" w="18924">
                  <a:moveTo>
                    <a:pt x="10452" y="0"/>
                  </a:moveTo>
                  <a:cubicBezTo>
                    <a:pt x="10076" y="151"/>
                    <a:pt x="9650" y="251"/>
                    <a:pt x="9249" y="251"/>
                  </a:cubicBezTo>
                  <a:cubicBezTo>
                    <a:pt x="8873" y="251"/>
                    <a:pt x="8472" y="176"/>
                    <a:pt x="8096" y="25"/>
                  </a:cubicBezTo>
                  <a:cubicBezTo>
                    <a:pt x="7971" y="1028"/>
                    <a:pt x="7269" y="1830"/>
                    <a:pt x="6292" y="2181"/>
                  </a:cubicBezTo>
                  <a:cubicBezTo>
                    <a:pt x="2633" y="3409"/>
                    <a:pt x="1" y="6867"/>
                    <a:pt x="1" y="10928"/>
                  </a:cubicBezTo>
                  <a:cubicBezTo>
                    <a:pt x="1" y="16034"/>
                    <a:pt x="4151" y="20177"/>
                    <a:pt x="9271" y="20177"/>
                  </a:cubicBezTo>
                  <a:cubicBezTo>
                    <a:pt x="9504" y="20177"/>
                    <a:pt x="9739" y="20168"/>
                    <a:pt x="9976" y="20151"/>
                  </a:cubicBezTo>
                  <a:cubicBezTo>
                    <a:pt x="14387" y="19825"/>
                    <a:pt x="17996" y="16341"/>
                    <a:pt x="18447" y="11905"/>
                  </a:cubicBezTo>
                  <a:cubicBezTo>
                    <a:pt x="18923" y="7419"/>
                    <a:pt x="16166" y="3484"/>
                    <a:pt x="12206" y="2156"/>
                  </a:cubicBezTo>
                  <a:cubicBezTo>
                    <a:pt x="11254" y="1830"/>
                    <a:pt x="10577" y="978"/>
                    <a:pt x="10452"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0"/>
            <p:cNvSpPr/>
            <p:nvPr/>
          </p:nvSpPr>
          <p:spPr>
            <a:xfrm>
              <a:off x="4448865" y="2319323"/>
              <a:ext cx="226703" cy="129901"/>
            </a:xfrm>
            <a:custGeom>
              <a:rect b="b" l="l" r="r" t="t"/>
              <a:pathLst>
                <a:path extrusionOk="0" h="2657" w="4637">
                  <a:moveTo>
                    <a:pt x="0" y="0"/>
                  </a:moveTo>
                  <a:lnTo>
                    <a:pt x="0" y="1328"/>
                  </a:lnTo>
                  <a:cubicBezTo>
                    <a:pt x="0" y="1780"/>
                    <a:pt x="502" y="2181"/>
                    <a:pt x="1153" y="2431"/>
                  </a:cubicBezTo>
                  <a:cubicBezTo>
                    <a:pt x="1529" y="2582"/>
                    <a:pt x="1930" y="2657"/>
                    <a:pt x="2306" y="2657"/>
                  </a:cubicBezTo>
                  <a:cubicBezTo>
                    <a:pt x="2707" y="2657"/>
                    <a:pt x="3133" y="2557"/>
                    <a:pt x="3509" y="2406"/>
                  </a:cubicBezTo>
                  <a:cubicBezTo>
                    <a:pt x="4136" y="2156"/>
                    <a:pt x="4637" y="1754"/>
                    <a:pt x="4637" y="1328"/>
                  </a:cubicBezTo>
                  <a:lnTo>
                    <a:pt x="4637" y="0"/>
                  </a:lnTo>
                  <a:cubicBezTo>
                    <a:pt x="4637" y="677"/>
                    <a:pt x="3384" y="1328"/>
                    <a:pt x="2306" y="1328"/>
                  </a:cubicBezTo>
                  <a:cubicBezTo>
                    <a:pt x="1253" y="1328"/>
                    <a:pt x="0" y="677"/>
                    <a:pt x="0"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0"/>
            <p:cNvSpPr/>
            <p:nvPr/>
          </p:nvSpPr>
          <p:spPr>
            <a:xfrm>
              <a:off x="4448865" y="2262952"/>
              <a:ext cx="226703" cy="121345"/>
            </a:xfrm>
            <a:custGeom>
              <a:rect b="b" l="l" r="r" t="t"/>
              <a:pathLst>
                <a:path extrusionOk="0" h="2482" w="4637">
                  <a:moveTo>
                    <a:pt x="1253" y="0"/>
                  </a:moveTo>
                  <a:lnTo>
                    <a:pt x="1253" y="0"/>
                  </a:lnTo>
                  <a:cubicBezTo>
                    <a:pt x="577" y="226"/>
                    <a:pt x="0" y="677"/>
                    <a:pt x="0" y="1153"/>
                  </a:cubicBezTo>
                  <a:cubicBezTo>
                    <a:pt x="0" y="1830"/>
                    <a:pt x="1253" y="2481"/>
                    <a:pt x="2306" y="2481"/>
                  </a:cubicBezTo>
                  <a:cubicBezTo>
                    <a:pt x="3384" y="2481"/>
                    <a:pt x="4637" y="1830"/>
                    <a:pt x="4637" y="1153"/>
                  </a:cubicBezTo>
                  <a:cubicBezTo>
                    <a:pt x="4637" y="702"/>
                    <a:pt x="4111" y="276"/>
                    <a:pt x="3459" y="25"/>
                  </a:cubicBezTo>
                  <a:lnTo>
                    <a:pt x="3459" y="25"/>
                  </a:lnTo>
                  <a:lnTo>
                    <a:pt x="3559" y="827"/>
                  </a:lnTo>
                  <a:cubicBezTo>
                    <a:pt x="3559" y="1028"/>
                    <a:pt x="3459" y="1203"/>
                    <a:pt x="3258" y="1278"/>
                  </a:cubicBezTo>
                  <a:cubicBezTo>
                    <a:pt x="2949" y="1382"/>
                    <a:pt x="2639" y="1438"/>
                    <a:pt x="2330" y="1438"/>
                  </a:cubicBezTo>
                  <a:cubicBezTo>
                    <a:pt x="2038" y="1438"/>
                    <a:pt x="1746" y="1388"/>
                    <a:pt x="1454" y="1278"/>
                  </a:cubicBezTo>
                  <a:cubicBezTo>
                    <a:pt x="1279" y="1203"/>
                    <a:pt x="1178" y="1028"/>
                    <a:pt x="1178" y="827"/>
                  </a:cubicBezTo>
                  <a:lnTo>
                    <a:pt x="1253"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0"/>
            <p:cNvSpPr/>
            <p:nvPr/>
          </p:nvSpPr>
          <p:spPr>
            <a:xfrm>
              <a:off x="4506458" y="1879697"/>
              <a:ext cx="116456" cy="453601"/>
            </a:xfrm>
            <a:custGeom>
              <a:rect b="b" l="l" r="r" t="t"/>
              <a:pathLst>
                <a:path extrusionOk="0" h="9278" w="2382">
                  <a:moveTo>
                    <a:pt x="1153" y="1"/>
                  </a:moveTo>
                  <a:cubicBezTo>
                    <a:pt x="953" y="1"/>
                    <a:pt x="752" y="132"/>
                    <a:pt x="727" y="396"/>
                  </a:cubicBezTo>
                  <a:lnTo>
                    <a:pt x="75" y="7839"/>
                  </a:lnTo>
                  <a:lnTo>
                    <a:pt x="0" y="8666"/>
                  </a:lnTo>
                  <a:cubicBezTo>
                    <a:pt x="0" y="8867"/>
                    <a:pt x="101" y="9042"/>
                    <a:pt x="276" y="9117"/>
                  </a:cubicBezTo>
                  <a:cubicBezTo>
                    <a:pt x="568" y="9227"/>
                    <a:pt x="860" y="9277"/>
                    <a:pt x="1152" y="9277"/>
                  </a:cubicBezTo>
                  <a:cubicBezTo>
                    <a:pt x="1461" y="9277"/>
                    <a:pt x="1771" y="9221"/>
                    <a:pt x="2080" y="9117"/>
                  </a:cubicBezTo>
                  <a:cubicBezTo>
                    <a:pt x="2281" y="9042"/>
                    <a:pt x="2381" y="8867"/>
                    <a:pt x="2381" y="8666"/>
                  </a:cubicBezTo>
                  <a:lnTo>
                    <a:pt x="2281" y="7864"/>
                  </a:lnTo>
                  <a:lnTo>
                    <a:pt x="1579" y="396"/>
                  </a:lnTo>
                  <a:cubicBezTo>
                    <a:pt x="1554" y="132"/>
                    <a:pt x="1354" y="1"/>
                    <a:pt x="1153"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2" name="Shape 282"/>
        <p:cNvGrpSpPr/>
        <p:nvPr/>
      </p:nvGrpSpPr>
      <p:grpSpPr>
        <a:xfrm>
          <a:off x="0" y="0"/>
          <a:ext cx="0" cy="0"/>
          <a:chOff x="0" y="0"/>
          <a:chExt cx="0" cy="0"/>
        </a:xfrm>
      </p:grpSpPr>
      <p:sp>
        <p:nvSpPr>
          <p:cNvPr id="283" name="Google Shape;283;p31"/>
          <p:cNvSpPr txBox="1"/>
          <p:nvPr>
            <p:ph hasCustomPrompt="1" type="title"/>
          </p:nvPr>
        </p:nvSpPr>
        <p:spPr>
          <a:xfrm>
            <a:off x="5334600" y="955725"/>
            <a:ext cx="3089400" cy="1413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7200"/>
              <a:buNone/>
              <a:defRPr sz="96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a:r>
              <a:t>xx%</a:t>
            </a:r>
          </a:p>
        </p:txBody>
      </p:sp>
      <p:sp>
        <p:nvSpPr>
          <p:cNvPr id="284" name="Google Shape;284;p31"/>
          <p:cNvSpPr txBox="1"/>
          <p:nvPr>
            <p:ph idx="1" type="subTitle"/>
          </p:nvPr>
        </p:nvSpPr>
        <p:spPr>
          <a:xfrm>
            <a:off x="5334600" y="2369175"/>
            <a:ext cx="3089400" cy="612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2000">
                <a:solidFill>
                  <a:schemeClr val="accent4"/>
                </a:solidFill>
                <a:latin typeface="Staatliches"/>
                <a:ea typeface="Staatliches"/>
                <a:cs typeface="Staatliches"/>
                <a:sym typeface="Staatliches"/>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85" name="Google Shape;285;p31"/>
          <p:cNvSpPr txBox="1"/>
          <p:nvPr>
            <p:ph idx="2" type="subTitle"/>
          </p:nvPr>
        </p:nvSpPr>
        <p:spPr>
          <a:xfrm>
            <a:off x="5334600" y="2981775"/>
            <a:ext cx="3089400" cy="1206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6" name="Shape 286"/>
        <p:cNvGrpSpPr/>
        <p:nvPr/>
      </p:nvGrpSpPr>
      <p:grpSpPr>
        <a:xfrm>
          <a:off x="0" y="0"/>
          <a:ext cx="0" cy="0"/>
          <a:chOff x="0" y="0"/>
          <a:chExt cx="0" cy="0"/>
        </a:xfrm>
      </p:grpSpPr>
      <p:sp>
        <p:nvSpPr>
          <p:cNvPr id="287" name="Google Shape;287;p32"/>
          <p:cNvSpPr txBox="1"/>
          <p:nvPr>
            <p:ph type="title"/>
          </p:nvPr>
        </p:nvSpPr>
        <p:spPr>
          <a:xfrm>
            <a:off x="2366550" y="1346100"/>
            <a:ext cx="4410900" cy="2451300"/>
          </a:xfrm>
          <a:prstGeom prst="rect">
            <a:avLst/>
          </a:prstGeom>
          <a:noFill/>
          <a:ln>
            <a:noFill/>
          </a:ln>
        </p:spPr>
        <p:txBody>
          <a:bodyPr anchorCtr="0" anchor="ctr" bIns="0" lIns="0" spcFirstLastPara="1" rIns="0" wrap="square" tIns="0">
            <a:noAutofit/>
          </a:bodyPr>
          <a:lstStyle>
            <a:lvl1pPr lvl="0" algn="ctr">
              <a:lnSpc>
                <a:spcPct val="8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288" name="Shape 288"/>
        <p:cNvGrpSpPr/>
        <p:nvPr/>
      </p:nvGrpSpPr>
      <p:grpSpPr>
        <a:xfrm>
          <a:off x="0" y="0"/>
          <a:ext cx="0" cy="0"/>
          <a:chOff x="0" y="0"/>
          <a:chExt cx="0" cy="0"/>
        </a:xfrm>
      </p:grpSpPr>
      <p:sp>
        <p:nvSpPr>
          <p:cNvPr id="289" name="Google Shape;289;p33"/>
          <p:cNvSpPr txBox="1"/>
          <p:nvPr>
            <p:ph type="title"/>
          </p:nvPr>
        </p:nvSpPr>
        <p:spPr>
          <a:xfrm>
            <a:off x="1839000" y="3039525"/>
            <a:ext cx="5466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800"/>
              <a:buNone/>
              <a:defRPr sz="2400">
                <a:solidFill>
                  <a:schemeClr val="accent4"/>
                </a:solidFill>
              </a:defRPr>
            </a:lvl1pPr>
            <a:lvl2pPr lvl="1" algn="ctr">
              <a:lnSpc>
                <a:spcPct val="100000"/>
              </a:lnSpc>
              <a:spcBef>
                <a:spcPts val="0"/>
              </a:spcBef>
              <a:spcAft>
                <a:spcPts val="0"/>
              </a:spcAft>
              <a:buSzPts val="1800"/>
              <a:buFont typeface="Staatliches"/>
              <a:buNone/>
              <a:defRPr sz="1800">
                <a:latin typeface="Staatliches"/>
                <a:ea typeface="Staatliches"/>
                <a:cs typeface="Staatliches"/>
                <a:sym typeface="Staatliches"/>
              </a:defRPr>
            </a:lvl2pPr>
            <a:lvl3pPr lvl="2" algn="ctr">
              <a:lnSpc>
                <a:spcPct val="100000"/>
              </a:lnSpc>
              <a:spcBef>
                <a:spcPts val="0"/>
              </a:spcBef>
              <a:spcAft>
                <a:spcPts val="0"/>
              </a:spcAft>
              <a:buSzPts val="1800"/>
              <a:buFont typeface="Staatliches"/>
              <a:buNone/>
              <a:defRPr sz="1800">
                <a:latin typeface="Staatliches"/>
                <a:ea typeface="Staatliches"/>
                <a:cs typeface="Staatliches"/>
                <a:sym typeface="Staatliches"/>
              </a:defRPr>
            </a:lvl3pPr>
            <a:lvl4pPr lvl="3" algn="ctr">
              <a:lnSpc>
                <a:spcPct val="100000"/>
              </a:lnSpc>
              <a:spcBef>
                <a:spcPts val="0"/>
              </a:spcBef>
              <a:spcAft>
                <a:spcPts val="0"/>
              </a:spcAft>
              <a:buSzPts val="1800"/>
              <a:buFont typeface="Staatliches"/>
              <a:buNone/>
              <a:defRPr sz="1800">
                <a:latin typeface="Staatliches"/>
                <a:ea typeface="Staatliches"/>
                <a:cs typeface="Staatliches"/>
                <a:sym typeface="Staatliches"/>
              </a:defRPr>
            </a:lvl4pPr>
            <a:lvl5pPr lvl="4" algn="ctr">
              <a:lnSpc>
                <a:spcPct val="100000"/>
              </a:lnSpc>
              <a:spcBef>
                <a:spcPts val="0"/>
              </a:spcBef>
              <a:spcAft>
                <a:spcPts val="0"/>
              </a:spcAft>
              <a:buSzPts val="1800"/>
              <a:buFont typeface="Staatliches"/>
              <a:buNone/>
              <a:defRPr sz="1800">
                <a:latin typeface="Staatliches"/>
                <a:ea typeface="Staatliches"/>
                <a:cs typeface="Staatliches"/>
                <a:sym typeface="Staatliches"/>
              </a:defRPr>
            </a:lvl5pPr>
            <a:lvl6pPr lvl="5" algn="ctr">
              <a:lnSpc>
                <a:spcPct val="100000"/>
              </a:lnSpc>
              <a:spcBef>
                <a:spcPts val="0"/>
              </a:spcBef>
              <a:spcAft>
                <a:spcPts val="0"/>
              </a:spcAft>
              <a:buSzPts val="1800"/>
              <a:buFont typeface="Staatliches"/>
              <a:buNone/>
              <a:defRPr sz="1800">
                <a:latin typeface="Staatliches"/>
                <a:ea typeface="Staatliches"/>
                <a:cs typeface="Staatliches"/>
                <a:sym typeface="Staatliches"/>
              </a:defRPr>
            </a:lvl6pPr>
            <a:lvl7pPr lvl="6" algn="ctr">
              <a:lnSpc>
                <a:spcPct val="100000"/>
              </a:lnSpc>
              <a:spcBef>
                <a:spcPts val="0"/>
              </a:spcBef>
              <a:spcAft>
                <a:spcPts val="0"/>
              </a:spcAft>
              <a:buSzPts val="1800"/>
              <a:buFont typeface="Staatliches"/>
              <a:buNone/>
              <a:defRPr sz="1800">
                <a:latin typeface="Staatliches"/>
                <a:ea typeface="Staatliches"/>
                <a:cs typeface="Staatliches"/>
                <a:sym typeface="Staatliches"/>
              </a:defRPr>
            </a:lvl7pPr>
            <a:lvl8pPr lvl="7" algn="ctr">
              <a:lnSpc>
                <a:spcPct val="100000"/>
              </a:lnSpc>
              <a:spcBef>
                <a:spcPts val="0"/>
              </a:spcBef>
              <a:spcAft>
                <a:spcPts val="0"/>
              </a:spcAft>
              <a:buSzPts val="1800"/>
              <a:buFont typeface="Staatliches"/>
              <a:buNone/>
              <a:defRPr sz="1800">
                <a:latin typeface="Staatliches"/>
                <a:ea typeface="Staatliches"/>
                <a:cs typeface="Staatliches"/>
                <a:sym typeface="Staatliches"/>
              </a:defRPr>
            </a:lvl8pPr>
            <a:lvl9pPr lvl="8" algn="ctr">
              <a:lnSpc>
                <a:spcPct val="100000"/>
              </a:lnSpc>
              <a:spcBef>
                <a:spcPts val="0"/>
              </a:spcBef>
              <a:spcAft>
                <a:spcPts val="0"/>
              </a:spcAft>
              <a:buSzPts val="1800"/>
              <a:buFont typeface="Staatliches"/>
              <a:buNone/>
              <a:defRPr sz="1800">
                <a:latin typeface="Staatliches"/>
                <a:ea typeface="Staatliches"/>
                <a:cs typeface="Staatliches"/>
                <a:sym typeface="Staatliches"/>
              </a:defRPr>
            </a:lvl9pPr>
          </a:lstStyle>
          <a:p/>
        </p:txBody>
      </p:sp>
      <p:sp>
        <p:nvSpPr>
          <p:cNvPr id="290" name="Google Shape;290;p33"/>
          <p:cNvSpPr txBox="1"/>
          <p:nvPr>
            <p:ph idx="2" type="title"/>
          </p:nvPr>
        </p:nvSpPr>
        <p:spPr>
          <a:xfrm>
            <a:off x="1839000" y="1531275"/>
            <a:ext cx="5466000" cy="1508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Font typeface="Avenir"/>
              <a:buNone/>
              <a:defRPr sz="2500">
                <a:solidFill>
                  <a:schemeClr val="dk2"/>
                </a:solidFill>
                <a:latin typeface="Nunito"/>
                <a:ea typeface="Nunito"/>
                <a:cs typeface="Nunito"/>
                <a:sym typeface="Nunito"/>
              </a:defRPr>
            </a:lvl1pPr>
            <a:lvl2pPr lvl="1" algn="ctr">
              <a:lnSpc>
                <a:spcPct val="100000"/>
              </a:lnSpc>
              <a:spcBef>
                <a:spcPts val="0"/>
              </a:spcBef>
              <a:spcAft>
                <a:spcPts val="0"/>
              </a:spcAft>
              <a:buSzPts val="2500"/>
              <a:buFont typeface="Avenir"/>
              <a:buNone/>
              <a:defRPr sz="2500">
                <a:latin typeface="Avenir"/>
                <a:ea typeface="Avenir"/>
                <a:cs typeface="Avenir"/>
                <a:sym typeface="Avenir"/>
              </a:defRPr>
            </a:lvl2pPr>
            <a:lvl3pPr lvl="2" algn="ctr">
              <a:lnSpc>
                <a:spcPct val="100000"/>
              </a:lnSpc>
              <a:spcBef>
                <a:spcPts val="0"/>
              </a:spcBef>
              <a:spcAft>
                <a:spcPts val="0"/>
              </a:spcAft>
              <a:buSzPts val="2500"/>
              <a:buFont typeface="Avenir"/>
              <a:buNone/>
              <a:defRPr sz="2500">
                <a:latin typeface="Avenir"/>
                <a:ea typeface="Avenir"/>
                <a:cs typeface="Avenir"/>
                <a:sym typeface="Avenir"/>
              </a:defRPr>
            </a:lvl3pPr>
            <a:lvl4pPr lvl="3" algn="ctr">
              <a:lnSpc>
                <a:spcPct val="100000"/>
              </a:lnSpc>
              <a:spcBef>
                <a:spcPts val="0"/>
              </a:spcBef>
              <a:spcAft>
                <a:spcPts val="0"/>
              </a:spcAft>
              <a:buSzPts val="2500"/>
              <a:buFont typeface="Avenir"/>
              <a:buNone/>
              <a:defRPr sz="2500">
                <a:latin typeface="Avenir"/>
                <a:ea typeface="Avenir"/>
                <a:cs typeface="Avenir"/>
                <a:sym typeface="Avenir"/>
              </a:defRPr>
            </a:lvl4pPr>
            <a:lvl5pPr lvl="4" algn="ctr">
              <a:lnSpc>
                <a:spcPct val="100000"/>
              </a:lnSpc>
              <a:spcBef>
                <a:spcPts val="0"/>
              </a:spcBef>
              <a:spcAft>
                <a:spcPts val="0"/>
              </a:spcAft>
              <a:buSzPts val="2500"/>
              <a:buFont typeface="Avenir"/>
              <a:buNone/>
              <a:defRPr sz="2500">
                <a:latin typeface="Avenir"/>
                <a:ea typeface="Avenir"/>
                <a:cs typeface="Avenir"/>
                <a:sym typeface="Avenir"/>
              </a:defRPr>
            </a:lvl5pPr>
            <a:lvl6pPr lvl="5" algn="ctr">
              <a:lnSpc>
                <a:spcPct val="100000"/>
              </a:lnSpc>
              <a:spcBef>
                <a:spcPts val="0"/>
              </a:spcBef>
              <a:spcAft>
                <a:spcPts val="0"/>
              </a:spcAft>
              <a:buSzPts val="2500"/>
              <a:buFont typeface="Avenir"/>
              <a:buNone/>
              <a:defRPr sz="2500">
                <a:latin typeface="Avenir"/>
                <a:ea typeface="Avenir"/>
                <a:cs typeface="Avenir"/>
                <a:sym typeface="Avenir"/>
              </a:defRPr>
            </a:lvl6pPr>
            <a:lvl7pPr lvl="6" algn="ctr">
              <a:lnSpc>
                <a:spcPct val="100000"/>
              </a:lnSpc>
              <a:spcBef>
                <a:spcPts val="0"/>
              </a:spcBef>
              <a:spcAft>
                <a:spcPts val="0"/>
              </a:spcAft>
              <a:buSzPts val="2500"/>
              <a:buFont typeface="Avenir"/>
              <a:buNone/>
              <a:defRPr sz="2500">
                <a:latin typeface="Avenir"/>
                <a:ea typeface="Avenir"/>
                <a:cs typeface="Avenir"/>
                <a:sym typeface="Avenir"/>
              </a:defRPr>
            </a:lvl7pPr>
            <a:lvl8pPr lvl="7" algn="ctr">
              <a:lnSpc>
                <a:spcPct val="100000"/>
              </a:lnSpc>
              <a:spcBef>
                <a:spcPts val="0"/>
              </a:spcBef>
              <a:spcAft>
                <a:spcPts val="0"/>
              </a:spcAft>
              <a:buSzPts val="2500"/>
              <a:buFont typeface="Avenir"/>
              <a:buNone/>
              <a:defRPr sz="2500">
                <a:latin typeface="Avenir"/>
                <a:ea typeface="Avenir"/>
                <a:cs typeface="Avenir"/>
                <a:sym typeface="Avenir"/>
              </a:defRPr>
            </a:lvl8pPr>
            <a:lvl9pPr lvl="8" algn="ctr">
              <a:lnSpc>
                <a:spcPct val="100000"/>
              </a:lnSpc>
              <a:spcBef>
                <a:spcPts val="0"/>
              </a:spcBef>
              <a:spcAft>
                <a:spcPts val="0"/>
              </a:spcAft>
              <a:buSzPts val="2500"/>
              <a:buFont typeface="Avenir"/>
              <a:buNone/>
              <a:defRPr sz="2500">
                <a:latin typeface="Avenir"/>
                <a:ea typeface="Avenir"/>
                <a:cs typeface="Avenir"/>
                <a:sym typeface="Avenir"/>
              </a:defRPr>
            </a:lvl9pPr>
          </a:lstStyle>
          <a:p/>
        </p:txBody>
      </p:sp>
      <p:grpSp>
        <p:nvGrpSpPr>
          <p:cNvPr id="291" name="Google Shape;291;p33"/>
          <p:cNvGrpSpPr/>
          <p:nvPr/>
        </p:nvGrpSpPr>
        <p:grpSpPr>
          <a:xfrm>
            <a:off x="178330" y="369165"/>
            <a:ext cx="379843" cy="273311"/>
            <a:chOff x="9549534" y="2313177"/>
            <a:chExt cx="379843" cy="273311"/>
          </a:xfrm>
        </p:grpSpPr>
        <p:sp>
          <p:nvSpPr>
            <p:cNvPr id="292" name="Google Shape;292;p33"/>
            <p:cNvSpPr/>
            <p:nvPr/>
          </p:nvSpPr>
          <p:spPr>
            <a:xfrm>
              <a:off x="9740096" y="2422489"/>
              <a:ext cx="189281" cy="163999"/>
            </a:xfrm>
            <a:custGeom>
              <a:rect b="b" l="l" r="r" t="t"/>
              <a:pathLst>
                <a:path extrusionOk="0" h="2933" w="3385">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3"/>
            <p:cNvSpPr/>
            <p:nvPr/>
          </p:nvSpPr>
          <p:spPr>
            <a:xfrm>
              <a:off x="9740096" y="2313177"/>
              <a:ext cx="189281" cy="218684"/>
            </a:xfrm>
            <a:custGeom>
              <a:rect b="b" l="l" r="r" t="t"/>
              <a:pathLst>
                <a:path extrusionOk="0" h="3911" w="3385">
                  <a:moveTo>
                    <a:pt x="1" y="0"/>
                  </a:moveTo>
                  <a:lnTo>
                    <a:pt x="1" y="3910"/>
                  </a:lnTo>
                  <a:cubicBezTo>
                    <a:pt x="1530" y="3910"/>
                    <a:pt x="3384" y="2983"/>
                    <a:pt x="3384" y="1955"/>
                  </a:cubicBezTo>
                  <a:cubicBezTo>
                    <a:pt x="3384" y="928"/>
                    <a:pt x="1530" y="0"/>
                    <a:pt x="1"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3"/>
            <p:cNvSpPr/>
            <p:nvPr/>
          </p:nvSpPr>
          <p:spPr>
            <a:xfrm>
              <a:off x="9549534" y="2313177"/>
              <a:ext cx="190623" cy="218684"/>
            </a:xfrm>
            <a:custGeom>
              <a:rect b="b" l="l" r="r" t="t"/>
              <a:pathLst>
                <a:path extrusionOk="0" h="3911" w="3409">
                  <a:moveTo>
                    <a:pt x="3409" y="0"/>
                  </a:moveTo>
                  <a:cubicBezTo>
                    <a:pt x="1855" y="0"/>
                    <a:pt x="0" y="928"/>
                    <a:pt x="0" y="1955"/>
                  </a:cubicBezTo>
                  <a:cubicBezTo>
                    <a:pt x="0" y="2983"/>
                    <a:pt x="1855" y="3910"/>
                    <a:pt x="3409" y="3910"/>
                  </a:cubicBezTo>
                  <a:lnTo>
                    <a:pt x="3409"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3"/>
            <p:cNvSpPr/>
            <p:nvPr/>
          </p:nvSpPr>
          <p:spPr>
            <a:xfrm>
              <a:off x="9549534" y="2422489"/>
              <a:ext cx="190623" cy="163999"/>
            </a:xfrm>
            <a:custGeom>
              <a:rect b="b" l="l" r="r" t="t"/>
              <a:pathLst>
                <a:path extrusionOk="0" h="2933" w="3409">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6" name="Google Shape;296;p33"/>
          <p:cNvGrpSpPr/>
          <p:nvPr/>
        </p:nvGrpSpPr>
        <p:grpSpPr>
          <a:xfrm>
            <a:off x="667429" y="229044"/>
            <a:ext cx="269128" cy="194806"/>
            <a:chOff x="10038633" y="2173057"/>
            <a:chExt cx="269128" cy="194806"/>
          </a:xfrm>
        </p:grpSpPr>
        <p:sp>
          <p:nvSpPr>
            <p:cNvPr id="297" name="Google Shape;297;p33"/>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3"/>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3"/>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3"/>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1" name="Google Shape;301;p33"/>
          <p:cNvGrpSpPr/>
          <p:nvPr/>
        </p:nvGrpSpPr>
        <p:grpSpPr>
          <a:xfrm flipH="1">
            <a:off x="8476712" y="4666617"/>
            <a:ext cx="340590" cy="307475"/>
            <a:chOff x="9239814" y="2663254"/>
            <a:chExt cx="340590" cy="307475"/>
          </a:xfrm>
        </p:grpSpPr>
        <p:sp>
          <p:nvSpPr>
            <p:cNvPr id="302" name="Google Shape;302;p33"/>
            <p:cNvSpPr/>
            <p:nvPr/>
          </p:nvSpPr>
          <p:spPr>
            <a:xfrm>
              <a:off x="9342140" y="2663254"/>
              <a:ext cx="238264" cy="235738"/>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3"/>
            <p:cNvSpPr/>
            <p:nvPr/>
          </p:nvSpPr>
          <p:spPr>
            <a:xfrm>
              <a:off x="9239814" y="2747069"/>
              <a:ext cx="236922" cy="22366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4" name="Google Shape;304;p33"/>
          <p:cNvGrpSpPr/>
          <p:nvPr/>
        </p:nvGrpSpPr>
        <p:grpSpPr>
          <a:xfrm flipH="1" rot="-808407">
            <a:off x="8759591" y="3946282"/>
            <a:ext cx="187831" cy="375641"/>
            <a:chOff x="8858632" y="2449775"/>
            <a:chExt cx="187827" cy="375633"/>
          </a:xfrm>
        </p:grpSpPr>
        <p:sp>
          <p:nvSpPr>
            <p:cNvPr id="305" name="Google Shape;305;p33"/>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3"/>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 name="Google Shape;307;p33"/>
          <p:cNvGrpSpPr/>
          <p:nvPr/>
        </p:nvGrpSpPr>
        <p:grpSpPr>
          <a:xfrm>
            <a:off x="7952018" y="4780468"/>
            <a:ext cx="269119" cy="193641"/>
            <a:chOff x="9549534" y="2313177"/>
            <a:chExt cx="379843" cy="273311"/>
          </a:xfrm>
        </p:grpSpPr>
        <p:sp>
          <p:nvSpPr>
            <p:cNvPr id="308" name="Google Shape;308;p33"/>
            <p:cNvSpPr/>
            <p:nvPr/>
          </p:nvSpPr>
          <p:spPr>
            <a:xfrm>
              <a:off x="9740096" y="2422489"/>
              <a:ext cx="189281" cy="163999"/>
            </a:xfrm>
            <a:custGeom>
              <a:rect b="b" l="l" r="r" t="t"/>
              <a:pathLst>
                <a:path extrusionOk="0" h="2933" w="3385">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3"/>
            <p:cNvSpPr/>
            <p:nvPr/>
          </p:nvSpPr>
          <p:spPr>
            <a:xfrm>
              <a:off x="9740096" y="2313177"/>
              <a:ext cx="189281" cy="218684"/>
            </a:xfrm>
            <a:custGeom>
              <a:rect b="b" l="l" r="r" t="t"/>
              <a:pathLst>
                <a:path extrusionOk="0" h="3911" w="3385">
                  <a:moveTo>
                    <a:pt x="1" y="0"/>
                  </a:moveTo>
                  <a:lnTo>
                    <a:pt x="1" y="3910"/>
                  </a:lnTo>
                  <a:cubicBezTo>
                    <a:pt x="1530" y="3910"/>
                    <a:pt x="3384" y="2983"/>
                    <a:pt x="3384" y="1955"/>
                  </a:cubicBezTo>
                  <a:cubicBezTo>
                    <a:pt x="3384" y="928"/>
                    <a:pt x="1530" y="0"/>
                    <a:pt x="1"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3"/>
            <p:cNvSpPr/>
            <p:nvPr/>
          </p:nvSpPr>
          <p:spPr>
            <a:xfrm>
              <a:off x="9549534" y="2313177"/>
              <a:ext cx="190623" cy="218684"/>
            </a:xfrm>
            <a:custGeom>
              <a:rect b="b" l="l" r="r" t="t"/>
              <a:pathLst>
                <a:path extrusionOk="0" h="3911" w="3409">
                  <a:moveTo>
                    <a:pt x="3409" y="0"/>
                  </a:moveTo>
                  <a:cubicBezTo>
                    <a:pt x="1855" y="0"/>
                    <a:pt x="0" y="928"/>
                    <a:pt x="0" y="1955"/>
                  </a:cubicBezTo>
                  <a:cubicBezTo>
                    <a:pt x="0" y="2983"/>
                    <a:pt x="1855" y="3910"/>
                    <a:pt x="3409" y="3910"/>
                  </a:cubicBezTo>
                  <a:lnTo>
                    <a:pt x="3409"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3"/>
            <p:cNvSpPr/>
            <p:nvPr/>
          </p:nvSpPr>
          <p:spPr>
            <a:xfrm>
              <a:off x="9549534" y="2422489"/>
              <a:ext cx="190623" cy="163999"/>
            </a:xfrm>
            <a:custGeom>
              <a:rect b="b" l="l" r="r" t="t"/>
              <a:pathLst>
                <a:path extrusionOk="0" h="2933" w="3409">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 name="Google Shape;312;p33"/>
          <p:cNvGrpSpPr/>
          <p:nvPr/>
        </p:nvGrpSpPr>
        <p:grpSpPr>
          <a:xfrm flipH="1" rot="1493807">
            <a:off x="181009" y="966299"/>
            <a:ext cx="187834" cy="375646"/>
            <a:chOff x="8858632" y="2449775"/>
            <a:chExt cx="187827" cy="375633"/>
          </a:xfrm>
        </p:grpSpPr>
        <p:sp>
          <p:nvSpPr>
            <p:cNvPr id="313" name="Google Shape;313;p33"/>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3"/>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315" name="Shape 315"/>
        <p:cNvGrpSpPr/>
        <p:nvPr/>
      </p:nvGrpSpPr>
      <p:grpSpPr>
        <a:xfrm>
          <a:off x="0" y="0"/>
          <a:ext cx="0" cy="0"/>
          <a:chOff x="0" y="0"/>
          <a:chExt cx="0" cy="0"/>
        </a:xfrm>
      </p:grpSpPr>
      <p:grpSp>
        <p:nvGrpSpPr>
          <p:cNvPr id="316" name="Google Shape;316;p34"/>
          <p:cNvGrpSpPr/>
          <p:nvPr/>
        </p:nvGrpSpPr>
        <p:grpSpPr>
          <a:xfrm flipH="1">
            <a:off x="8591424" y="369165"/>
            <a:ext cx="379843" cy="273311"/>
            <a:chOff x="9549534" y="2313177"/>
            <a:chExt cx="379843" cy="273311"/>
          </a:xfrm>
        </p:grpSpPr>
        <p:sp>
          <p:nvSpPr>
            <p:cNvPr id="317" name="Google Shape;317;p34"/>
            <p:cNvSpPr/>
            <p:nvPr/>
          </p:nvSpPr>
          <p:spPr>
            <a:xfrm>
              <a:off x="9740096" y="2422489"/>
              <a:ext cx="189281" cy="163999"/>
            </a:xfrm>
            <a:custGeom>
              <a:rect b="b" l="l" r="r" t="t"/>
              <a:pathLst>
                <a:path extrusionOk="0" h="2933" w="3385">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4"/>
            <p:cNvSpPr/>
            <p:nvPr/>
          </p:nvSpPr>
          <p:spPr>
            <a:xfrm>
              <a:off x="9740096" y="2313177"/>
              <a:ext cx="189281" cy="218684"/>
            </a:xfrm>
            <a:custGeom>
              <a:rect b="b" l="l" r="r" t="t"/>
              <a:pathLst>
                <a:path extrusionOk="0" h="3911" w="3385">
                  <a:moveTo>
                    <a:pt x="1" y="0"/>
                  </a:moveTo>
                  <a:lnTo>
                    <a:pt x="1" y="3910"/>
                  </a:lnTo>
                  <a:cubicBezTo>
                    <a:pt x="1530" y="3910"/>
                    <a:pt x="3384" y="2983"/>
                    <a:pt x="3384" y="1955"/>
                  </a:cubicBezTo>
                  <a:cubicBezTo>
                    <a:pt x="3384" y="928"/>
                    <a:pt x="1530" y="0"/>
                    <a:pt x="1"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4"/>
            <p:cNvSpPr/>
            <p:nvPr/>
          </p:nvSpPr>
          <p:spPr>
            <a:xfrm>
              <a:off x="9549534" y="2313177"/>
              <a:ext cx="190623" cy="218684"/>
            </a:xfrm>
            <a:custGeom>
              <a:rect b="b" l="l" r="r" t="t"/>
              <a:pathLst>
                <a:path extrusionOk="0" h="3911" w="3409">
                  <a:moveTo>
                    <a:pt x="3409" y="0"/>
                  </a:moveTo>
                  <a:cubicBezTo>
                    <a:pt x="1855" y="0"/>
                    <a:pt x="0" y="928"/>
                    <a:pt x="0" y="1955"/>
                  </a:cubicBezTo>
                  <a:cubicBezTo>
                    <a:pt x="0" y="2983"/>
                    <a:pt x="1855" y="3910"/>
                    <a:pt x="3409" y="3910"/>
                  </a:cubicBezTo>
                  <a:lnTo>
                    <a:pt x="3409"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4"/>
            <p:cNvSpPr/>
            <p:nvPr/>
          </p:nvSpPr>
          <p:spPr>
            <a:xfrm>
              <a:off x="9549534" y="2422489"/>
              <a:ext cx="190623" cy="163999"/>
            </a:xfrm>
            <a:custGeom>
              <a:rect b="b" l="l" r="r" t="t"/>
              <a:pathLst>
                <a:path extrusionOk="0" h="2933" w="3409">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1" name="Google Shape;321;p34"/>
          <p:cNvGrpSpPr/>
          <p:nvPr/>
        </p:nvGrpSpPr>
        <p:grpSpPr>
          <a:xfrm flipH="1">
            <a:off x="8213041" y="229044"/>
            <a:ext cx="269128" cy="194806"/>
            <a:chOff x="10038633" y="2173057"/>
            <a:chExt cx="269128" cy="194806"/>
          </a:xfrm>
        </p:grpSpPr>
        <p:sp>
          <p:nvSpPr>
            <p:cNvPr id="322" name="Google Shape;322;p34"/>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4"/>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4"/>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4"/>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6" name="Google Shape;326;p34"/>
          <p:cNvGrpSpPr/>
          <p:nvPr/>
        </p:nvGrpSpPr>
        <p:grpSpPr>
          <a:xfrm rot="9915806">
            <a:off x="224723" y="3355111"/>
            <a:ext cx="340623" cy="307505"/>
            <a:chOff x="9239814" y="2663254"/>
            <a:chExt cx="340590" cy="307475"/>
          </a:xfrm>
        </p:grpSpPr>
        <p:sp>
          <p:nvSpPr>
            <p:cNvPr id="327" name="Google Shape;327;p34"/>
            <p:cNvSpPr/>
            <p:nvPr/>
          </p:nvSpPr>
          <p:spPr>
            <a:xfrm>
              <a:off x="9342140" y="2663254"/>
              <a:ext cx="238264" cy="235738"/>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4"/>
            <p:cNvSpPr/>
            <p:nvPr/>
          </p:nvSpPr>
          <p:spPr>
            <a:xfrm>
              <a:off x="9239814" y="2747069"/>
              <a:ext cx="236922" cy="22366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 name="Google Shape;329;p34"/>
          <p:cNvGrpSpPr/>
          <p:nvPr/>
        </p:nvGrpSpPr>
        <p:grpSpPr>
          <a:xfrm flipH="1" rot="3022289">
            <a:off x="1099659" y="4780070"/>
            <a:ext cx="269127" cy="193647"/>
            <a:chOff x="9549534" y="2313177"/>
            <a:chExt cx="379843" cy="273311"/>
          </a:xfrm>
        </p:grpSpPr>
        <p:sp>
          <p:nvSpPr>
            <p:cNvPr id="330" name="Google Shape;330;p34"/>
            <p:cNvSpPr/>
            <p:nvPr/>
          </p:nvSpPr>
          <p:spPr>
            <a:xfrm>
              <a:off x="9740096" y="2422489"/>
              <a:ext cx="189281" cy="163999"/>
            </a:xfrm>
            <a:custGeom>
              <a:rect b="b" l="l" r="r" t="t"/>
              <a:pathLst>
                <a:path extrusionOk="0" h="2933" w="3385">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4"/>
            <p:cNvSpPr/>
            <p:nvPr/>
          </p:nvSpPr>
          <p:spPr>
            <a:xfrm>
              <a:off x="9740096" y="2313177"/>
              <a:ext cx="189281" cy="218684"/>
            </a:xfrm>
            <a:custGeom>
              <a:rect b="b" l="l" r="r" t="t"/>
              <a:pathLst>
                <a:path extrusionOk="0" h="3911" w="3385">
                  <a:moveTo>
                    <a:pt x="1" y="0"/>
                  </a:moveTo>
                  <a:lnTo>
                    <a:pt x="1" y="3910"/>
                  </a:lnTo>
                  <a:cubicBezTo>
                    <a:pt x="1530" y="3910"/>
                    <a:pt x="3384" y="2983"/>
                    <a:pt x="3384" y="1955"/>
                  </a:cubicBezTo>
                  <a:cubicBezTo>
                    <a:pt x="3384" y="928"/>
                    <a:pt x="1530" y="0"/>
                    <a:pt x="1"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4"/>
            <p:cNvSpPr/>
            <p:nvPr/>
          </p:nvSpPr>
          <p:spPr>
            <a:xfrm>
              <a:off x="9549534" y="2313177"/>
              <a:ext cx="190623" cy="218684"/>
            </a:xfrm>
            <a:custGeom>
              <a:rect b="b" l="l" r="r" t="t"/>
              <a:pathLst>
                <a:path extrusionOk="0" h="3911" w="3409">
                  <a:moveTo>
                    <a:pt x="3409" y="0"/>
                  </a:moveTo>
                  <a:cubicBezTo>
                    <a:pt x="1855" y="0"/>
                    <a:pt x="0" y="928"/>
                    <a:pt x="0" y="1955"/>
                  </a:cubicBezTo>
                  <a:cubicBezTo>
                    <a:pt x="0" y="2983"/>
                    <a:pt x="1855" y="3910"/>
                    <a:pt x="3409" y="3910"/>
                  </a:cubicBezTo>
                  <a:lnTo>
                    <a:pt x="3409"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4"/>
            <p:cNvSpPr/>
            <p:nvPr/>
          </p:nvSpPr>
          <p:spPr>
            <a:xfrm>
              <a:off x="9549534" y="2422489"/>
              <a:ext cx="190623" cy="163999"/>
            </a:xfrm>
            <a:custGeom>
              <a:rect b="b" l="l" r="r" t="t"/>
              <a:pathLst>
                <a:path extrusionOk="0" h="2933" w="3409">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4" name="Google Shape;334;p34"/>
          <p:cNvGrpSpPr/>
          <p:nvPr/>
        </p:nvGrpSpPr>
        <p:grpSpPr>
          <a:xfrm rot="-1493807">
            <a:off x="8780756" y="966299"/>
            <a:ext cx="187834" cy="375646"/>
            <a:chOff x="8858632" y="2449775"/>
            <a:chExt cx="187827" cy="375633"/>
          </a:xfrm>
        </p:grpSpPr>
        <p:sp>
          <p:nvSpPr>
            <p:cNvPr id="335" name="Google Shape;335;p34"/>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4"/>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7" name="Google Shape;337;p34"/>
          <p:cNvGrpSpPr/>
          <p:nvPr/>
        </p:nvGrpSpPr>
        <p:grpSpPr>
          <a:xfrm flipH="1" rot="-1843794">
            <a:off x="164721" y="4138224"/>
            <a:ext cx="462605" cy="771868"/>
            <a:chOff x="4109416" y="1879697"/>
            <a:chExt cx="925194" cy="1543711"/>
          </a:xfrm>
        </p:grpSpPr>
        <p:sp>
          <p:nvSpPr>
            <p:cNvPr id="338" name="Google Shape;338;p34"/>
            <p:cNvSpPr/>
            <p:nvPr/>
          </p:nvSpPr>
          <p:spPr>
            <a:xfrm>
              <a:off x="4109416" y="2436954"/>
              <a:ext cx="925194" cy="986454"/>
            </a:xfrm>
            <a:custGeom>
              <a:rect b="b" l="l" r="r" t="t"/>
              <a:pathLst>
                <a:path extrusionOk="0" h="20177" w="18924">
                  <a:moveTo>
                    <a:pt x="10452" y="0"/>
                  </a:moveTo>
                  <a:cubicBezTo>
                    <a:pt x="10076" y="151"/>
                    <a:pt x="9650" y="251"/>
                    <a:pt x="9249" y="251"/>
                  </a:cubicBezTo>
                  <a:cubicBezTo>
                    <a:pt x="8873" y="251"/>
                    <a:pt x="8472" y="176"/>
                    <a:pt x="8096" y="25"/>
                  </a:cubicBezTo>
                  <a:cubicBezTo>
                    <a:pt x="7971" y="1028"/>
                    <a:pt x="7269" y="1830"/>
                    <a:pt x="6292" y="2181"/>
                  </a:cubicBezTo>
                  <a:cubicBezTo>
                    <a:pt x="2633" y="3409"/>
                    <a:pt x="1" y="6867"/>
                    <a:pt x="1" y="10928"/>
                  </a:cubicBezTo>
                  <a:cubicBezTo>
                    <a:pt x="1" y="16034"/>
                    <a:pt x="4151" y="20177"/>
                    <a:pt x="9271" y="20177"/>
                  </a:cubicBezTo>
                  <a:cubicBezTo>
                    <a:pt x="9504" y="20177"/>
                    <a:pt x="9739" y="20168"/>
                    <a:pt x="9976" y="20151"/>
                  </a:cubicBezTo>
                  <a:cubicBezTo>
                    <a:pt x="14387" y="19825"/>
                    <a:pt x="17996" y="16341"/>
                    <a:pt x="18447" y="11905"/>
                  </a:cubicBezTo>
                  <a:cubicBezTo>
                    <a:pt x="18923" y="7419"/>
                    <a:pt x="16166" y="3484"/>
                    <a:pt x="12206" y="2156"/>
                  </a:cubicBezTo>
                  <a:cubicBezTo>
                    <a:pt x="11254" y="1830"/>
                    <a:pt x="10577" y="978"/>
                    <a:pt x="10452"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4"/>
            <p:cNvSpPr/>
            <p:nvPr/>
          </p:nvSpPr>
          <p:spPr>
            <a:xfrm>
              <a:off x="4448865" y="2319323"/>
              <a:ext cx="226703" cy="129901"/>
            </a:xfrm>
            <a:custGeom>
              <a:rect b="b" l="l" r="r" t="t"/>
              <a:pathLst>
                <a:path extrusionOk="0" h="2657" w="4637">
                  <a:moveTo>
                    <a:pt x="0" y="0"/>
                  </a:moveTo>
                  <a:lnTo>
                    <a:pt x="0" y="1328"/>
                  </a:lnTo>
                  <a:cubicBezTo>
                    <a:pt x="0" y="1780"/>
                    <a:pt x="502" y="2181"/>
                    <a:pt x="1153" y="2431"/>
                  </a:cubicBezTo>
                  <a:cubicBezTo>
                    <a:pt x="1529" y="2582"/>
                    <a:pt x="1930" y="2657"/>
                    <a:pt x="2306" y="2657"/>
                  </a:cubicBezTo>
                  <a:cubicBezTo>
                    <a:pt x="2707" y="2657"/>
                    <a:pt x="3133" y="2557"/>
                    <a:pt x="3509" y="2406"/>
                  </a:cubicBezTo>
                  <a:cubicBezTo>
                    <a:pt x="4136" y="2156"/>
                    <a:pt x="4637" y="1754"/>
                    <a:pt x="4637" y="1328"/>
                  </a:cubicBezTo>
                  <a:lnTo>
                    <a:pt x="4637" y="0"/>
                  </a:lnTo>
                  <a:cubicBezTo>
                    <a:pt x="4637" y="677"/>
                    <a:pt x="3384" y="1328"/>
                    <a:pt x="2306" y="1328"/>
                  </a:cubicBezTo>
                  <a:cubicBezTo>
                    <a:pt x="1253" y="1328"/>
                    <a:pt x="0" y="677"/>
                    <a:pt x="0"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4"/>
            <p:cNvSpPr/>
            <p:nvPr/>
          </p:nvSpPr>
          <p:spPr>
            <a:xfrm>
              <a:off x="4448865" y="2262952"/>
              <a:ext cx="226703" cy="121345"/>
            </a:xfrm>
            <a:custGeom>
              <a:rect b="b" l="l" r="r" t="t"/>
              <a:pathLst>
                <a:path extrusionOk="0" h="2482" w="4637">
                  <a:moveTo>
                    <a:pt x="1253" y="0"/>
                  </a:moveTo>
                  <a:lnTo>
                    <a:pt x="1253" y="0"/>
                  </a:lnTo>
                  <a:cubicBezTo>
                    <a:pt x="577" y="226"/>
                    <a:pt x="0" y="677"/>
                    <a:pt x="0" y="1153"/>
                  </a:cubicBezTo>
                  <a:cubicBezTo>
                    <a:pt x="0" y="1830"/>
                    <a:pt x="1253" y="2481"/>
                    <a:pt x="2306" y="2481"/>
                  </a:cubicBezTo>
                  <a:cubicBezTo>
                    <a:pt x="3384" y="2481"/>
                    <a:pt x="4637" y="1830"/>
                    <a:pt x="4637" y="1153"/>
                  </a:cubicBezTo>
                  <a:cubicBezTo>
                    <a:pt x="4637" y="702"/>
                    <a:pt x="4111" y="276"/>
                    <a:pt x="3459" y="25"/>
                  </a:cubicBezTo>
                  <a:lnTo>
                    <a:pt x="3459" y="25"/>
                  </a:lnTo>
                  <a:lnTo>
                    <a:pt x="3559" y="827"/>
                  </a:lnTo>
                  <a:cubicBezTo>
                    <a:pt x="3559" y="1028"/>
                    <a:pt x="3459" y="1203"/>
                    <a:pt x="3258" y="1278"/>
                  </a:cubicBezTo>
                  <a:cubicBezTo>
                    <a:pt x="2949" y="1382"/>
                    <a:pt x="2639" y="1438"/>
                    <a:pt x="2330" y="1438"/>
                  </a:cubicBezTo>
                  <a:cubicBezTo>
                    <a:pt x="2038" y="1438"/>
                    <a:pt x="1746" y="1388"/>
                    <a:pt x="1454" y="1278"/>
                  </a:cubicBezTo>
                  <a:cubicBezTo>
                    <a:pt x="1279" y="1203"/>
                    <a:pt x="1178" y="1028"/>
                    <a:pt x="1178" y="827"/>
                  </a:cubicBezTo>
                  <a:lnTo>
                    <a:pt x="1253"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4"/>
            <p:cNvSpPr/>
            <p:nvPr/>
          </p:nvSpPr>
          <p:spPr>
            <a:xfrm>
              <a:off x="4506458" y="1879697"/>
              <a:ext cx="116456" cy="453601"/>
            </a:xfrm>
            <a:custGeom>
              <a:rect b="b" l="l" r="r" t="t"/>
              <a:pathLst>
                <a:path extrusionOk="0" h="9278" w="2382">
                  <a:moveTo>
                    <a:pt x="1153" y="1"/>
                  </a:moveTo>
                  <a:cubicBezTo>
                    <a:pt x="953" y="1"/>
                    <a:pt x="752" y="132"/>
                    <a:pt x="727" y="396"/>
                  </a:cubicBezTo>
                  <a:lnTo>
                    <a:pt x="75" y="7839"/>
                  </a:lnTo>
                  <a:lnTo>
                    <a:pt x="0" y="8666"/>
                  </a:lnTo>
                  <a:cubicBezTo>
                    <a:pt x="0" y="8867"/>
                    <a:pt x="101" y="9042"/>
                    <a:pt x="276" y="9117"/>
                  </a:cubicBezTo>
                  <a:cubicBezTo>
                    <a:pt x="568" y="9227"/>
                    <a:pt x="860" y="9277"/>
                    <a:pt x="1152" y="9277"/>
                  </a:cubicBezTo>
                  <a:cubicBezTo>
                    <a:pt x="1461" y="9277"/>
                    <a:pt x="1771" y="9221"/>
                    <a:pt x="2080" y="9117"/>
                  </a:cubicBezTo>
                  <a:cubicBezTo>
                    <a:pt x="2281" y="9042"/>
                    <a:pt x="2381" y="8867"/>
                    <a:pt x="2381" y="8666"/>
                  </a:cubicBezTo>
                  <a:lnTo>
                    <a:pt x="2281" y="7864"/>
                  </a:lnTo>
                  <a:lnTo>
                    <a:pt x="1579" y="396"/>
                  </a:lnTo>
                  <a:cubicBezTo>
                    <a:pt x="1554" y="132"/>
                    <a:pt x="1354" y="1"/>
                    <a:pt x="1153"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 name="Google Shape;342;p34"/>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3" name="Google Shape;343;p34"/>
          <p:cNvSpPr txBox="1"/>
          <p:nvPr>
            <p:ph idx="1" type="subTitle"/>
          </p:nvPr>
        </p:nvSpPr>
        <p:spPr>
          <a:xfrm>
            <a:off x="1565113" y="3192525"/>
            <a:ext cx="21516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344" name="Google Shape;344;p34"/>
          <p:cNvSpPr txBox="1"/>
          <p:nvPr>
            <p:ph idx="2" type="subTitle"/>
          </p:nvPr>
        </p:nvSpPr>
        <p:spPr>
          <a:xfrm>
            <a:off x="1565113" y="3662325"/>
            <a:ext cx="2151600" cy="643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45" name="Google Shape;345;p34"/>
          <p:cNvSpPr txBox="1"/>
          <p:nvPr>
            <p:ph idx="3" type="subTitle"/>
          </p:nvPr>
        </p:nvSpPr>
        <p:spPr>
          <a:xfrm>
            <a:off x="5427288" y="3192525"/>
            <a:ext cx="21516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346" name="Google Shape;346;p34"/>
          <p:cNvSpPr txBox="1"/>
          <p:nvPr>
            <p:ph idx="4" type="subTitle"/>
          </p:nvPr>
        </p:nvSpPr>
        <p:spPr>
          <a:xfrm>
            <a:off x="5427288" y="3662325"/>
            <a:ext cx="2151600" cy="643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7" name="Shape 347"/>
        <p:cNvGrpSpPr/>
        <p:nvPr/>
      </p:nvGrpSpPr>
      <p:grpSpPr>
        <a:xfrm>
          <a:off x="0" y="0"/>
          <a:ext cx="0" cy="0"/>
          <a:chOff x="0" y="0"/>
          <a:chExt cx="0" cy="0"/>
        </a:xfrm>
      </p:grpSpPr>
      <p:sp>
        <p:nvSpPr>
          <p:cNvPr id="348" name="Google Shape;348;p35"/>
          <p:cNvSpPr txBox="1"/>
          <p:nvPr>
            <p:ph idx="1" type="subTitle"/>
          </p:nvPr>
        </p:nvSpPr>
        <p:spPr>
          <a:xfrm>
            <a:off x="1363138" y="1554450"/>
            <a:ext cx="23727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349" name="Google Shape;349;p35"/>
          <p:cNvSpPr txBox="1"/>
          <p:nvPr>
            <p:ph idx="2" type="subTitle"/>
          </p:nvPr>
        </p:nvSpPr>
        <p:spPr>
          <a:xfrm>
            <a:off x="1363138" y="2024250"/>
            <a:ext cx="2372700" cy="1564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50" name="Google Shape;350;p35"/>
          <p:cNvSpPr txBox="1"/>
          <p:nvPr>
            <p:ph idx="3" type="subTitle"/>
          </p:nvPr>
        </p:nvSpPr>
        <p:spPr>
          <a:xfrm>
            <a:off x="5408162" y="1554450"/>
            <a:ext cx="23727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351" name="Google Shape;351;p35"/>
          <p:cNvSpPr txBox="1"/>
          <p:nvPr>
            <p:ph idx="4" type="subTitle"/>
          </p:nvPr>
        </p:nvSpPr>
        <p:spPr>
          <a:xfrm>
            <a:off x="5408163" y="2024250"/>
            <a:ext cx="2372700" cy="1564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grpSp>
        <p:nvGrpSpPr>
          <p:cNvPr id="352" name="Google Shape;352;p35"/>
          <p:cNvGrpSpPr/>
          <p:nvPr/>
        </p:nvGrpSpPr>
        <p:grpSpPr>
          <a:xfrm flipH="1">
            <a:off x="8591424" y="369165"/>
            <a:ext cx="379843" cy="273311"/>
            <a:chOff x="9549534" y="2313177"/>
            <a:chExt cx="379843" cy="273311"/>
          </a:xfrm>
        </p:grpSpPr>
        <p:sp>
          <p:nvSpPr>
            <p:cNvPr id="353" name="Google Shape;353;p35"/>
            <p:cNvSpPr/>
            <p:nvPr/>
          </p:nvSpPr>
          <p:spPr>
            <a:xfrm>
              <a:off x="9740096" y="2422489"/>
              <a:ext cx="189281" cy="163999"/>
            </a:xfrm>
            <a:custGeom>
              <a:rect b="b" l="l" r="r" t="t"/>
              <a:pathLst>
                <a:path extrusionOk="0" h="2933" w="3385">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5"/>
            <p:cNvSpPr/>
            <p:nvPr/>
          </p:nvSpPr>
          <p:spPr>
            <a:xfrm>
              <a:off x="9740096" y="2313177"/>
              <a:ext cx="189281" cy="218684"/>
            </a:xfrm>
            <a:custGeom>
              <a:rect b="b" l="l" r="r" t="t"/>
              <a:pathLst>
                <a:path extrusionOk="0" h="3911" w="3385">
                  <a:moveTo>
                    <a:pt x="1" y="0"/>
                  </a:moveTo>
                  <a:lnTo>
                    <a:pt x="1" y="3910"/>
                  </a:lnTo>
                  <a:cubicBezTo>
                    <a:pt x="1530" y="3910"/>
                    <a:pt x="3384" y="2983"/>
                    <a:pt x="3384" y="1955"/>
                  </a:cubicBezTo>
                  <a:cubicBezTo>
                    <a:pt x="3384" y="928"/>
                    <a:pt x="1530" y="0"/>
                    <a:pt x="1"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5"/>
            <p:cNvSpPr/>
            <p:nvPr/>
          </p:nvSpPr>
          <p:spPr>
            <a:xfrm>
              <a:off x="9549534" y="2313177"/>
              <a:ext cx="190623" cy="218684"/>
            </a:xfrm>
            <a:custGeom>
              <a:rect b="b" l="l" r="r" t="t"/>
              <a:pathLst>
                <a:path extrusionOk="0" h="3911" w="3409">
                  <a:moveTo>
                    <a:pt x="3409" y="0"/>
                  </a:moveTo>
                  <a:cubicBezTo>
                    <a:pt x="1855" y="0"/>
                    <a:pt x="0" y="928"/>
                    <a:pt x="0" y="1955"/>
                  </a:cubicBezTo>
                  <a:cubicBezTo>
                    <a:pt x="0" y="2983"/>
                    <a:pt x="1855" y="3910"/>
                    <a:pt x="3409" y="3910"/>
                  </a:cubicBezTo>
                  <a:lnTo>
                    <a:pt x="3409"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5"/>
            <p:cNvSpPr/>
            <p:nvPr/>
          </p:nvSpPr>
          <p:spPr>
            <a:xfrm>
              <a:off x="9549534" y="2422489"/>
              <a:ext cx="190623" cy="163999"/>
            </a:xfrm>
            <a:custGeom>
              <a:rect b="b" l="l" r="r" t="t"/>
              <a:pathLst>
                <a:path extrusionOk="0" h="2933" w="3409">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7" name="Google Shape;357;p35"/>
          <p:cNvGrpSpPr/>
          <p:nvPr/>
        </p:nvGrpSpPr>
        <p:grpSpPr>
          <a:xfrm flipH="1">
            <a:off x="8213041" y="229044"/>
            <a:ext cx="269128" cy="194806"/>
            <a:chOff x="10038633" y="2173057"/>
            <a:chExt cx="269128" cy="194806"/>
          </a:xfrm>
        </p:grpSpPr>
        <p:sp>
          <p:nvSpPr>
            <p:cNvPr id="358" name="Google Shape;358;p35"/>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5"/>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5"/>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5"/>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2" name="Google Shape;362;p35"/>
          <p:cNvGrpSpPr/>
          <p:nvPr/>
        </p:nvGrpSpPr>
        <p:grpSpPr>
          <a:xfrm rot="9915806">
            <a:off x="224723" y="3355111"/>
            <a:ext cx="340623" cy="307505"/>
            <a:chOff x="9239814" y="2663254"/>
            <a:chExt cx="340590" cy="307475"/>
          </a:xfrm>
        </p:grpSpPr>
        <p:sp>
          <p:nvSpPr>
            <p:cNvPr id="363" name="Google Shape;363;p35"/>
            <p:cNvSpPr/>
            <p:nvPr/>
          </p:nvSpPr>
          <p:spPr>
            <a:xfrm>
              <a:off x="9342140" y="2663254"/>
              <a:ext cx="238264" cy="235738"/>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5"/>
            <p:cNvSpPr/>
            <p:nvPr/>
          </p:nvSpPr>
          <p:spPr>
            <a:xfrm>
              <a:off x="9239814" y="2747069"/>
              <a:ext cx="236922" cy="22366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 name="Google Shape;365;p35"/>
          <p:cNvGrpSpPr/>
          <p:nvPr/>
        </p:nvGrpSpPr>
        <p:grpSpPr>
          <a:xfrm flipH="1" rot="3022289">
            <a:off x="1099659" y="4780070"/>
            <a:ext cx="269127" cy="193647"/>
            <a:chOff x="9549534" y="2313177"/>
            <a:chExt cx="379843" cy="273311"/>
          </a:xfrm>
        </p:grpSpPr>
        <p:sp>
          <p:nvSpPr>
            <p:cNvPr id="366" name="Google Shape;366;p35"/>
            <p:cNvSpPr/>
            <p:nvPr/>
          </p:nvSpPr>
          <p:spPr>
            <a:xfrm>
              <a:off x="9740096" y="2422489"/>
              <a:ext cx="189281" cy="163999"/>
            </a:xfrm>
            <a:custGeom>
              <a:rect b="b" l="l" r="r" t="t"/>
              <a:pathLst>
                <a:path extrusionOk="0" h="2933" w="3385">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5"/>
            <p:cNvSpPr/>
            <p:nvPr/>
          </p:nvSpPr>
          <p:spPr>
            <a:xfrm>
              <a:off x="9740096" y="2313177"/>
              <a:ext cx="189281" cy="218684"/>
            </a:xfrm>
            <a:custGeom>
              <a:rect b="b" l="l" r="r" t="t"/>
              <a:pathLst>
                <a:path extrusionOk="0" h="3911" w="3385">
                  <a:moveTo>
                    <a:pt x="1" y="0"/>
                  </a:moveTo>
                  <a:lnTo>
                    <a:pt x="1" y="3910"/>
                  </a:lnTo>
                  <a:cubicBezTo>
                    <a:pt x="1530" y="3910"/>
                    <a:pt x="3384" y="2983"/>
                    <a:pt x="3384" y="1955"/>
                  </a:cubicBezTo>
                  <a:cubicBezTo>
                    <a:pt x="3384" y="928"/>
                    <a:pt x="1530" y="0"/>
                    <a:pt x="1"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5"/>
            <p:cNvSpPr/>
            <p:nvPr/>
          </p:nvSpPr>
          <p:spPr>
            <a:xfrm>
              <a:off x="9549534" y="2313177"/>
              <a:ext cx="190623" cy="218684"/>
            </a:xfrm>
            <a:custGeom>
              <a:rect b="b" l="l" r="r" t="t"/>
              <a:pathLst>
                <a:path extrusionOk="0" h="3911" w="3409">
                  <a:moveTo>
                    <a:pt x="3409" y="0"/>
                  </a:moveTo>
                  <a:cubicBezTo>
                    <a:pt x="1855" y="0"/>
                    <a:pt x="0" y="928"/>
                    <a:pt x="0" y="1955"/>
                  </a:cubicBezTo>
                  <a:cubicBezTo>
                    <a:pt x="0" y="2983"/>
                    <a:pt x="1855" y="3910"/>
                    <a:pt x="3409" y="3910"/>
                  </a:cubicBezTo>
                  <a:lnTo>
                    <a:pt x="3409"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5"/>
            <p:cNvSpPr/>
            <p:nvPr/>
          </p:nvSpPr>
          <p:spPr>
            <a:xfrm>
              <a:off x="9549534" y="2422489"/>
              <a:ext cx="190623" cy="163999"/>
            </a:xfrm>
            <a:custGeom>
              <a:rect b="b" l="l" r="r" t="t"/>
              <a:pathLst>
                <a:path extrusionOk="0" h="2933" w="3409">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0" name="Google Shape;370;p35"/>
          <p:cNvGrpSpPr/>
          <p:nvPr/>
        </p:nvGrpSpPr>
        <p:grpSpPr>
          <a:xfrm rot="-1493807">
            <a:off x="8780756" y="966299"/>
            <a:ext cx="187834" cy="375646"/>
            <a:chOff x="8858632" y="2449775"/>
            <a:chExt cx="187827" cy="375633"/>
          </a:xfrm>
        </p:grpSpPr>
        <p:sp>
          <p:nvSpPr>
            <p:cNvPr id="371" name="Google Shape;371;p35"/>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5"/>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3" name="Google Shape;373;p35"/>
          <p:cNvGrpSpPr/>
          <p:nvPr/>
        </p:nvGrpSpPr>
        <p:grpSpPr>
          <a:xfrm flipH="1" rot="-1843794">
            <a:off x="164721" y="4138224"/>
            <a:ext cx="462605" cy="771868"/>
            <a:chOff x="4109416" y="1879697"/>
            <a:chExt cx="925194" cy="1543711"/>
          </a:xfrm>
        </p:grpSpPr>
        <p:sp>
          <p:nvSpPr>
            <p:cNvPr id="374" name="Google Shape;374;p35"/>
            <p:cNvSpPr/>
            <p:nvPr/>
          </p:nvSpPr>
          <p:spPr>
            <a:xfrm>
              <a:off x="4109416" y="2436954"/>
              <a:ext cx="925194" cy="986454"/>
            </a:xfrm>
            <a:custGeom>
              <a:rect b="b" l="l" r="r" t="t"/>
              <a:pathLst>
                <a:path extrusionOk="0" h="20177" w="18924">
                  <a:moveTo>
                    <a:pt x="10452" y="0"/>
                  </a:moveTo>
                  <a:cubicBezTo>
                    <a:pt x="10076" y="151"/>
                    <a:pt x="9650" y="251"/>
                    <a:pt x="9249" y="251"/>
                  </a:cubicBezTo>
                  <a:cubicBezTo>
                    <a:pt x="8873" y="251"/>
                    <a:pt x="8472" y="176"/>
                    <a:pt x="8096" y="25"/>
                  </a:cubicBezTo>
                  <a:cubicBezTo>
                    <a:pt x="7971" y="1028"/>
                    <a:pt x="7269" y="1830"/>
                    <a:pt x="6292" y="2181"/>
                  </a:cubicBezTo>
                  <a:cubicBezTo>
                    <a:pt x="2633" y="3409"/>
                    <a:pt x="1" y="6867"/>
                    <a:pt x="1" y="10928"/>
                  </a:cubicBezTo>
                  <a:cubicBezTo>
                    <a:pt x="1" y="16034"/>
                    <a:pt x="4151" y="20177"/>
                    <a:pt x="9271" y="20177"/>
                  </a:cubicBezTo>
                  <a:cubicBezTo>
                    <a:pt x="9504" y="20177"/>
                    <a:pt x="9739" y="20168"/>
                    <a:pt x="9976" y="20151"/>
                  </a:cubicBezTo>
                  <a:cubicBezTo>
                    <a:pt x="14387" y="19825"/>
                    <a:pt x="17996" y="16341"/>
                    <a:pt x="18447" y="11905"/>
                  </a:cubicBezTo>
                  <a:cubicBezTo>
                    <a:pt x="18923" y="7419"/>
                    <a:pt x="16166" y="3484"/>
                    <a:pt x="12206" y="2156"/>
                  </a:cubicBezTo>
                  <a:cubicBezTo>
                    <a:pt x="11254" y="1830"/>
                    <a:pt x="10577" y="978"/>
                    <a:pt x="10452"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5"/>
            <p:cNvSpPr/>
            <p:nvPr/>
          </p:nvSpPr>
          <p:spPr>
            <a:xfrm>
              <a:off x="4448865" y="2319323"/>
              <a:ext cx="226703" cy="129901"/>
            </a:xfrm>
            <a:custGeom>
              <a:rect b="b" l="l" r="r" t="t"/>
              <a:pathLst>
                <a:path extrusionOk="0" h="2657" w="4637">
                  <a:moveTo>
                    <a:pt x="0" y="0"/>
                  </a:moveTo>
                  <a:lnTo>
                    <a:pt x="0" y="1328"/>
                  </a:lnTo>
                  <a:cubicBezTo>
                    <a:pt x="0" y="1780"/>
                    <a:pt x="502" y="2181"/>
                    <a:pt x="1153" y="2431"/>
                  </a:cubicBezTo>
                  <a:cubicBezTo>
                    <a:pt x="1529" y="2582"/>
                    <a:pt x="1930" y="2657"/>
                    <a:pt x="2306" y="2657"/>
                  </a:cubicBezTo>
                  <a:cubicBezTo>
                    <a:pt x="2707" y="2657"/>
                    <a:pt x="3133" y="2557"/>
                    <a:pt x="3509" y="2406"/>
                  </a:cubicBezTo>
                  <a:cubicBezTo>
                    <a:pt x="4136" y="2156"/>
                    <a:pt x="4637" y="1754"/>
                    <a:pt x="4637" y="1328"/>
                  </a:cubicBezTo>
                  <a:lnTo>
                    <a:pt x="4637" y="0"/>
                  </a:lnTo>
                  <a:cubicBezTo>
                    <a:pt x="4637" y="677"/>
                    <a:pt x="3384" y="1328"/>
                    <a:pt x="2306" y="1328"/>
                  </a:cubicBezTo>
                  <a:cubicBezTo>
                    <a:pt x="1253" y="1328"/>
                    <a:pt x="0" y="677"/>
                    <a:pt x="0"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5"/>
            <p:cNvSpPr/>
            <p:nvPr/>
          </p:nvSpPr>
          <p:spPr>
            <a:xfrm>
              <a:off x="4448865" y="2262952"/>
              <a:ext cx="226703" cy="121345"/>
            </a:xfrm>
            <a:custGeom>
              <a:rect b="b" l="l" r="r" t="t"/>
              <a:pathLst>
                <a:path extrusionOk="0" h="2482" w="4637">
                  <a:moveTo>
                    <a:pt x="1253" y="0"/>
                  </a:moveTo>
                  <a:lnTo>
                    <a:pt x="1253" y="0"/>
                  </a:lnTo>
                  <a:cubicBezTo>
                    <a:pt x="577" y="226"/>
                    <a:pt x="0" y="677"/>
                    <a:pt x="0" y="1153"/>
                  </a:cubicBezTo>
                  <a:cubicBezTo>
                    <a:pt x="0" y="1830"/>
                    <a:pt x="1253" y="2481"/>
                    <a:pt x="2306" y="2481"/>
                  </a:cubicBezTo>
                  <a:cubicBezTo>
                    <a:pt x="3384" y="2481"/>
                    <a:pt x="4637" y="1830"/>
                    <a:pt x="4637" y="1153"/>
                  </a:cubicBezTo>
                  <a:cubicBezTo>
                    <a:pt x="4637" y="702"/>
                    <a:pt x="4111" y="276"/>
                    <a:pt x="3459" y="25"/>
                  </a:cubicBezTo>
                  <a:lnTo>
                    <a:pt x="3459" y="25"/>
                  </a:lnTo>
                  <a:lnTo>
                    <a:pt x="3559" y="827"/>
                  </a:lnTo>
                  <a:cubicBezTo>
                    <a:pt x="3559" y="1028"/>
                    <a:pt x="3459" y="1203"/>
                    <a:pt x="3258" y="1278"/>
                  </a:cubicBezTo>
                  <a:cubicBezTo>
                    <a:pt x="2949" y="1382"/>
                    <a:pt x="2639" y="1438"/>
                    <a:pt x="2330" y="1438"/>
                  </a:cubicBezTo>
                  <a:cubicBezTo>
                    <a:pt x="2038" y="1438"/>
                    <a:pt x="1746" y="1388"/>
                    <a:pt x="1454" y="1278"/>
                  </a:cubicBezTo>
                  <a:cubicBezTo>
                    <a:pt x="1279" y="1203"/>
                    <a:pt x="1178" y="1028"/>
                    <a:pt x="1178" y="827"/>
                  </a:cubicBezTo>
                  <a:lnTo>
                    <a:pt x="1253"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5"/>
            <p:cNvSpPr/>
            <p:nvPr/>
          </p:nvSpPr>
          <p:spPr>
            <a:xfrm>
              <a:off x="4506458" y="1879697"/>
              <a:ext cx="116456" cy="453601"/>
            </a:xfrm>
            <a:custGeom>
              <a:rect b="b" l="l" r="r" t="t"/>
              <a:pathLst>
                <a:path extrusionOk="0" h="9278" w="2382">
                  <a:moveTo>
                    <a:pt x="1153" y="1"/>
                  </a:moveTo>
                  <a:cubicBezTo>
                    <a:pt x="953" y="1"/>
                    <a:pt x="752" y="132"/>
                    <a:pt x="727" y="396"/>
                  </a:cubicBezTo>
                  <a:lnTo>
                    <a:pt x="75" y="7839"/>
                  </a:lnTo>
                  <a:lnTo>
                    <a:pt x="0" y="8666"/>
                  </a:lnTo>
                  <a:cubicBezTo>
                    <a:pt x="0" y="8867"/>
                    <a:pt x="101" y="9042"/>
                    <a:pt x="276" y="9117"/>
                  </a:cubicBezTo>
                  <a:cubicBezTo>
                    <a:pt x="568" y="9227"/>
                    <a:pt x="860" y="9277"/>
                    <a:pt x="1152" y="9277"/>
                  </a:cubicBezTo>
                  <a:cubicBezTo>
                    <a:pt x="1461" y="9277"/>
                    <a:pt x="1771" y="9221"/>
                    <a:pt x="2080" y="9117"/>
                  </a:cubicBezTo>
                  <a:cubicBezTo>
                    <a:pt x="2281" y="9042"/>
                    <a:pt x="2381" y="8867"/>
                    <a:pt x="2381" y="8666"/>
                  </a:cubicBezTo>
                  <a:lnTo>
                    <a:pt x="2281" y="7864"/>
                  </a:lnTo>
                  <a:lnTo>
                    <a:pt x="1579" y="396"/>
                  </a:lnTo>
                  <a:cubicBezTo>
                    <a:pt x="1554" y="132"/>
                    <a:pt x="1354" y="1"/>
                    <a:pt x="1153"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8" name="Shape 378"/>
        <p:cNvGrpSpPr/>
        <p:nvPr/>
      </p:nvGrpSpPr>
      <p:grpSpPr>
        <a:xfrm>
          <a:off x="0" y="0"/>
          <a:ext cx="0" cy="0"/>
          <a:chOff x="0" y="0"/>
          <a:chExt cx="0" cy="0"/>
        </a:xfrm>
      </p:grpSpPr>
      <p:sp>
        <p:nvSpPr>
          <p:cNvPr id="379" name="Google Shape;379;p36"/>
          <p:cNvSpPr txBox="1"/>
          <p:nvPr>
            <p:ph type="title"/>
          </p:nvPr>
        </p:nvSpPr>
        <p:spPr>
          <a:xfrm>
            <a:off x="4848100" y="1572050"/>
            <a:ext cx="3575700" cy="914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80" name="Google Shape;380;p36"/>
          <p:cNvSpPr txBox="1"/>
          <p:nvPr>
            <p:ph idx="1" type="subTitle"/>
          </p:nvPr>
        </p:nvSpPr>
        <p:spPr>
          <a:xfrm>
            <a:off x="4848100" y="2486750"/>
            <a:ext cx="3575700" cy="108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sz="18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grpSp>
        <p:nvGrpSpPr>
          <p:cNvPr id="381" name="Google Shape;381;p36"/>
          <p:cNvGrpSpPr/>
          <p:nvPr/>
        </p:nvGrpSpPr>
        <p:grpSpPr>
          <a:xfrm>
            <a:off x="7729498" y="4650644"/>
            <a:ext cx="662272" cy="1018458"/>
            <a:chOff x="7729498" y="4650644"/>
            <a:chExt cx="662272" cy="1018458"/>
          </a:xfrm>
        </p:grpSpPr>
        <p:sp>
          <p:nvSpPr>
            <p:cNvPr id="382" name="Google Shape;382;p36"/>
            <p:cNvSpPr/>
            <p:nvPr/>
          </p:nvSpPr>
          <p:spPr>
            <a:xfrm rot="-1930625">
              <a:off x="7752189" y="5520515"/>
              <a:ext cx="168837" cy="104249"/>
            </a:xfrm>
            <a:custGeom>
              <a:rect b="b" l="l" r="r" t="t"/>
              <a:pathLst>
                <a:path extrusionOk="0" h="4287" w="6943">
                  <a:moveTo>
                    <a:pt x="6692" y="1"/>
                  </a:moveTo>
                  <a:lnTo>
                    <a:pt x="0" y="3861"/>
                  </a:lnTo>
                  <a:lnTo>
                    <a:pt x="226" y="4287"/>
                  </a:lnTo>
                  <a:lnTo>
                    <a:pt x="6942" y="402"/>
                  </a:lnTo>
                  <a:lnTo>
                    <a:pt x="6692" y="1"/>
                  </a:lnTo>
                  <a:close/>
                </a:path>
              </a:pathLst>
            </a:custGeom>
            <a:solidFill>
              <a:srgbClr val="E9E5D9"/>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6"/>
            <p:cNvSpPr/>
            <p:nvPr/>
          </p:nvSpPr>
          <p:spPr>
            <a:xfrm rot="-1930625">
              <a:off x="7746067" y="5515565"/>
              <a:ext cx="180436" cy="114268"/>
            </a:xfrm>
            <a:custGeom>
              <a:rect b="b" l="l" r="r" t="t"/>
              <a:pathLst>
                <a:path extrusionOk="0" h="4699" w="742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6"/>
            <p:cNvSpPr/>
            <p:nvPr/>
          </p:nvSpPr>
          <p:spPr>
            <a:xfrm rot="-1930625">
              <a:off x="7992346" y="4871683"/>
              <a:ext cx="263310" cy="327533"/>
            </a:xfrm>
            <a:custGeom>
              <a:rect b="b" l="l" r="r" t="t"/>
              <a:pathLst>
                <a:path extrusionOk="0" h="13469" w="10828">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6"/>
            <p:cNvSpPr/>
            <p:nvPr/>
          </p:nvSpPr>
          <p:spPr>
            <a:xfrm rot="-1930625">
              <a:off x="7869169" y="5237677"/>
              <a:ext cx="174332" cy="218493"/>
            </a:xfrm>
            <a:custGeom>
              <a:rect b="b" l="l" r="r" t="t"/>
              <a:pathLst>
                <a:path extrusionOk="0" h="8985" w="7169">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6"/>
            <p:cNvSpPr/>
            <p:nvPr/>
          </p:nvSpPr>
          <p:spPr>
            <a:xfrm rot="-1930625">
              <a:off x="8145767" y="4711816"/>
              <a:ext cx="178588" cy="218590"/>
            </a:xfrm>
            <a:custGeom>
              <a:rect b="b" l="l" r="r" t="t"/>
              <a:pathLst>
                <a:path extrusionOk="0" h="8989" w="7344">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6"/>
            <p:cNvSpPr/>
            <p:nvPr/>
          </p:nvSpPr>
          <p:spPr>
            <a:xfrm rot="-1930625">
              <a:off x="7877076" y="5302313"/>
              <a:ext cx="136543" cy="141236"/>
            </a:xfrm>
            <a:custGeom>
              <a:rect b="b" l="l" r="r" t="t"/>
              <a:pathLst>
                <a:path extrusionOk="0" h="5808" w="5615">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6"/>
            <p:cNvSpPr/>
            <p:nvPr/>
          </p:nvSpPr>
          <p:spPr>
            <a:xfrm rot="-1930625">
              <a:off x="8125572" y="4785664"/>
              <a:ext cx="173724" cy="163730"/>
            </a:xfrm>
            <a:custGeom>
              <a:rect b="b" l="l" r="r" t="t"/>
              <a:pathLst>
                <a:path extrusionOk="0" h="6733" w="7144">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6"/>
            <p:cNvSpPr/>
            <p:nvPr/>
          </p:nvSpPr>
          <p:spPr>
            <a:xfrm rot="-1930625">
              <a:off x="7880425" y="5353475"/>
              <a:ext cx="88419" cy="109283"/>
            </a:xfrm>
            <a:custGeom>
              <a:rect b="b" l="l" r="r" t="t"/>
              <a:pathLst>
                <a:path extrusionOk="0" h="4494" w="3636">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6"/>
            <p:cNvSpPr/>
            <p:nvPr/>
          </p:nvSpPr>
          <p:spPr>
            <a:xfrm rot="-1930625">
              <a:off x="7847794" y="5393429"/>
              <a:ext cx="109113" cy="95860"/>
            </a:xfrm>
            <a:custGeom>
              <a:rect b="b" l="l" r="r" t="t"/>
              <a:pathLst>
                <a:path extrusionOk="0" h="3942" w="4487">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6"/>
            <p:cNvSpPr/>
            <p:nvPr/>
          </p:nvSpPr>
          <p:spPr>
            <a:xfrm rot="-1930625">
              <a:off x="7821598" y="4988782"/>
              <a:ext cx="455297" cy="387864"/>
            </a:xfrm>
            <a:custGeom>
              <a:rect b="b" l="l" r="r" t="t"/>
              <a:pathLst>
                <a:path extrusionOk="0" h="15950" w="18723">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6"/>
            <p:cNvSpPr/>
            <p:nvPr/>
          </p:nvSpPr>
          <p:spPr>
            <a:xfrm rot="-1930625">
              <a:off x="8161368" y="4681576"/>
              <a:ext cx="182868" cy="231260"/>
            </a:xfrm>
            <a:custGeom>
              <a:rect b="b" l="l" r="r" t="t"/>
              <a:pathLst>
                <a:path extrusionOk="0" h="9510" w="752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6"/>
            <p:cNvSpPr/>
            <p:nvPr/>
          </p:nvSpPr>
          <p:spPr>
            <a:xfrm rot="-1930625">
              <a:off x="8015757" y="4840464"/>
              <a:ext cx="252343" cy="337041"/>
            </a:xfrm>
            <a:custGeom>
              <a:rect b="b" l="l" r="r" t="t"/>
              <a:pathLst>
                <a:path extrusionOk="0" h="13860" w="10377">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6"/>
            <p:cNvSpPr/>
            <p:nvPr/>
          </p:nvSpPr>
          <p:spPr>
            <a:xfrm rot="-1930625">
              <a:off x="7871706" y="5075187"/>
              <a:ext cx="302923" cy="299276"/>
            </a:xfrm>
            <a:custGeom>
              <a:rect b="b" l="l" r="r" t="t"/>
              <a:pathLst>
                <a:path extrusionOk="0" h="12307" w="12457">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6"/>
            <p:cNvSpPr/>
            <p:nvPr/>
          </p:nvSpPr>
          <p:spPr>
            <a:xfrm rot="-1930625">
              <a:off x="8059943" y="5287832"/>
              <a:ext cx="15855" cy="56101"/>
            </a:xfrm>
            <a:custGeom>
              <a:rect b="b" l="l" r="r" t="t"/>
              <a:pathLst>
                <a:path extrusionOk="0" h="2307" w="652">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6"/>
            <p:cNvSpPr/>
            <p:nvPr/>
          </p:nvSpPr>
          <p:spPr>
            <a:xfrm rot="-1930625">
              <a:off x="8082994" y="5281282"/>
              <a:ext cx="15247" cy="30494"/>
            </a:xfrm>
            <a:custGeom>
              <a:rect b="b" l="l" r="r" t="t"/>
              <a:pathLst>
                <a:path extrusionOk="0" h="1254" w="627">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6"/>
            <p:cNvSpPr/>
            <p:nvPr/>
          </p:nvSpPr>
          <p:spPr>
            <a:xfrm rot="-1930625">
              <a:off x="8092508" y="5226304"/>
              <a:ext cx="15879" cy="56076"/>
            </a:xfrm>
            <a:custGeom>
              <a:rect b="b" l="l" r="r" t="t"/>
              <a:pathLst>
                <a:path extrusionOk="0" h="2306" w="653">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6"/>
            <p:cNvSpPr/>
            <p:nvPr/>
          </p:nvSpPr>
          <p:spPr>
            <a:xfrm rot="-1930625">
              <a:off x="8116120" y="5219567"/>
              <a:ext cx="14663" cy="30518"/>
            </a:xfrm>
            <a:custGeom>
              <a:rect b="b" l="l" r="r" t="t"/>
              <a:pathLst>
                <a:path extrusionOk="0" h="1255" w="603">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6"/>
            <p:cNvSpPr/>
            <p:nvPr/>
          </p:nvSpPr>
          <p:spPr>
            <a:xfrm rot="-1930625">
              <a:off x="8124913" y="5164196"/>
              <a:ext cx="15879" cy="56708"/>
            </a:xfrm>
            <a:custGeom>
              <a:rect b="b" l="l" r="r" t="t"/>
              <a:pathLst>
                <a:path extrusionOk="0" h="2332" w="653">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6"/>
            <p:cNvSpPr/>
            <p:nvPr/>
          </p:nvSpPr>
          <p:spPr>
            <a:xfrm rot="-1930625">
              <a:off x="8157427" y="5102490"/>
              <a:ext cx="16487" cy="56708"/>
            </a:xfrm>
            <a:custGeom>
              <a:rect b="b" l="l" r="r" t="t"/>
              <a:pathLst>
                <a:path extrusionOk="0" h="2332" w="678">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6"/>
            <p:cNvSpPr/>
            <p:nvPr/>
          </p:nvSpPr>
          <p:spPr>
            <a:xfrm rot="-1930625">
              <a:off x="8181108" y="5096541"/>
              <a:ext cx="14639" cy="29886"/>
            </a:xfrm>
            <a:custGeom>
              <a:rect b="b" l="l" r="r" t="t"/>
              <a:pathLst>
                <a:path extrusionOk="0" h="1229" w="602">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2" name="Google Shape;402;p36"/>
          <p:cNvGrpSpPr/>
          <p:nvPr/>
        </p:nvGrpSpPr>
        <p:grpSpPr>
          <a:xfrm>
            <a:off x="264589" y="923242"/>
            <a:ext cx="340590" cy="307475"/>
            <a:chOff x="9239814" y="2663254"/>
            <a:chExt cx="340590" cy="307475"/>
          </a:xfrm>
        </p:grpSpPr>
        <p:sp>
          <p:nvSpPr>
            <p:cNvPr id="403" name="Google Shape;403;p36"/>
            <p:cNvSpPr/>
            <p:nvPr/>
          </p:nvSpPr>
          <p:spPr>
            <a:xfrm>
              <a:off x="9342140" y="2663254"/>
              <a:ext cx="238264" cy="235738"/>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6"/>
            <p:cNvSpPr/>
            <p:nvPr/>
          </p:nvSpPr>
          <p:spPr>
            <a:xfrm>
              <a:off x="9239814" y="2747069"/>
              <a:ext cx="236922" cy="22366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5" name="Google Shape;405;p36"/>
          <p:cNvGrpSpPr/>
          <p:nvPr/>
        </p:nvGrpSpPr>
        <p:grpSpPr>
          <a:xfrm>
            <a:off x="160332" y="169412"/>
            <a:ext cx="187827" cy="375633"/>
            <a:chOff x="8858632" y="2449775"/>
            <a:chExt cx="187827" cy="375633"/>
          </a:xfrm>
        </p:grpSpPr>
        <p:sp>
          <p:nvSpPr>
            <p:cNvPr id="406" name="Google Shape;406;p36"/>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6"/>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rgbClr val="F9F8F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8" name="Google Shape;408;p36"/>
          <p:cNvGrpSpPr/>
          <p:nvPr/>
        </p:nvGrpSpPr>
        <p:grpSpPr>
          <a:xfrm flipH="1" rot="2700000">
            <a:off x="8791195" y="3490861"/>
            <a:ext cx="269125" cy="194804"/>
            <a:chOff x="10038633" y="2173057"/>
            <a:chExt cx="269128" cy="194806"/>
          </a:xfrm>
        </p:grpSpPr>
        <p:sp>
          <p:nvSpPr>
            <p:cNvPr id="409" name="Google Shape;409;p36"/>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6"/>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6"/>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6"/>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3" name="Google Shape;413;p36"/>
          <p:cNvGrpSpPr/>
          <p:nvPr/>
        </p:nvGrpSpPr>
        <p:grpSpPr>
          <a:xfrm rot="-7564751">
            <a:off x="8705227" y="4048833"/>
            <a:ext cx="187826" cy="375631"/>
            <a:chOff x="8858632" y="2449775"/>
            <a:chExt cx="187827" cy="375633"/>
          </a:xfrm>
        </p:grpSpPr>
        <p:sp>
          <p:nvSpPr>
            <p:cNvPr id="414" name="Google Shape;414;p36"/>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6"/>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6" name="Google Shape;416;p36"/>
          <p:cNvGrpSpPr/>
          <p:nvPr/>
        </p:nvGrpSpPr>
        <p:grpSpPr>
          <a:xfrm flipH="1" rot="-2700000">
            <a:off x="8747675" y="4787623"/>
            <a:ext cx="269125" cy="194804"/>
            <a:chOff x="10038633" y="2173057"/>
            <a:chExt cx="269128" cy="194806"/>
          </a:xfrm>
        </p:grpSpPr>
        <p:sp>
          <p:nvSpPr>
            <p:cNvPr id="417" name="Google Shape;417;p36"/>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6"/>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6"/>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6"/>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21" name="Shape 421"/>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3">
    <p:spTree>
      <p:nvGrpSpPr>
        <p:cNvPr id="422" name="Shape 422"/>
        <p:cNvGrpSpPr/>
        <p:nvPr/>
      </p:nvGrpSpPr>
      <p:grpSpPr>
        <a:xfrm>
          <a:off x="0" y="0"/>
          <a:ext cx="0" cy="0"/>
          <a:chOff x="0" y="0"/>
          <a:chExt cx="0" cy="0"/>
        </a:xfrm>
      </p:grpSpPr>
      <p:sp>
        <p:nvSpPr>
          <p:cNvPr id="423" name="Google Shape;423;p38"/>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424" name="Google Shape;424;p38"/>
          <p:cNvGrpSpPr/>
          <p:nvPr/>
        </p:nvGrpSpPr>
        <p:grpSpPr>
          <a:xfrm flipH="1" rot="-1395985">
            <a:off x="8670779" y="220961"/>
            <a:ext cx="275011" cy="440315"/>
            <a:chOff x="5796773" y="3396354"/>
            <a:chExt cx="335075" cy="536423"/>
          </a:xfrm>
        </p:grpSpPr>
        <p:sp>
          <p:nvSpPr>
            <p:cNvPr id="425" name="Google Shape;425;p38"/>
            <p:cNvSpPr/>
            <p:nvPr/>
          </p:nvSpPr>
          <p:spPr>
            <a:xfrm>
              <a:off x="5796773" y="3527223"/>
              <a:ext cx="335075" cy="405554"/>
            </a:xfrm>
            <a:custGeom>
              <a:rect b="b" l="l" r="r" t="t"/>
              <a:pathLst>
                <a:path extrusionOk="0" h="18172" w="15014">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8"/>
            <p:cNvSpPr/>
            <p:nvPr/>
          </p:nvSpPr>
          <p:spPr>
            <a:xfrm>
              <a:off x="5829222" y="3680476"/>
              <a:ext cx="269618" cy="139864"/>
            </a:xfrm>
            <a:custGeom>
              <a:rect b="b" l="l" r="r" t="t"/>
              <a:pathLst>
                <a:path extrusionOk="0" h="6267" w="12081">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8"/>
            <p:cNvSpPr/>
            <p:nvPr/>
          </p:nvSpPr>
          <p:spPr>
            <a:xfrm>
              <a:off x="5852723" y="3396354"/>
              <a:ext cx="223197" cy="128660"/>
            </a:xfrm>
            <a:custGeom>
              <a:rect b="b" l="l" r="r" t="t"/>
              <a:pathLst>
                <a:path extrusionOk="0" h="5765" w="10001">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8"/>
            <p:cNvSpPr/>
            <p:nvPr/>
          </p:nvSpPr>
          <p:spPr>
            <a:xfrm>
              <a:off x="5852723" y="3460673"/>
              <a:ext cx="223197" cy="129218"/>
            </a:xfrm>
            <a:custGeom>
              <a:rect b="b" l="l" r="r" t="t"/>
              <a:pathLst>
                <a:path extrusionOk="0" h="5790" w="10001">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9" name="Google Shape;429;p38"/>
          <p:cNvGrpSpPr/>
          <p:nvPr/>
        </p:nvGrpSpPr>
        <p:grpSpPr>
          <a:xfrm rot="1846270">
            <a:off x="815746" y="4738639"/>
            <a:ext cx="269122" cy="194802"/>
            <a:chOff x="10038633" y="2173057"/>
            <a:chExt cx="269128" cy="194806"/>
          </a:xfrm>
        </p:grpSpPr>
        <p:sp>
          <p:nvSpPr>
            <p:cNvPr id="430" name="Google Shape;430;p38"/>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8"/>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8"/>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8"/>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4" name="Google Shape;434;p38"/>
          <p:cNvGrpSpPr/>
          <p:nvPr/>
        </p:nvGrpSpPr>
        <p:grpSpPr>
          <a:xfrm flipH="1">
            <a:off x="51057" y="4014780"/>
            <a:ext cx="328363" cy="296437"/>
            <a:chOff x="9239814" y="2663254"/>
            <a:chExt cx="340590" cy="307475"/>
          </a:xfrm>
        </p:grpSpPr>
        <p:sp>
          <p:nvSpPr>
            <p:cNvPr id="435" name="Google Shape;435;p38"/>
            <p:cNvSpPr/>
            <p:nvPr/>
          </p:nvSpPr>
          <p:spPr>
            <a:xfrm>
              <a:off x="9342140" y="2663254"/>
              <a:ext cx="238264" cy="235738"/>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8"/>
            <p:cNvSpPr/>
            <p:nvPr/>
          </p:nvSpPr>
          <p:spPr>
            <a:xfrm>
              <a:off x="9239814" y="2747069"/>
              <a:ext cx="236922" cy="22366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7" name="Google Shape;437;p38"/>
          <p:cNvGrpSpPr/>
          <p:nvPr/>
        </p:nvGrpSpPr>
        <p:grpSpPr>
          <a:xfrm flipH="1" rot="-808323">
            <a:off x="267277" y="4619413"/>
            <a:ext cx="176724" cy="353429"/>
            <a:chOff x="8858632" y="2449775"/>
            <a:chExt cx="187827" cy="375633"/>
          </a:xfrm>
        </p:grpSpPr>
        <p:sp>
          <p:nvSpPr>
            <p:cNvPr id="438" name="Google Shape;438;p38"/>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8"/>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0" name="Google Shape;440;p38"/>
          <p:cNvGrpSpPr/>
          <p:nvPr/>
        </p:nvGrpSpPr>
        <p:grpSpPr>
          <a:xfrm rot="1664428">
            <a:off x="8545438" y="1012048"/>
            <a:ext cx="269132" cy="193651"/>
            <a:chOff x="9549534" y="2313177"/>
            <a:chExt cx="379843" cy="273311"/>
          </a:xfrm>
        </p:grpSpPr>
        <p:sp>
          <p:nvSpPr>
            <p:cNvPr id="441" name="Google Shape;441;p38"/>
            <p:cNvSpPr/>
            <p:nvPr/>
          </p:nvSpPr>
          <p:spPr>
            <a:xfrm>
              <a:off x="9740096" y="2422489"/>
              <a:ext cx="189281" cy="163999"/>
            </a:xfrm>
            <a:custGeom>
              <a:rect b="b" l="l" r="r" t="t"/>
              <a:pathLst>
                <a:path extrusionOk="0" h="2933" w="3385">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8"/>
            <p:cNvSpPr/>
            <p:nvPr/>
          </p:nvSpPr>
          <p:spPr>
            <a:xfrm>
              <a:off x="9740096" y="2313177"/>
              <a:ext cx="189281" cy="218684"/>
            </a:xfrm>
            <a:custGeom>
              <a:rect b="b" l="l" r="r" t="t"/>
              <a:pathLst>
                <a:path extrusionOk="0" h="3911" w="3385">
                  <a:moveTo>
                    <a:pt x="1" y="0"/>
                  </a:moveTo>
                  <a:lnTo>
                    <a:pt x="1" y="3910"/>
                  </a:lnTo>
                  <a:cubicBezTo>
                    <a:pt x="1530" y="3910"/>
                    <a:pt x="3384" y="2983"/>
                    <a:pt x="3384" y="1955"/>
                  </a:cubicBezTo>
                  <a:cubicBezTo>
                    <a:pt x="3384" y="928"/>
                    <a:pt x="1530" y="0"/>
                    <a:pt x="1"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8"/>
            <p:cNvSpPr/>
            <p:nvPr/>
          </p:nvSpPr>
          <p:spPr>
            <a:xfrm>
              <a:off x="9549534" y="2313177"/>
              <a:ext cx="190623" cy="218684"/>
            </a:xfrm>
            <a:custGeom>
              <a:rect b="b" l="l" r="r" t="t"/>
              <a:pathLst>
                <a:path extrusionOk="0" h="3911" w="3409">
                  <a:moveTo>
                    <a:pt x="3409" y="0"/>
                  </a:moveTo>
                  <a:cubicBezTo>
                    <a:pt x="1855" y="0"/>
                    <a:pt x="0" y="928"/>
                    <a:pt x="0" y="1955"/>
                  </a:cubicBezTo>
                  <a:cubicBezTo>
                    <a:pt x="0" y="2983"/>
                    <a:pt x="1855" y="3910"/>
                    <a:pt x="3409" y="3910"/>
                  </a:cubicBezTo>
                  <a:lnTo>
                    <a:pt x="3409"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8"/>
            <p:cNvSpPr/>
            <p:nvPr/>
          </p:nvSpPr>
          <p:spPr>
            <a:xfrm>
              <a:off x="9549534" y="2422489"/>
              <a:ext cx="190623" cy="163999"/>
            </a:xfrm>
            <a:custGeom>
              <a:rect b="b" l="l" r="r" t="t"/>
              <a:pathLst>
                <a:path extrusionOk="0" h="2933" w="3409">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5" name="Google Shape;445;p38"/>
          <p:cNvGrpSpPr/>
          <p:nvPr/>
        </p:nvGrpSpPr>
        <p:grpSpPr>
          <a:xfrm flipH="1" rot="1059460">
            <a:off x="8060205" y="95854"/>
            <a:ext cx="269145" cy="242976"/>
            <a:chOff x="9239814" y="2663254"/>
            <a:chExt cx="340590" cy="307475"/>
          </a:xfrm>
        </p:grpSpPr>
        <p:sp>
          <p:nvSpPr>
            <p:cNvPr id="446" name="Google Shape;446;p38"/>
            <p:cNvSpPr/>
            <p:nvPr/>
          </p:nvSpPr>
          <p:spPr>
            <a:xfrm>
              <a:off x="9342140" y="2663254"/>
              <a:ext cx="238264" cy="235738"/>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8"/>
            <p:cNvSpPr/>
            <p:nvPr/>
          </p:nvSpPr>
          <p:spPr>
            <a:xfrm>
              <a:off x="9239814" y="2747069"/>
              <a:ext cx="236922" cy="22366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448" name="Shape 448"/>
        <p:cNvGrpSpPr/>
        <p:nvPr/>
      </p:nvGrpSpPr>
      <p:grpSpPr>
        <a:xfrm>
          <a:off x="0" y="0"/>
          <a:ext cx="0" cy="0"/>
          <a:chOff x="0" y="0"/>
          <a:chExt cx="0" cy="0"/>
        </a:xfrm>
      </p:grpSpPr>
      <p:grpSp>
        <p:nvGrpSpPr>
          <p:cNvPr id="449" name="Google Shape;449;p39"/>
          <p:cNvGrpSpPr/>
          <p:nvPr/>
        </p:nvGrpSpPr>
        <p:grpSpPr>
          <a:xfrm rot="1500468">
            <a:off x="831587" y="241065"/>
            <a:ext cx="346920" cy="249622"/>
            <a:chOff x="9549534" y="2313177"/>
            <a:chExt cx="379843" cy="273311"/>
          </a:xfrm>
        </p:grpSpPr>
        <p:sp>
          <p:nvSpPr>
            <p:cNvPr id="450" name="Google Shape;450;p39"/>
            <p:cNvSpPr/>
            <p:nvPr/>
          </p:nvSpPr>
          <p:spPr>
            <a:xfrm>
              <a:off x="9740096" y="2422489"/>
              <a:ext cx="189281" cy="163999"/>
            </a:xfrm>
            <a:custGeom>
              <a:rect b="b" l="l" r="r" t="t"/>
              <a:pathLst>
                <a:path extrusionOk="0" h="2933" w="3385">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9"/>
            <p:cNvSpPr/>
            <p:nvPr/>
          </p:nvSpPr>
          <p:spPr>
            <a:xfrm>
              <a:off x="9740096" y="2313177"/>
              <a:ext cx="189281" cy="218684"/>
            </a:xfrm>
            <a:custGeom>
              <a:rect b="b" l="l" r="r" t="t"/>
              <a:pathLst>
                <a:path extrusionOk="0" h="3911" w="3385">
                  <a:moveTo>
                    <a:pt x="1" y="0"/>
                  </a:moveTo>
                  <a:lnTo>
                    <a:pt x="1" y="3910"/>
                  </a:lnTo>
                  <a:cubicBezTo>
                    <a:pt x="1530" y="3910"/>
                    <a:pt x="3384" y="2983"/>
                    <a:pt x="3384" y="1955"/>
                  </a:cubicBezTo>
                  <a:cubicBezTo>
                    <a:pt x="3384" y="928"/>
                    <a:pt x="1530" y="0"/>
                    <a:pt x="1"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9"/>
            <p:cNvSpPr/>
            <p:nvPr/>
          </p:nvSpPr>
          <p:spPr>
            <a:xfrm>
              <a:off x="9549534" y="2313177"/>
              <a:ext cx="190623" cy="218684"/>
            </a:xfrm>
            <a:custGeom>
              <a:rect b="b" l="l" r="r" t="t"/>
              <a:pathLst>
                <a:path extrusionOk="0" h="3911" w="3409">
                  <a:moveTo>
                    <a:pt x="3409" y="0"/>
                  </a:moveTo>
                  <a:cubicBezTo>
                    <a:pt x="1855" y="0"/>
                    <a:pt x="0" y="928"/>
                    <a:pt x="0" y="1955"/>
                  </a:cubicBezTo>
                  <a:cubicBezTo>
                    <a:pt x="0" y="2983"/>
                    <a:pt x="1855" y="3910"/>
                    <a:pt x="3409" y="3910"/>
                  </a:cubicBezTo>
                  <a:lnTo>
                    <a:pt x="3409" y="0"/>
                  </a:ln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9"/>
            <p:cNvSpPr/>
            <p:nvPr/>
          </p:nvSpPr>
          <p:spPr>
            <a:xfrm>
              <a:off x="9549534" y="2422489"/>
              <a:ext cx="190623" cy="163999"/>
            </a:xfrm>
            <a:custGeom>
              <a:rect b="b" l="l" r="r" t="t"/>
              <a:pathLst>
                <a:path extrusionOk="0" h="2933" w="3409">
                  <a:moveTo>
                    <a:pt x="0" y="0"/>
                  </a:moveTo>
                  <a:lnTo>
                    <a:pt x="0" y="978"/>
                  </a:lnTo>
                  <a:cubicBezTo>
                    <a:pt x="0" y="2005"/>
                    <a:pt x="1855" y="2933"/>
                    <a:pt x="3409" y="2933"/>
                  </a:cubicBezTo>
                  <a:lnTo>
                    <a:pt x="3409" y="1955"/>
                  </a:lnTo>
                  <a:cubicBezTo>
                    <a:pt x="1855" y="1955"/>
                    <a:pt x="0" y="1028"/>
                    <a:pt x="0"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4" name="Google Shape;454;p39"/>
          <p:cNvGrpSpPr/>
          <p:nvPr/>
        </p:nvGrpSpPr>
        <p:grpSpPr>
          <a:xfrm rot="1860302">
            <a:off x="222163" y="1219894"/>
            <a:ext cx="269121" cy="194801"/>
            <a:chOff x="10038633" y="2173057"/>
            <a:chExt cx="269128" cy="194806"/>
          </a:xfrm>
        </p:grpSpPr>
        <p:sp>
          <p:nvSpPr>
            <p:cNvPr id="455" name="Google Shape;455;p39"/>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9"/>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9"/>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9"/>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9" name="Google Shape;459;p39"/>
          <p:cNvGrpSpPr/>
          <p:nvPr/>
        </p:nvGrpSpPr>
        <p:grpSpPr>
          <a:xfrm flipH="1" rot="-9915806">
            <a:off x="8623001" y="3585323"/>
            <a:ext cx="340623" cy="307505"/>
            <a:chOff x="9239814" y="2663254"/>
            <a:chExt cx="340590" cy="307475"/>
          </a:xfrm>
        </p:grpSpPr>
        <p:sp>
          <p:nvSpPr>
            <p:cNvPr id="460" name="Google Shape;460;p39"/>
            <p:cNvSpPr/>
            <p:nvPr/>
          </p:nvSpPr>
          <p:spPr>
            <a:xfrm>
              <a:off x="9342140" y="2663254"/>
              <a:ext cx="238264" cy="235738"/>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9"/>
            <p:cNvSpPr/>
            <p:nvPr/>
          </p:nvSpPr>
          <p:spPr>
            <a:xfrm>
              <a:off x="9239814" y="2747069"/>
              <a:ext cx="236922" cy="22366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2" name="Google Shape;462;p39"/>
          <p:cNvGrpSpPr/>
          <p:nvPr/>
        </p:nvGrpSpPr>
        <p:grpSpPr>
          <a:xfrm rot="-3022289">
            <a:off x="7902437" y="4762695"/>
            <a:ext cx="269127" cy="193647"/>
            <a:chOff x="9549534" y="2313177"/>
            <a:chExt cx="379843" cy="273311"/>
          </a:xfrm>
        </p:grpSpPr>
        <p:sp>
          <p:nvSpPr>
            <p:cNvPr id="463" name="Google Shape;463;p39"/>
            <p:cNvSpPr/>
            <p:nvPr/>
          </p:nvSpPr>
          <p:spPr>
            <a:xfrm>
              <a:off x="9740096" y="2422489"/>
              <a:ext cx="189281" cy="163999"/>
            </a:xfrm>
            <a:custGeom>
              <a:rect b="b" l="l" r="r" t="t"/>
              <a:pathLst>
                <a:path extrusionOk="0" h="2933" w="3385">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9"/>
            <p:cNvSpPr/>
            <p:nvPr/>
          </p:nvSpPr>
          <p:spPr>
            <a:xfrm>
              <a:off x="9740096" y="2313177"/>
              <a:ext cx="189281" cy="218684"/>
            </a:xfrm>
            <a:custGeom>
              <a:rect b="b" l="l" r="r" t="t"/>
              <a:pathLst>
                <a:path extrusionOk="0" h="3911" w="3385">
                  <a:moveTo>
                    <a:pt x="1" y="0"/>
                  </a:moveTo>
                  <a:lnTo>
                    <a:pt x="1" y="3910"/>
                  </a:lnTo>
                  <a:cubicBezTo>
                    <a:pt x="1530" y="3910"/>
                    <a:pt x="3384" y="2983"/>
                    <a:pt x="3384" y="1955"/>
                  </a:cubicBezTo>
                  <a:cubicBezTo>
                    <a:pt x="3384" y="928"/>
                    <a:pt x="1530" y="0"/>
                    <a:pt x="1"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9"/>
            <p:cNvSpPr/>
            <p:nvPr/>
          </p:nvSpPr>
          <p:spPr>
            <a:xfrm>
              <a:off x="9549534" y="2313177"/>
              <a:ext cx="190623" cy="218684"/>
            </a:xfrm>
            <a:custGeom>
              <a:rect b="b" l="l" r="r" t="t"/>
              <a:pathLst>
                <a:path extrusionOk="0" h="3911" w="3409">
                  <a:moveTo>
                    <a:pt x="3409" y="0"/>
                  </a:moveTo>
                  <a:cubicBezTo>
                    <a:pt x="1855" y="0"/>
                    <a:pt x="0" y="928"/>
                    <a:pt x="0" y="1955"/>
                  </a:cubicBezTo>
                  <a:cubicBezTo>
                    <a:pt x="0" y="2983"/>
                    <a:pt x="1855" y="3910"/>
                    <a:pt x="3409" y="3910"/>
                  </a:cubicBezTo>
                  <a:lnTo>
                    <a:pt x="3409"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9"/>
            <p:cNvSpPr/>
            <p:nvPr/>
          </p:nvSpPr>
          <p:spPr>
            <a:xfrm>
              <a:off x="9549534" y="2422489"/>
              <a:ext cx="190623" cy="163999"/>
            </a:xfrm>
            <a:custGeom>
              <a:rect b="b" l="l" r="r" t="t"/>
              <a:pathLst>
                <a:path extrusionOk="0" h="2933" w="3409">
                  <a:moveTo>
                    <a:pt x="0" y="0"/>
                  </a:moveTo>
                  <a:lnTo>
                    <a:pt x="0" y="978"/>
                  </a:lnTo>
                  <a:cubicBezTo>
                    <a:pt x="0" y="2005"/>
                    <a:pt x="1855" y="2933"/>
                    <a:pt x="3409" y="2933"/>
                  </a:cubicBezTo>
                  <a:lnTo>
                    <a:pt x="3409" y="1955"/>
                  </a:lnTo>
                  <a:cubicBezTo>
                    <a:pt x="1855" y="1955"/>
                    <a:pt x="0" y="1028"/>
                    <a:pt x="0"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7" name="Google Shape;467;p39"/>
          <p:cNvGrpSpPr/>
          <p:nvPr/>
        </p:nvGrpSpPr>
        <p:grpSpPr>
          <a:xfrm rot="812431">
            <a:off x="151842" y="143357"/>
            <a:ext cx="409779" cy="683727"/>
            <a:chOff x="4109416" y="1879697"/>
            <a:chExt cx="925194" cy="1543711"/>
          </a:xfrm>
        </p:grpSpPr>
        <p:sp>
          <p:nvSpPr>
            <p:cNvPr id="468" name="Google Shape;468;p39"/>
            <p:cNvSpPr/>
            <p:nvPr/>
          </p:nvSpPr>
          <p:spPr>
            <a:xfrm>
              <a:off x="4109416" y="2436954"/>
              <a:ext cx="925194" cy="986454"/>
            </a:xfrm>
            <a:custGeom>
              <a:rect b="b" l="l" r="r" t="t"/>
              <a:pathLst>
                <a:path extrusionOk="0" h="20177" w="18924">
                  <a:moveTo>
                    <a:pt x="10452" y="0"/>
                  </a:moveTo>
                  <a:cubicBezTo>
                    <a:pt x="10076" y="151"/>
                    <a:pt x="9650" y="251"/>
                    <a:pt x="9249" y="251"/>
                  </a:cubicBezTo>
                  <a:cubicBezTo>
                    <a:pt x="8873" y="251"/>
                    <a:pt x="8472" y="176"/>
                    <a:pt x="8096" y="25"/>
                  </a:cubicBezTo>
                  <a:cubicBezTo>
                    <a:pt x="7971" y="1028"/>
                    <a:pt x="7269" y="1830"/>
                    <a:pt x="6292" y="2181"/>
                  </a:cubicBezTo>
                  <a:cubicBezTo>
                    <a:pt x="2633" y="3409"/>
                    <a:pt x="1" y="6867"/>
                    <a:pt x="1" y="10928"/>
                  </a:cubicBezTo>
                  <a:cubicBezTo>
                    <a:pt x="1" y="16034"/>
                    <a:pt x="4151" y="20177"/>
                    <a:pt x="9271" y="20177"/>
                  </a:cubicBezTo>
                  <a:cubicBezTo>
                    <a:pt x="9504" y="20177"/>
                    <a:pt x="9739" y="20168"/>
                    <a:pt x="9976" y="20151"/>
                  </a:cubicBezTo>
                  <a:cubicBezTo>
                    <a:pt x="14387" y="19825"/>
                    <a:pt x="17996" y="16341"/>
                    <a:pt x="18447" y="11905"/>
                  </a:cubicBezTo>
                  <a:cubicBezTo>
                    <a:pt x="18923" y="7419"/>
                    <a:pt x="16166" y="3484"/>
                    <a:pt x="12206" y="2156"/>
                  </a:cubicBezTo>
                  <a:cubicBezTo>
                    <a:pt x="11254" y="1830"/>
                    <a:pt x="10577" y="978"/>
                    <a:pt x="10452"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9"/>
            <p:cNvSpPr/>
            <p:nvPr/>
          </p:nvSpPr>
          <p:spPr>
            <a:xfrm>
              <a:off x="4448865" y="2319323"/>
              <a:ext cx="226703" cy="129901"/>
            </a:xfrm>
            <a:custGeom>
              <a:rect b="b" l="l" r="r" t="t"/>
              <a:pathLst>
                <a:path extrusionOk="0" h="2657" w="4637">
                  <a:moveTo>
                    <a:pt x="0" y="0"/>
                  </a:moveTo>
                  <a:lnTo>
                    <a:pt x="0" y="1328"/>
                  </a:lnTo>
                  <a:cubicBezTo>
                    <a:pt x="0" y="1780"/>
                    <a:pt x="502" y="2181"/>
                    <a:pt x="1153" y="2431"/>
                  </a:cubicBezTo>
                  <a:cubicBezTo>
                    <a:pt x="1529" y="2582"/>
                    <a:pt x="1930" y="2657"/>
                    <a:pt x="2306" y="2657"/>
                  </a:cubicBezTo>
                  <a:cubicBezTo>
                    <a:pt x="2707" y="2657"/>
                    <a:pt x="3133" y="2557"/>
                    <a:pt x="3509" y="2406"/>
                  </a:cubicBezTo>
                  <a:cubicBezTo>
                    <a:pt x="4136" y="2156"/>
                    <a:pt x="4637" y="1754"/>
                    <a:pt x="4637" y="1328"/>
                  </a:cubicBezTo>
                  <a:lnTo>
                    <a:pt x="4637" y="0"/>
                  </a:lnTo>
                  <a:cubicBezTo>
                    <a:pt x="4637" y="677"/>
                    <a:pt x="3384" y="1328"/>
                    <a:pt x="2306" y="1328"/>
                  </a:cubicBezTo>
                  <a:cubicBezTo>
                    <a:pt x="1253" y="1328"/>
                    <a:pt x="0" y="677"/>
                    <a:pt x="0"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9"/>
            <p:cNvSpPr/>
            <p:nvPr/>
          </p:nvSpPr>
          <p:spPr>
            <a:xfrm>
              <a:off x="4448865" y="2262952"/>
              <a:ext cx="226703" cy="121345"/>
            </a:xfrm>
            <a:custGeom>
              <a:rect b="b" l="l" r="r" t="t"/>
              <a:pathLst>
                <a:path extrusionOk="0" h="2482" w="4637">
                  <a:moveTo>
                    <a:pt x="1253" y="0"/>
                  </a:moveTo>
                  <a:lnTo>
                    <a:pt x="1253" y="0"/>
                  </a:lnTo>
                  <a:cubicBezTo>
                    <a:pt x="577" y="226"/>
                    <a:pt x="0" y="677"/>
                    <a:pt x="0" y="1153"/>
                  </a:cubicBezTo>
                  <a:cubicBezTo>
                    <a:pt x="0" y="1830"/>
                    <a:pt x="1253" y="2481"/>
                    <a:pt x="2306" y="2481"/>
                  </a:cubicBezTo>
                  <a:cubicBezTo>
                    <a:pt x="3384" y="2481"/>
                    <a:pt x="4637" y="1830"/>
                    <a:pt x="4637" y="1153"/>
                  </a:cubicBezTo>
                  <a:cubicBezTo>
                    <a:pt x="4637" y="702"/>
                    <a:pt x="4111" y="276"/>
                    <a:pt x="3459" y="25"/>
                  </a:cubicBezTo>
                  <a:lnTo>
                    <a:pt x="3459" y="25"/>
                  </a:lnTo>
                  <a:lnTo>
                    <a:pt x="3559" y="827"/>
                  </a:lnTo>
                  <a:cubicBezTo>
                    <a:pt x="3559" y="1028"/>
                    <a:pt x="3459" y="1203"/>
                    <a:pt x="3258" y="1278"/>
                  </a:cubicBezTo>
                  <a:cubicBezTo>
                    <a:pt x="2949" y="1382"/>
                    <a:pt x="2639" y="1438"/>
                    <a:pt x="2330" y="1438"/>
                  </a:cubicBezTo>
                  <a:cubicBezTo>
                    <a:pt x="2038" y="1438"/>
                    <a:pt x="1746" y="1388"/>
                    <a:pt x="1454" y="1278"/>
                  </a:cubicBezTo>
                  <a:cubicBezTo>
                    <a:pt x="1279" y="1203"/>
                    <a:pt x="1178" y="1028"/>
                    <a:pt x="1178" y="827"/>
                  </a:cubicBezTo>
                  <a:lnTo>
                    <a:pt x="1253"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9"/>
            <p:cNvSpPr/>
            <p:nvPr/>
          </p:nvSpPr>
          <p:spPr>
            <a:xfrm>
              <a:off x="4506458" y="1879697"/>
              <a:ext cx="116456" cy="453601"/>
            </a:xfrm>
            <a:custGeom>
              <a:rect b="b" l="l" r="r" t="t"/>
              <a:pathLst>
                <a:path extrusionOk="0" h="9278" w="2382">
                  <a:moveTo>
                    <a:pt x="1153" y="1"/>
                  </a:moveTo>
                  <a:cubicBezTo>
                    <a:pt x="953" y="1"/>
                    <a:pt x="752" y="132"/>
                    <a:pt x="727" y="396"/>
                  </a:cubicBezTo>
                  <a:lnTo>
                    <a:pt x="75" y="7839"/>
                  </a:lnTo>
                  <a:lnTo>
                    <a:pt x="0" y="8666"/>
                  </a:lnTo>
                  <a:cubicBezTo>
                    <a:pt x="0" y="8867"/>
                    <a:pt x="101" y="9042"/>
                    <a:pt x="276" y="9117"/>
                  </a:cubicBezTo>
                  <a:cubicBezTo>
                    <a:pt x="568" y="9227"/>
                    <a:pt x="860" y="9277"/>
                    <a:pt x="1152" y="9277"/>
                  </a:cubicBezTo>
                  <a:cubicBezTo>
                    <a:pt x="1461" y="9277"/>
                    <a:pt x="1771" y="9221"/>
                    <a:pt x="2080" y="9117"/>
                  </a:cubicBezTo>
                  <a:cubicBezTo>
                    <a:pt x="2281" y="9042"/>
                    <a:pt x="2381" y="8867"/>
                    <a:pt x="2381" y="8666"/>
                  </a:cubicBezTo>
                  <a:lnTo>
                    <a:pt x="2281" y="7864"/>
                  </a:lnTo>
                  <a:lnTo>
                    <a:pt x="1579" y="396"/>
                  </a:lnTo>
                  <a:cubicBezTo>
                    <a:pt x="1554" y="132"/>
                    <a:pt x="1354" y="1"/>
                    <a:pt x="1153"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2" name="Google Shape;472;p39"/>
          <p:cNvGrpSpPr/>
          <p:nvPr/>
        </p:nvGrpSpPr>
        <p:grpSpPr>
          <a:xfrm flipH="1" rot="1461992">
            <a:off x="8643524" y="4383347"/>
            <a:ext cx="274997" cy="440315"/>
            <a:chOff x="5796773" y="3396354"/>
            <a:chExt cx="335075" cy="536423"/>
          </a:xfrm>
        </p:grpSpPr>
        <p:sp>
          <p:nvSpPr>
            <p:cNvPr id="473" name="Google Shape;473;p39"/>
            <p:cNvSpPr/>
            <p:nvPr/>
          </p:nvSpPr>
          <p:spPr>
            <a:xfrm>
              <a:off x="5796773" y="3527223"/>
              <a:ext cx="335075" cy="405554"/>
            </a:xfrm>
            <a:custGeom>
              <a:rect b="b" l="l" r="r" t="t"/>
              <a:pathLst>
                <a:path extrusionOk="0" h="18172" w="15014">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9"/>
            <p:cNvSpPr/>
            <p:nvPr/>
          </p:nvSpPr>
          <p:spPr>
            <a:xfrm>
              <a:off x="5829222" y="3680476"/>
              <a:ext cx="269618" cy="139864"/>
            </a:xfrm>
            <a:custGeom>
              <a:rect b="b" l="l" r="r" t="t"/>
              <a:pathLst>
                <a:path extrusionOk="0" h="6267" w="12081">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9"/>
            <p:cNvSpPr/>
            <p:nvPr/>
          </p:nvSpPr>
          <p:spPr>
            <a:xfrm>
              <a:off x="5852723" y="3396354"/>
              <a:ext cx="223197" cy="128660"/>
            </a:xfrm>
            <a:custGeom>
              <a:rect b="b" l="l" r="r" t="t"/>
              <a:pathLst>
                <a:path extrusionOk="0" h="5765" w="10001">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39"/>
            <p:cNvSpPr/>
            <p:nvPr/>
          </p:nvSpPr>
          <p:spPr>
            <a:xfrm>
              <a:off x="5852723" y="3460673"/>
              <a:ext cx="223197" cy="129218"/>
            </a:xfrm>
            <a:custGeom>
              <a:rect b="b" l="l" r="r" t="t"/>
              <a:pathLst>
                <a:path extrusionOk="0" h="5790" w="10001">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7" name="Google Shape;477;p39"/>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8" name="Google Shape;478;p39"/>
          <p:cNvSpPr txBox="1"/>
          <p:nvPr>
            <p:ph idx="1" type="subTitle"/>
          </p:nvPr>
        </p:nvSpPr>
        <p:spPr>
          <a:xfrm>
            <a:off x="1666099" y="3146417"/>
            <a:ext cx="2313600" cy="469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479" name="Google Shape;479;p39"/>
          <p:cNvSpPr txBox="1"/>
          <p:nvPr>
            <p:ph idx="2" type="subTitle"/>
          </p:nvPr>
        </p:nvSpPr>
        <p:spPr>
          <a:xfrm>
            <a:off x="1666111" y="3616215"/>
            <a:ext cx="23136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80" name="Google Shape;480;p39"/>
          <p:cNvSpPr txBox="1"/>
          <p:nvPr>
            <p:ph idx="3" type="subTitle"/>
          </p:nvPr>
        </p:nvSpPr>
        <p:spPr>
          <a:xfrm>
            <a:off x="6110399" y="3146417"/>
            <a:ext cx="2313600" cy="469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481" name="Google Shape;481;p39"/>
          <p:cNvSpPr txBox="1"/>
          <p:nvPr>
            <p:ph idx="4" type="subTitle"/>
          </p:nvPr>
        </p:nvSpPr>
        <p:spPr>
          <a:xfrm>
            <a:off x="6110410" y="3616215"/>
            <a:ext cx="23136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82" name="Google Shape;482;p39"/>
          <p:cNvSpPr txBox="1"/>
          <p:nvPr>
            <p:ph idx="5" type="subTitle"/>
          </p:nvPr>
        </p:nvSpPr>
        <p:spPr>
          <a:xfrm>
            <a:off x="1666099" y="1544688"/>
            <a:ext cx="2313600" cy="469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483" name="Google Shape;483;p39"/>
          <p:cNvSpPr txBox="1"/>
          <p:nvPr>
            <p:ph idx="6" type="subTitle"/>
          </p:nvPr>
        </p:nvSpPr>
        <p:spPr>
          <a:xfrm>
            <a:off x="1666111" y="2014485"/>
            <a:ext cx="23136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84" name="Google Shape;484;p39"/>
          <p:cNvSpPr txBox="1"/>
          <p:nvPr>
            <p:ph idx="7" type="subTitle"/>
          </p:nvPr>
        </p:nvSpPr>
        <p:spPr>
          <a:xfrm>
            <a:off x="6110399" y="1544688"/>
            <a:ext cx="2313600" cy="469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485" name="Google Shape;485;p39"/>
          <p:cNvSpPr txBox="1"/>
          <p:nvPr>
            <p:ph idx="8" type="subTitle"/>
          </p:nvPr>
        </p:nvSpPr>
        <p:spPr>
          <a:xfrm>
            <a:off x="6110410" y="2014485"/>
            <a:ext cx="23136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 name="Shape 11"/>
        <p:cNvGrpSpPr/>
        <p:nvPr/>
      </p:nvGrpSpPr>
      <p:grpSpPr>
        <a:xfrm>
          <a:off x="0" y="0"/>
          <a:ext cx="0" cy="0"/>
          <a:chOff x="0" y="0"/>
          <a:chExt cx="0" cy="0"/>
        </a:xfrm>
      </p:grpSpPr>
      <p:sp>
        <p:nvSpPr>
          <p:cNvPr id="12" name="Google Shape;12;p22"/>
          <p:cNvSpPr txBox="1"/>
          <p:nvPr>
            <p:ph type="title"/>
          </p:nvPr>
        </p:nvSpPr>
        <p:spPr>
          <a:xfrm>
            <a:off x="720000" y="445025"/>
            <a:ext cx="57633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 name="Google Shape;13;p22"/>
          <p:cNvSpPr txBox="1"/>
          <p:nvPr>
            <p:ph idx="1" type="subTitle"/>
          </p:nvPr>
        </p:nvSpPr>
        <p:spPr>
          <a:xfrm>
            <a:off x="719988" y="3561000"/>
            <a:ext cx="25185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14" name="Google Shape;14;p22"/>
          <p:cNvSpPr txBox="1"/>
          <p:nvPr>
            <p:ph idx="2" type="subTitle"/>
          </p:nvPr>
        </p:nvSpPr>
        <p:spPr>
          <a:xfrm>
            <a:off x="720000" y="4030800"/>
            <a:ext cx="25185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5" name="Google Shape;15;p22"/>
          <p:cNvSpPr txBox="1"/>
          <p:nvPr>
            <p:ph idx="3" type="title"/>
          </p:nvPr>
        </p:nvSpPr>
        <p:spPr>
          <a:xfrm>
            <a:off x="1664250" y="3128550"/>
            <a:ext cx="630000" cy="2922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 name="Google Shape;16;p22"/>
          <p:cNvSpPr txBox="1"/>
          <p:nvPr>
            <p:ph idx="4" type="subTitle"/>
          </p:nvPr>
        </p:nvSpPr>
        <p:spPr>
          <a:xfrm>
            <a:off x="3312738" y="3561000"/>
            <a:ext cx="25185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17" name="Google Shape;17;p22"/>
          <p:cNvSpPr txBox="1"/>
          <p:nvPr>
            <p:ph idx="5" type="subTitle"/>
          </p:nvPr>
        </p:nvSpPr>
        <p:spPr>
          <a:xfrm>
            <a:off x="3312750" y="4030800"/>
            <a:ext cx="25185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 name="Google Shape;18;p22"/>
          <p:cNvSpPr txBox="1"/>
          <p:nvPr>
            <p:ph idx="6" type="title"/>
          </p:nvPr>
        </p:nvSpPr>
        <p:spPr>
          <a:xfrm>
            <a:off x="4257000" y="3128550"/>
            <a:ext cx="630000" cy="2922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 name="Google Shape;19;p22"/>
          <p:cNvSpPr txBox="1"/>
          <p:nvPr>
            <p:ph idx="7" type="subTitle"/>
          </p:nvPr>
        </p:nvSpPr>
        <p:spPr>
          <a:xfrm>
            <a:off x="719988" y="1827575"/>
            <a:ext cx="25185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20" name="Google Shape;20;p22"/>
          <p:cNvSpPr txBox="1"/>
          <p:nvPr>
            <p:ph idx="8" type="subTitle"/>
          </p:nvPr>
        </p:nvSpPr>
        <p:spPr>
          <a:xfrm>
            <a:off x="720000" y="2297375"/>
            <a:ext cx="25185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1" name="Google Shape;21;p22"/>
          <p:cNvSpPr txBox="1"/>
          <p:nvPr>
            <p:ph idx="9" type="title"/>
          </p:nvPr>
        </p:nvSpPr>
        <p:spPr>
          <a:xfrm>
            <a:off x="1664250" y="1395137"/>
            <a:ext cx="630000" cy="2922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 name="Google Shape;22;p22"/>
          <p:cNvSpPr txBox="1"/>
          <p:nvPr>
            <p:ph idx="13" type="subTitle"/>
          </p:nvPr>
        </p:nvSpPr>
        <p:spPr>
          <a:xfrm>
            <a:off x="3312738" y="1827575"/>
            <a:ext cx="25185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23" name="Google Shape;23;p22"/>
          <p:cNvSpPr txBox="1"/>
          <p:nvPr>
            <p:ph idx="14" type="subTitle"/>
          </p:nvPr>
        </p:nvSpPr>
        <p:spPr>
          <a:xfrm>
            <a:off x="3312750" y="2297375"/>
            <a:ext cx="25185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4" name="Google Shape;24;p22"/>
          <p:cNvSpPr txBox="1"/>
          <p:nvPr>
            <p:ph idx="15" type="title"/>
          </p:nvPr>
        </p:nvSpPr>
        <p:spPr>
          <a:xfrm>
            <a:off x="4257000" y="1395132"/>
            <a:ext cx="630000" cy="2922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grpSp>
        <p:nvGrpSpPr>
          <p:cNvPr id="25" name="Google Shape;25;p22"/>
          <p:cNvGrpSpPr/>
          <p:nvPr/>
        </p:nvGrpSpPr>
        <p:grpSpPr>
          <a:xfrm rot="-3284565">
            <a:off x="222268" y="4700813"/>
            <a:ext cx="379811" cy="273288"/>
            <a:chOff x="9549534" y="2313177"/>
            <a:chExt cx="379843" cy="273311"/>
          </a:xfrm>
        </p:grpSpPr>
        <p:sp>
          <p:nvSpPr>
            <p:cNvPr id="26" name="Google Shape;26;p22"/>
            <p:cNvSpPr/>
            <p:nvPr/>
          </p:nvSpPr>
          <p:spPr>
            <a:xfrm>
              <a:off x="9740096" y="2422489"/>
              <a:ext cx="189281" cy="163999"/>
            </a:xfrm>
            <a:custGeom>
              <a:rect b="b" l="l" r="r" t="t"/>
              <a:pathLst>
                <a:path extrusionOk="0" h="2933" w="3385">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2"/>
            <p:cNvSpPr/>
            <p:nvPr/>
          </p:nvSpPr>
          <p:spPr>
            <a:xfrm>
              <a:off x="9740096" y="2313177"/>
              <a:ext cx="189281" cy="218684"/>
            </a:xfrm>
            <a:custGeom>
              <a:rect b="b" l="l" r="r" t="t"/>
              <a:pathLst>
                <a:path extrusionOk="0" h="3911" w="3385">
                  <a:moveTo>
                    <a:pt x="1" y="0"/>
                  </a:moveTo>
                  <a:lnTo>
                    <a:pt x="1" y="3910"/>
                  </a:lnTo>
                  <a:cubicBezTo>
                    <a:pt x="1530" y="3910"/>
                    <a:pt x="3384" y="2983"/>
                    <a:pt x="3384" y="1955"/>
                  </a:cubicBezTo>
                  <a:cubicBezTo>
                    <a:pt x="3384" y="928"/>
                    <a:pt x="1530" y="0"/>
                    <a:pt x="1"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2"/>
            <p:cNvSpPr/>
            <p:nvPr/>
          </p:nvSpPr>
          <p:spPr>
            <a:xfrm>
              <a:off x="9549534" y="2313177"/>
              <a:ext cx="190623" cy="218684"/>
            </a:xfrm>
            <a:custGeom>
              <a:rect b="b" l="l" r="r" t="t"/>
              <a:pathLst>
                <a:path extrusionOk="0" h="3911" w="3409">
                  <a:moveTo>
                    <a:pt x="3409" y="0"/>
                  </a:moveTo>
                  <a:cubicBezTo>
                    <a:pt x="1855" y="0"/>
                    <a:pt x="0" y="928"/>
                    <a:pt x="0" y="1955"/>
                  </a:cubicBezTo>
                  <a:cubicBezTo>
                    <a:pt x="0" y="2983"/>
                    <a:pt x="1855" y="3910"/>
                    <a:pt x="3409" y="3910"/>
                  </a:cubicBezTo>
                  <a:lnTo>
                    <a:pt x="3409"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2"/>
            <p:cNvSpPr/>
            <p:nvPr/>
          </p:nvSpPr>
          <p:spPr>
            <a:xfrm>
              <a:off x="9549534" y="2422489"/>
              <a:ext cx="190623" cy="163999"/>
            </a:xfrm>
            <a:custGeom>
              <a:rect b="b" l="l" r="r" t="t"/>
              <a:pathLst>
                <a:path extrusionOk="0" h="2933" w="3409">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22"/>
          <p:cNvGrpSpPr/>
          <p:nvPr/>
        </p:nvGrpSpPr>
        <p:grpSpPr>
          <a:xfrm rot="1658323">
            <a:off x="121537" y="4058462"/>
            <a:ext cx="269131" cy="194809"/>
            <a:chOff x="10038633" y="2173057"/>
            <a:chExt cx="269128" cy="194806"/>
          </a:xfrm>
        </p:grpSpPr>
        <p:sp>
          <p:nvSpPr>
            <p:cNvPr id="31" name="Google Shape;31;p22"/>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2"/>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2"/>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2"/>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 name="Google Shape;35;p22"/>
          <p:cNvGrpSpPr/>
          <p:nvPr/>
        </p:nvGrpSpPr>
        <p:grpSpPr>
          <a:xfrm>
            <a:off x="903848" y="4781177"/>
            <a:ext cx="257009" cy="232051"/>
            <a:chOff x="9239814" y="2663254"/>
            <a:chExt cx="340590" cy="307475"/>
          </a:xfrm>
        </p:grpSpPr>
        <p:sp>
          <p:nvSpPr>
            <p:cNvPr id="36" name="Google Shape;36;p22"/>
            <p:cNvSpPr/>
            <p:nvPr/>
          </p:nvSpPr>
          <p:spPr>
            <a:xfrm>
              <a:off x="9342140" y="2663254"/>
              <a:ext cx="238264" cy="235738"/>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2"/>
            <p:cNvSpPr/>
            <p:nvPr/>
          </p:nvSpPr>
          <p:spPr>
            <a:xfrm>
              <a:off x="9239814" y="2747069"/>
              <a:ext cx="236922" cy="22366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486" name="Shape 486"/>
        <p:cNvGrpSpPr/>
        <p:nvPr/>
      </p:nvGrpSpPr>
      <p:grpSpPr>
        <a:xfrm>
          <a:off x="0" y="0"/>
          <a:ext cx="0" cy="0"/>
          <a:chOff x="0" y="0"/>
          <a:chExt cx="0" cy="0"/>
        </a:xfrm>
      </p:grpSpPr>
      <p:grpSp>
        <p:nvGrpSpPr>
          <p:cNvPr id="487" name="Google Shape;487;p40"/>
          <p:cNvGrpSpPr/>
          <p:nvPr/>
        </p:nvGrpSpPr>
        <p:grpSpPr>
          <a:xfrm rot="-3284565">
            <a:off x="230396" y="4723221"/>
            <a:ext cx="379811" cy="273288"/>
            <a:chOff x="9549534" y="2313177"/>
            <a:chExt cx="379843" cy="273311"/>
          </a:xfrm>
        </p:grpSpPr>
        <p:sp>
          <p:nvSpPr>
            <p:cNvPr id="488" name="Google Shape;488;p40"/>
            <p:cNvSpPr/>
            <p:nvPr/>
          </p:nvSpPr>
          <p:spPr>
            <a:xfrm>
              <a:off x="9740096" y="2422489"/>
              <a:ext cx="189281" cy="163999"/>
            </a:xfrm>
            <a:custGeom>
              <a:rect b="b" l="l" r="r" t="t"/>
              <a:pathLst>
                <a:path extrusionOk="0" h="2933" w="3385">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0"/>
            <p:cNvSpPr/>
            <p:nvPr/>
          </p:nvSpPr>
          <p:spPr>
            <a:xfrm>
              <a:off x="9740096" y="2313177"/>
              <a:ext cx="189281" cy="218684"/>
            </a:xfrm>
            <a:custGeom>
              <a:rect b="b" l="l" r="r" t="t"/>
              <a:pathLst>
                <a:path extrusionOk="0" h="3911" w="3385">
                  <a:moveTo>
                    <a:pt x="1" y="0"/>
                  </a:moveTo>
                  <a:lnTo>
                    <a:pt x="1" y="3910"/>
                  </a:lnTo>
                  <a:cubicBezTo>
                    <a:pt x="1530" y="3910"/>
                    <a:pt x="3384" y="2983"/>
                    <a:pt x="3384" y="1955"/>
                  </a:cubicBezTo>
                  <a:cubicBezTo>
                    <a:pt x="3384" y="928"/>
                    <a:pt x="1530" y="0"/>
                    <a:pt x="1"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0"/>
            <p:cNvSpPr/>
            <p:nvPr/>
          </p:nvSpPr>
          <p:spPr>
            <a:xfrm>
              <a:off x="9549534" y="2313177"/>
              <a:ext cx="190623" cy="218684"/>
            </a:xfrm>
            <a:custGeom>
              <a:rect b="b" l="l" r="r" t="t"/>
              <a:pathLst>
                <a:path extrusionOk="0" h="3911" w="3409">
                  <a:moveTo>
                    <a:pt x="3409" y="0"/>
                  </a:moveTo>
                  <a:cubicBezTo>
                    <a:pt x="1855" y="0"/>
                    <a:pt x="0" y="928"/>
                    <a:pt x="0" y="1955"/>
                  </a:cubicBezTo>
                  <a:cubicBezTo>
                    <a:pt x="0" y="2983"/>
                    <a:pt x="1855" y="3910"/>
                    <a:pt x="3409" y="3910"/>
                  </a:cubicBezTo>
                  <a:lnTo>
                    <a:pt x="3409"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0"/>
            <p:cNvSpPr/>
            <p:nvPr/>
          </p:nvSpPr>
          <p:spPr>
            <a:xfrm>
              <a:off x="9549534" y="2422489"/>
              <a:ext cx="190623" cy="163999"/>
            </a:xfrm>
            <a:custGeom>
              <a:rect b="b" l="l" r="r" t="t"/>
              <a:pathLst>
                <a:path extrusionOk="0" h="2933" w="3409">
                  <a:moveTo>
                    <a:pt x="0" y="0"/>
                  </a:moveTo>
                  <a:lnTo>
                    <a:pt x="0" y="978"/>
                  </a:lnTo>
                  <a:cubicBezTo>
                    <a:pt x="0" y="2005"/>
                    <a:pt x="1855" y="2933"/>
                    <a:pt x="3409" y="2933"/>
                  </a:cubicBezTo>
                  <a:lnTo>
                    <a:pt x="3409" y="1955"/>
                  </a:lnTo>
                  <a:cubicBezTo>
                    <a:pt x="1855" y="1955"/>
                    <a:pt x="0" y="1028"/>
                    <a:pt x="0"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 name="Google Shape;492;p40"/>
          <p:cNvGrpSpPr/>
          <p:nvPr/>
        </p:nvGrpSpPr>
        <p:grpSpPr>
          <a:xfrm rot="1658323">
            <a:off x="129665" y="4080871"/>
            <a:ext cx="269131" cy="194809"/>
            <a:chOff x="10038633" y="2173057"/>
            <a:chExt cx="269128" cy="194806"/>
          </a:xfrm>
        </p:grpSpPr>
        <p:sp>
          <p:nvSpPr>
            <p:cNvPr id="493" name="Google Shape;493;p40"/>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0"/>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0"/>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0"/>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7" name="Google Shape;497;p40"/>
          <p:cNvGrpSpPr/>
          <p:nvPr/>
        </p:nvGrpSpPr>
        <p:grpSpPr>
          <a:xfrm>
            <a:off x="911976" y="4803586"/>
            <a:ext cx="257009" cy="232051"/>
            <a:chOff x="9239814" y="2663254"/>
            <a:chExt cx="340590" cy="307475"/>
          </a:xfrm>
        </p:grpSpPr>
        <p:sp>
          <p:nvSpPr>
            <p:cNvPr id="498" name="Google Shape;498;p40"/>
            <p:cNvSpPr/>
            <p:nvPr/>
          </p:nvSpPr>
          <p:spPr>
            <a:xfrm>
              <a:off x="9342140" y="2663254"/>
              <a:ext cx="238264" cy="235738"/>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0"/>
            <p:cNvSpPr/>
            <p:nvPr/>
          </p:nvSpPr>
          <p:spPr>
            <a:xfrm>
              <a:off x="9239814" y="2747069"/>
              <a:ext cx="236922" cy="22366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0" name="Google Shape;500;p40"/>
          <p:cNvGrpSpPr/>
          <p:nvPr/>
        </p:nvGrpSpPr>
        <p:grpSpPr>
          <a:xfrm flipH="1" rot="10800000">
            <a:off x="7683887" y="-506360"/>
            <a:ext cx="662272" cy="1018458"/>
            <a:chOff x="7729498" y="4650644"/>
            <a:chExt cx="662272" cy="1018458"/>
          </a:xfrm>
        </p:grpSpPr>
        <p:sp>
          <p:nvSpPr>
            <p:cNvPr id="501" name="Google Shape;501;p40"/>
            <p:cNvSpPr/>
            <p:nvPr/>
          </p:nvSpPr>
          <p:spPr>
            <a:xfrm rot="-1930625">
              <a:off x="7752189" y="5520515"/>
              <a:ext cx="168837" cy="104249"/>
            </a:xfrm>
            <a:custGeom>
              <a:rect b="b" l="l" r="r" t="t"/>
              <a:pathLst>
                <a:path extrusionOk="0" h="4287" w="6943">
                  <a:moveTo>
                    <a:pt x="6692" y="1"/>
                  </a:moveTo>
                  <a:lnTo>
                    <a:pt x="0" y="3861"/>
                  </a:lnTo>
                  <a:lnTo>
                    <a:pt x="226" y="4287"/>
                  </a:lnTo>
                  <a:lnTo>
                    <a:pt x="6942" y="402"/>
                  </a:lnTo>
                  <a:lnTo>
                    <a:pt x="6692" y="1"/>
                  </a:lnTo>
                  <a:close/>
                </a:path>
              </a:pathLst>
            </a:custGeom>
            <a:solidFill>
              <a:srgbClr val="E9E5D9"/>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0"/>
            <p:cNvSpPr/>
            <p:nvPr/>
          </p:nvSpPr>
          <p:spPr>
            <a:xfrm rot="-1930625">
              <a:off x="7746067" y="5515565"/>
              <a:ext cx="180436" cy="114268"/>
            </a:xfrm>
            <a:custGeom>
              <a:rect b="b" l="l" r="r" t="t"/>
              <a:pathLst>
                <a:path extrusionOk="0" h="4699" w="742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0"/>
            <p:cNvSpPr/>
            <p:nvPr/>
          </p:nvSpPr>
          <p:spPr>
            <a:xfrm rot="-1930625">
              <a:off x="7992346" y="4871683"/>
              <a:ext cx="263310" cy="327533"/>
            </a:xfrm>
            <a:custGeom>
              <a:rect b="b" l="l" r="r" t="t"/>
              <a:pathLst>
                <a:path extrusionOk="0" h="13469" w="10828">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40"/>
            <p:cNvSpPr/>
            <p:nvPr/>
          </p:nvSpPr>
          <p:spPr>
            <a:xfrm rot="-1930625">
              <a:off x="7869169" y="5237677"/>
              <a:ext cx="174332" cy="218493"/>
            </a:xfrm>
            <a:custGeom>
              <a:rect b="b" l="l" r="r" t="t"/>
              <a:pathLst>
                <a:path extrusionOk="0" h="8985" w="7169">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0"/>
            <p:cNvSpPr/>
            <p:nvPr/>
          </p:nvSpPr>
          <p:spPr>
            <a:xfrm rot="-1930625">
              <a:off x="8145767" y="4711816"/>
              <a:ext cx="178588" cy="218590"/>
            </a:xfrm>
            <a:custGeom>
              <a:rect b="b" l="l" r="r" t="t"/>
              <a:pathLst>
                <a:path extrusionOk="0" h="8989" w="7344">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0"/>
            <p:cNvSpPr/>
            <p:nvPr/>
          </p:nvSpPr>
          <p:spPr>
            <a:xfrm rot="-1930625">
              <a:off x="7877076" y="5302313"/>
              <a:ext cx="136543" cy="141236"/>
            </a:xfrm>
            <a:custGeom>
              <a:rect b="b" l="l" r="r" t="t"/>
              <a:pathLst>
                <a:path extrusionOk="0" h="5808" w="5615">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0"/>
            <p:cNvSpPr/>
            <p:nvPr/>
          </p:nvSpPr>
          <p:spPr>
            <a:xfrm rot="-1930625">
              <a:off x="8125572" y="4785664"/>
              <a:ext cx="173724" cy="163730"/>
            </a:xfrm>
            <a:custGeom>
              <a:rect b="b" l="l" r="r" t="t"/>
              <a:pathLst>
                <a:path extrusionOk="0" h="6733" w="7144">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0"/>
            <p:cNvSpPr/>
            <p:nvPr/>
          </p:nvSpPr>
          <p:spPr>
            <a:xfrm rot="-1930625">
              <a:off x="7880425" y="5353475"/>
              <a:ext cx="88419" cy="109283"/>
            </a:xfrm>
            <a:custGeom>
              <a:rect b="b" l="l" r="r" t="t"/>
              <a:pathLst>
                <a:path extrusionOk="0" h="4494" w="3636">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0"/>
            <p:cNvSpPr/>
            <p:nvPr/>
          </p:nvSpPr>
          <p:spPr>
            <a:xfrm rot="-1930625">
              <a:off x="7847794" y="5393429"/>
              <a:ext cx="109113" cy="95860"/>
            </a:xfrm>
            <a:custGeom>
              <a:rect b="b" l="l" r="r" t="t"/>
              <a:pathLst>
                <a:path extrusionOk="0" h="3942" w="4487">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0"/>
            <p:cNvSpPr/>
            <p:nvPr/>
          </p:nvSpPr>
          <p:spPr>
            <a:xfrm rot="-1930625">
              <a:off x="7821598" y="4988782"/>
              <a:ext cx="455297" cy="387864"/>
            </a:xfrm>
            <a:custGeom>
              <a:rect b="b" l="l" r="r" t="t"/>
              <a:pathLst>
                <a:path extrusionOk="0" h="15950" w="18723">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0"/>
            <p:cNvSpPr/>
            <p:nvPr/>
          </p:nvSpPr>
          <p:spPr>
            <a:xfrm rot="-1930625">
              <a:off x="8161368" y="4681576"/>
              <a:ext cx="182868" cy="231260"/>
            </a:xfrm>
            <a:custGeom>
              <a:rect b="b" l="l" r="r" t="t"/>
              <a:pathLst>
                <a:path extrusionOk="0" h="9510" w="752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40"/>
            <p:cNvSpPr/>
            <p:nvPr/>
          </p:nvSpPr>
          <p:spPr>
            <a:xfrm rot="-1930625">
              <a:off x="8015757" y="4840464"/>
              <a:ext cx="252343" cy="337041"/>
            </a:xfrm>
            <a:custGeom>
              <a:rect b="b" l="l" r="r" t="t"/>
              <a:pathLst>
                <a:path extrusionOk="0" h="13860" w="10377">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40"/>
            <p:cNvSpPr/>
            <p:nvPr/>
          </p:nvSpPr>
          <p:spPr>
            <a:xfrm rot="-1930625">
              <a:off x="7871706" y="5075187"/>
              <a:ext cx="302923" cy="299276"/>
            </a:xfrm>
            <a:custGeom>
              <a:rect b="b" l="l" r="r" t="t"/>
              <a:pathLst>
                <a:path extrusionOk="0" h="12307" w="12457">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0"/>
            <p:cNvSpPr/>
            <p:nvPr/>
          </p:nvSpPr>
          <p:spPr>
            <a:xfrm rot="-1930625">
              <a:off x="8059943" y="5287832"/>
              <a:ext cx="15855" cy="56101"/>
            </a:xfrm>
            <a:custGeom>
              <a:rect b="b" l="l" r="r" t="t"/>
              <a:pathLst>
                <a:path extrusionOk="0" h="2307" w="652">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40"/>
            <p:cNvSpPr/>
            <p:nvPr/>
          </p:nvSpPr>
          <p:spPr>
            <a:xfrm rot="-1930625">
              <a:off x="8082994" y="5281282"/>
              <a:ext cx="15247" cy="30494"/>
            </a:xfrm>
            <a:custGeom>
              <a:rect b="b" l="l" r="r" t="t"/>
              <a:pathLst>
                <a:path extrusionOk="0" h="1254" w="627">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40"/>
            <p:cNvSpPr/>
            <p:nvPr/>
          </p:nvSpPr>
          <p:spPr>
            <a:xfrm rot="-1930625">
              <a:off x="8092508" y="5226304"/>
              <a:ext cx="15879" cy="56076"/>
            </a:xfrm>
            <a:custGeom>
              <a:rect b="b" l="l" r="r" t="t"/>
              <a:pathLst>
                <a:path extrusionOk="0" h="2306" w="653">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0"/>
            <p:cNvSpPr/>
            <p:nvPr/>
          </p:nvSpPr>
          <p:spPr>
            <a:xfrm rot="-1930625">
              <a:off x="8116120" y="5219567"/>
              <a:ext cx="14663" cy="30518"/>
            </a:xfrm>
            <a:custGeom>
              <a:rect b="b" l="l" r="r" t="t"/>
              <a:pathLst>
                <a:path extrusionOk="0" h="1255" w="603">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40"/>
            <p:cNvSpPr/>
            <p:nvPr/>
          </p:nvSpPr>
          <p:spPr>
            <a:xfrm rot="-1930625">
              <a:off x="8124913" y="5164196"/>
              <a:ext cx="15879" cy="56708"/>
            </a:xfrm>
            <a:custGeom>
              <a:rect b="b" l="l" r="r" t="t"/>
              <a:pathLst>
                <a:path extrusionOk="0" h="2332" w="653">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40"/>
            <p:cNvSpPr/>
            <p:nvPr/>
          </p:nvSpPr>
          <p:spPr>
            <a:xfrm rot="-1930625">
              <a:off x="8157427" y="5102490"/>
              <a:ext cx="16487" cy="56708"/>
            </a:xfrm>
            <a:custGeom>
              <a:rect b="b" l="l" r="r" t="t"/>
              <a:pathLst>
                <a:path extrusionOk="0" h="2332" w="678">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40"/>
            <p:cNvSpPr/>
            <p:nvPr/>
          </p:nvSpPr>
          <p:spPr>
            <a:xfrm rot="-1930625">
              <a:off x="8181108" y="5096541"/>
              <a:ext cx="14639" cy="29886"/>
            </a:xfrm>
            <a:custGeom>
              <a:rect b="b" l="l" r="r" t="t"/>
              <a:pathLst>
                <a:path extrusionOk="0" h="1229" w="602">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1" name="Google Shape;521;p40"/>
          <p:cNvGrpSpPr/>
          <p:nvPr/>
        </p:nvGrpSpPr>
        <p:grpSpPr>
          <a:xfrm rot="8100000">
            <a:off x="8745584" y="1477076"/>
            <a:ext cx="269125" cy="194804"/>
            <a:chOff x="10038633" y="2173057"/>
            <a:chExt cx="269128" cy="194806"/>
          </a:xfrm>
        </p:grpSpPr>
        <p:sp>
          <p:nvSpPr>
            <p:cNvPr id="522" name="Google Shape;522;p40"/>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40"/>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40"/>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40"/>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6" name="Google Shape;526;p40"/>
          <p:cNvGrpSpPr/>
          <p:nvPr/>
        </p:nvGrpSpPr>
        <p:grpSpPr>
          <a:xfrm flipH="1" rot="-3235249">
            <a:off x="8659618" y="738279"/>
            <a:ext cx="187826" cy="375631"/>
            <a:chOff x="8858632" y="2449775"/>
            <a:chExt cx="187827" cy="375633"/>
          </a:xfrm>
        </p:grpSpPr>
        <p:sp>
          <p:nvSpPr>
            <p:cNvPr id="527" name="Google Shape;527;p40"/>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0"/>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9" name="Google Shape;529;p40"/>
          <p:cNvGrpSpPr/>
          <p:nvPr/>
        </p:nvGrpSpPr>
        <p:grpSpPr>
          <a:xfrm rot="-8100000">
            <a:off x="8702064" y="180314"/>
            <a:ext cx="269125" cy="194804"/>
            <a:chOff x="10038633" y="2173057"/>
            <a:chExt cx="269128" cy="194806"/>
          </a:xfrm>
        </p:grpSpPr>
        <p:sp>
          <p:nvSpPr>
            <p:cNvPr id="530" name="Google Shape;530;p40"/>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0"/>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0"/>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0"/>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4" name="Google Shape;534;p40"/>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5" name="Google Shape;535;p40"/>
          <p:cNvSpPr txBox="1"/>
          <p:nvPr>
            <p:ph idx="1" type="subTitle"/>
          </p:nvPr>
        </p:nvSpPr>
        <p:spPr>
          <a:xfrm>
            <a:off x="720000" y="3561003"/>
            <a:ext cx="19506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536" name="Google Shape;536;p40"/>
          <p:cNvSpPr txBox="1"/>
          <p:nvPr>
            <p:ph idx="2" type="subTitle"/>
          </p:nvPr>
        </p:nvSpPr>
        <p:spPr>
          <a:xfrm>
            <a:off x="720010" y="4030800"/>
            <a:ext cx="19506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37" name="Google Shape;537;p40"/>
          <p:cNvSpPr txBox="1"/>
          <p:nvPr>
            <p:ph idx="3" type="subTitle"/>
          </p:nvPr>
        </p:nvSpPr>
        <p:spPr>
          <a:xfrm>
            <a:off x="720000" y="1768175"/>
            <a:ext cx="19506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538" name="Google Shape;538;p40"/>
          <p:cNvSpPr txBox="1"/>
          <p:nvPr>
            <p:ph idx="4" type="subTitle"/>
          </p:nvPr>
        </p:nvSpPr>
        <p:spPr>
          <a:xfrm>
            <a:off x="720010" y="2237972"/>
            <a:ext cx="19506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39" name="Google Shape;539;p40"/>
          <p:cNvSpPr txBox="1"/>
          <p:nvPr>
            <p:ph idx="5" type="subTitle"/>
          </p:nvPr>
        </p:nvSpPr>
        <p:spPr>
          <a:xfrm>
            <a:off x="3596700" y="3561003"/>
            <a:ext cx="19506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540" name="Google Shape;540;p40"/>
          <p:cNvSpPr txBox="1"/>
          <p:nvPr>
            <p:ph idx="6" type="subTitle"/>
          </p:nvPr>
        </p:nvSpPr>
        <p:spPr>
          <a:xfrm>
            <a:off x="3596710" y="4030800"/>
            <a:ext cx="19506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41" name="Google Shape;541;p40"/>
          <p:cNvSpPr txBox="1"/>
          <p:nvPr>
            <p:ph idx="7" type="subTitle"/>
          </p:nvPr>
        </p:nvSpPr>
        <p:spPr>
          <a:xfrm>
            <a:off x="3596700" y="1768175"/>
            <a:ext cx="19506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542" name="Google Shape;542;p40"/>
          <p:cNvSpPr txBox="1"/>
          <p:nvPr>
            <p:ph idx="8" type="subTitle"/>
          </p:nvPr>
        </p:nvSpPr>
        <p:spPr>
          <a:xfrm>
            <a:off x="3596710" y="2237972"/>
            <a:ext cx="19506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43" name="Google Shape;543;p40"/>
          <p:cNvSpPr txBox="1"/>
          <p:nvPr>
            <p:ph idx="9" type="subTitle"/>
          </p:nvPr>
        </p:nvSpPr>
        <p:spPr>
          <a:xfrm>
            <a:off x="6473400" y="3561003"/>
            <a:ext cx="19506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544" name="Google Shape;544;p40"/>
          <p:cNvSpPr txBox="1"/>
          <p:nvPr>
            <p:ph idx="13" type="subTitle"/>
          </p:nvPr>
        </p:nvSpPr>
        <p:spPr>
          <a:xfrm>
            <a:off x="6473410" y="4030800"/>
            <a:ext cx="19506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45" name="Google Shape;545;p40"/>
          <p:cNvSpPr txBox="1"/>
          <p:nvPr>
            <p:ph idx="14" type="subTitle"/>
          </p:nvPr>
        </p:nvSpPr>
        <p:spPr>
          <a:xfrm>
            <a:off x="6473400" y="1768175"/>
            <a:ext cx="19506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546" name="Google Shape;546;p40"/>
          <p:cNvSpPr txBox="1"/>
          <p:nvPr>
            <p:ph idx="15" type="subTitle"/>
          </p:nvPr>
        </p:nvSpPr>
        <p:spPr>
          <a:xfrm>
            <a:off x="6473410" y="2237972"/>
            <a:ext cx="19506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47" name="Shape 547"/>
        <p:cNvGrpSpPr/>
        <p:nvPr/>
      </p:nvGrpSpPr>
      <p:grpSpPr>
        <a:xfrm>
          <a:off x="0" y="0"/>
          <a:ext cx="0" cy="0"/>
          <a:chOff x="0" y="0"/>
          <a:chExt cx="0" cy="0"/>
        </a:xfrm>
      </p:grpSpPr>
      <p:grpSp>
        <p:nvGrpSpPr>
          <p:cNvPr id="548" name="Google Shape;548;p41"/>
          <p:cNvGrpSpPr/>
          <p:nvPr/>
        </p:nvGrpSpPr>
        <p:grpSpPr>
          <a:xfrm rot="-1796388">
            <a:off x="8584068" y="133468"/>
            <a:ext cx="328637" cy="526162"/>
            <a:chOff x="5796773" y="3396354"/>
            <a:chExt cx="335075" cy="536423"/>
          </a:xfrm>
        </p:grpSpPr>
        <p:sp>
          <p:nvSpPr>
            <p:cNvPr id="549" name="Google Shape;549;p41"/>
            <p:cNvSpPr/>
            <p:nvPr/>
          </p:nvSpPr>
          <p:spPr>
            <a:xfrm>
              <a:off x="5796773" y="3527223"/>
              <a:ext cx="335075" cy="405554"/>
            </a:xfrm>
            <a:custGeom>
              <a:rect b="b" l="l" r="r" t="t"/>
              <a:pathLst>
                <a:path extrusionOk="0" h="18172" w="15014">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1"/>
            <p:cNvSpPr/>
            <p:nvPr/>
          </p:nvSpPr>
          <p:spPr>
            <a:xfrm>
              <a:off x="5829222" y="3680476"/>
              <a:ext cx="269618" cy="139864"/>
            </a:xfrm>
            <a:custGeom>
              <a:rect b="b" l="l" r="r" t="t"/>
              <a:pathLst>
                <a:path extrusionOk="0" h="6267" w="12081">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1"/>
            <p:cNvSpPr/>
            <p:nvPr/>
          </p:nvSpPr>
          <p:spPr>
            <a:xfrm>
              <a:off x="5852723" y="3396354"/>
              <a:ext cx="223197" cy="128660"/>
            </a:xfrm>
            <a:custGeom>
              <a:rect b="b" l="l" r="r" t="t"/>
              <a:pathLst>
                <a:path extrusionOk="0" h="5765" w="10001">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1"/>
            <p:cNvSpPr/>
            <p:nvPr/>
          </p:nvSpPr>
          <p:spPr>
            <a:xfrm>
              <a:off x="5852723" y="3460673"/>
              <a:ext cx="223197" cy="129218"/>
            </a:xfrm>
            <a:custGeom>
              <a:rect b="b" l="l" r="r" t="t"/>
              <a:pathLst>
                <a:path extrusionOk="0" h="5790" w="10001">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3" name="Google Shape;553;p41"/>
          <p:cNvGrpSpPr/>
          <p:nvPr/>
        </p:nvGrpSpPr>
        <p:grpSpPr>
          <a:xfrm rot="4029222">
            <a:off x="925830" y="4681494"/>
            <a:ext cx="202165" cy="404308"/>
            <a:chOff x="8858632" y="2449775"/>
            <a:chExt cx="187827" cy="375633"/>
          </a:xfrm>
        </p:grpSpPr>
        <p:sp>
          <p:nvSpPr>
            <p:cNvPr id="554" name="Google Shape;554;p41"/>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1"/>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6" name="Google Shape;556;p41"/>
          <p:cNvGrpSpPr/>
          <p:nvPr/>
        </p:nvGrpSpPr>
        <p:grpSpPr>
          <a:xfrm rot="-3599748">
            <a:off x="8667312" y="1067036"/>
            <a:ext cx="162149" cy="324280"/>
            <a:chOff x="8858632" y="2449775"/>
            <a:chExt cx="187827" cy="375633"/>
          </a:xfrm>
        </p:grpSpPr>
        <p:sp>
          <p:nvSpPr>
            <p:cNvPr id="557" name="Google Shape;557;p41"/>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1"/>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9" name="Google Shape;559;p41"/>
          <p:cNvGrpSpPr/>
          <p:nvPr/>
        </p:nvGrpSpPr>
        <p:grpSpPr>
          <a:xfrm flipH="1" rot="8100000">
            <a:off x="8728307" y="1844556"/>
            <a:ext cx="374667" cy="271200"/>
            <a:chOff x="10038633" y="2173057"/>
            <a:chExt cx="269128" cy="194806"/>
          </a:xfrm>
        </p:grpSpPr>
        <p:sp>
          <p:nvSpPr>
            <p:cNvPr id="560" name="Google Shape;560;p41"/>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1"/>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1"/>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1"/>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4" name="Google Shape;564;p41"/>
          <p:cNvGrpSpPr/>
          <p:nvPr/>
        </p:nvGrpSpPr>
        <p:grpSpPr>
          <a:xfrm flipH="1" rot="-729749">
            <a:off x="166484" y="4574883"/>
            <a:ext cx="365718" cy="264723"/>
            <a:chOff x="10038633" y="2173057"/>
            <a:chExt cx="269128" cy="194806"/>
          </a:xfrm>
        </p:grpSpPr>
        <p:sp>
          <p:nvSpPr>
            <p:cNvPr id="565" name="Google Shape;565;p41"/>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1"/>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1"/>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1"/>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9" name="Google Shape;569;p41"/>
          <p:cNvGrpSpPr/>
          <p:nvPr/>
        </p:nvGrpSpPr>
        <p:grpSpPr>
          <a:xfrm rot="-2500964">
            <a:off x="179087" y="3799309"/>
            <a:ext cx="148961" cy="297905"/>
            <a:chOff x="8858632" y="2449775"/>
            <a:chExt cx="187827" cy="375633"/>
          </a:xfrm>
        </p:grpSpPr>
        <p:sp>
          <p:nvSpPr>
            <p:cNvPr id="570" name="Google Shape;570;p41"/>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1"/>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2" name="Google Shape;572;p41"/>
          <p:cNvGrpSpPr/>
          <p:nvPr/>
        </p:nvGrpSpPr>
        <p:grpSpPr>
          <a:xfrm flipH="1" rot="8100000">
            <a:off x="7677027" y="75507"/>
            <a:ext cx="301933" cy="218552"/>
            <a:chOff x="10038633" y="2173057"/>
            <a:chExt cx="269128" cy="194806"/>
          </a:xfrm>
        </p:grpSpPr>
        <p:sp>
          <p:nvSpPr>
            <p:cNvPr id="573" name="Google Shape;573;p41"/>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1"/>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1"/>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1"/>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7" name="Google Shape;577;p41"/>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78" name="Google Shape;578;p41"/>
          <p:cNvSpPr txBox="1"/>
          <p:nvPr>
            <p:ph idx="1" type="subTitle"/>
          </p:nvPr>
        </p:nvSpPr>
        <p:spPr>
          <a:xfrm>
            <a:off x="720000" y="2687225"/>
            <a:ext cx="22776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579" name="Google Shape;579;p41"/>
          <p:cNvSpPr txBox="1"/>
          <p:nvPr>
            <p:ph idx="2" type="subTitle"/>
          </p:nvPr>
        </p:nvSpPr>
        <p:spPr>
          <a:xfrm>
            <a:off x="720000" y="3157026"/>
            <a:ext cx="2277600" cy="834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80" name="Google Shape;580;p41"/>
          <p:cNvSpPr txBox="1"/>
          <p:nvPr>
            <p:ph idx="3" type="subTitle"/>
          </p:nvPr>
        </p:nvSpPr>
        <p:spPr>
          <a:xfrm>
            <a:off x="3433200" y="2687225"/>
            <a:ext cx="22776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581" name="Google Shape;581;p41"/>
          <p:cNvSpPr txBox="1"/>
          <p:nvPr>
            <p:ph idx="4" type="subTitle"/>
          </p:nvPr>
        </p:nvSpPr>
        <p:spPr>
          <a:xfrm>
            <a:off x="3433200" y="3157025"/>
            <a:ext cx="2277600" cy="834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82" name="Google Shape;582;p41"/>
          <p:cNvSpPr txBox="1"/>
          <p:nvPr>
            <p:ph idx="5" type="subTitle"/>
          </p:nvPr>
        </p:nvSpPr>
        <p:spPr>
          <a:xfrm>
            <a:off x="6146400" y="2687225"/>
            <a:ext cx="22776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583" name="Google Shape;583;p41"/>
          <p:cNvSpPr txBox="1"/>
          <p:nvPr>
            <p:ph idx="6" type="subTitle"/>
          </p:nvPr>
        </p:nvSpPr>
        <p:spPr>
          <a:xfrm>
            <a:off x="6146400" y="3157025"/>
            <a:ext cx="2277600" cy="834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8">
    <p:spTree>
      <p:nvGrpSpPr>
        <p:cNvPr id="584" name="Shape 584"/>
        <p:cNvGrpSpPr/>
        <p:nvPr/>
      </p:nvGrpSpPr>
      <p:grpSpPr>
        <a:xfrm>
          <a:off x="0" y="0"/>
          <a:ext cx="0" cy="0"/>
          <a:chOff x="0" y="0"/>
          <a:chExt cx="0" cy="0"/>
        </a:xfrm>
      </p:grpSpPr>
      <p:grpSp>
        <p:nvGrpSpPr>
          <p:cNvPr id="585" name="Google Shape;585;p42"/>
          <p:cNvGrpSpPr/>
          <p:nvPr/>
        </p:nvGrpSpPr>
        <p:grpSpPr>
          <a:xfrm rot="1396055">
            <a:off x="8556328" y="198971"/>
            <a:ext cx="306892" cy="491402"/>
            <a:chOff x="5796773" y="3396354"/>
            <a:chExt cx="335075" cy="536423"/>
          </a:xfrm>
        </p:grpSpPr>
        <p:sp>
          <p:nvSpPr>
            <p:cNvPr id="586" name="Google Shape;586;p42"/>
            <p:cNvSpPr/>
            <p:nvPr/>
          </p:nvSpPr>
          <p:spPr>
            <a:xfrm>
              <a:off x="5796773" y="3527223"/>
              <a:ext cx="335075" cy="405554"/>
            </a:xfrm>
            <a:custGeom>
              <a:rect b="b" l="l" r="r" t="t"/>
              <a:pathLst>
                <a:path extrusionOk="0" h="18172" w="15014">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2"/>
            <p:cNvSpPr/>
            <p:nvPr/>
          </p:nvSpPr>
          <p:spPr>
            <a:xfrm>
              <a:off x="5829222" y="3680476"/>
              <a:ext cx="269618" cy="139864"/>
            </a:xfrm>
            <a:custGeom>
              <a:rect b="b" l="l" r="r" t="t"/>
              <a:pathLst>
                <a:path extrusionOk="0" h="6267" w="12081">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2"/>
            <p:cNvSpPr/>
            <p:nvPr/>
          </p:nvSpPr>
          <p:spPr>
            <a:xfrm>
              <a:off x="5852723" y="3396354"/>
              <a:ext cx="223197" cy="128660"/>
            </a:xfrm>
            <a:custGeom>
              <a:rect b="b" l="l" r="r" t="t"/>
              <a:pathLst>
                <a:path extrusionOk="0" h="5765" w="10001">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2"/>
            <p:cNvSpPr/>
            <p:nvPr/>
          </p:nvSpPr>
          <p:spPr>
            <a:xfrm>
              <a:off x="5852723" y="3460673"/>
              <a:ext cx="223197" cy="129218"/>
            </a:xfrm>
            <a:custGeom>
              <a:rect b="b" l="l" r="r" t="t"/>
              <a:pathLst>
                <a:path extrusionOk="0" h="5790" w="10001">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0" name="Google Shape;590;p42"/>
          <p:cNvGrpSpPr/>
          <p:nvPr/>
        </p:nvGrpSpPr>
        <p:grpSpPr>
          <a:xfrm rot="-1278559">
            <a:off x="270517" y="4385116"/>
            <a:ext cx="266049" cy="443909"/>
            <a:chOff x="4109416" y="1879697"/>
            <a:chExt cx="925194" cy="1543711"/>
          </a:xfrm>
        </p:grpSpPr>
        <p:sp>
          <p:nvSpPr>
            <p:cNvPr id="591" name="Google Shape;591;p42"/>
            <p:cNvSpPr/>
            <p:nvPr/>
          </p:nvSpPr>
          <p:spPr>
            <a:xfrm>
              <a:off x="4109416" y="2436954"/>
              <a:ext cx="925194" cy="986454"/>
            </a:xfrm>
            <a:custGeom>
              <a:rect b="b" l="l" r="r" t="t"/>
              <a:pathLst>
                <a:path extrusionOk="0" h="20177" w="18924">
                  <a:moveTo>
                    <a:pt x="10452" y="0"/>
                  </a:moveTo>
                  <a:cubicBezTo>
                    <a:pt x="10076" y="151"/>
                    <a:pt x="9650" y="251"/>
                    <a:pt x="9249" y="251"/>
                  </a:cubicBezTo>
                  <a:cubicBezTo>
                    <a:pt x="8873" y="251"/>
                    <a:pt x="8472" y="176"/>
                    <a:pt x="8096" y="25"/>
                  </a:cubicBezTo>
                  <a:cubicBezTo>
                    <a:pt x="7971" y="1028"/>
                    <a:pt x="7269" y="1830"/>
                    <a:pt x="6292" y="2181"/>
                  </a:cubicBezTo>
                  <a:cubicBezTo>
                    <a:pt x="2633" y="3409"/>
                    <a:pt x="1" y="6867"/>
                    <a:pt x="1" y="10928"/>
                  </a:cubicBezTo>
                  <a:cubicBezTo>
                    <a:pt x="1" y="16034"/>
                    <a:pt x="4151" y="20177"/>
                    <a:pt x="9271" y="20177"/>
                  </a:cubicBezTo>
                  <a:cubicBezTo>
                    <a:pt x="9504" y="20177"/>
                    <a:pt x="9739" y="20168"/>
                    <a:pt x="9976" y="20151"/>
                  </a:cubicBezTo>
                  <a:cubicBezTo>
                    <a:pt x="14387" y="19825"/>
                    <a:pt x="17996" y="16341"/>
                    <a:pt x="18447" y="11905"/>
                  </a:cubicBezTo>
                  <a:cubicBezTo>
                    <a:pt x="18923" y="7419"/>
                    <a:pt x="16166" y="3484"/>
                    <a:pt x="12206" y="2156"/>
                  </a:cubicBezTo>
                  <a:cubicBezTo>
                    <a:pt x="11254" y="1830"/>
                    <a:pt x="10577" y="978"/>
                    <a:pt x="10452"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2"/>
            <p:cNvSpPr/>
            <p:nvPr/>
          </p:nvSpPr>
          <p:spPr>
            <a:xfrm>
              <a:off x="4448865" y="2319323"/>
              <a:ext cx="226703" cy="129901"/>
            </a:xfrm>
            <a:custGeom>
              <a:rect b="b" l="l" r="r" t="t"/>
              <a:pathLst>
                <a:path extrusionOk="0" h="2657" w="4637">
                  <a:moveTo>
                    <a:pt x="0" y="0"/>
                  </a:moveTo>
                  <a:lnTo>
                    <a:pt x="0" y="1328"/>
                  </a:lnTo>
                  <a:cubicBezTo>
                    <a:pt x="0" y="1780"/>
                    <a:pt x="502" y="2181"/>
                    <a:pt x="1153" y="2431"/>
                  </a:cubicBezTo>
                  <a:cubicBezTo>
                    <a:pt x="1529" y="2582"/>
                    <a:pt x="1930" y="2657"/>
                    <a:pt x="2306" y="2657"/>
                  </a:cubicBezTo>
                  <a:cubicBezTo>
                    <a:pt x="2707" y="2657"/>
                    <a:pt x="3133" y="2557"/>
                    <a:pt x="3509" y="2406"/>
                  </a:cubicBezTo>
                  <a:cubicBezTo>
                    <a:pt x="4136" y="2156"/>
                    <a:pt x="4637" y="1754"/>
                    <a:pt x="4637" y="1328"/>
                  </a:cubicBezTo>
                  <a:lnTo>
                    <a:pt x="4637" y="0"/>
                  </a:lnTo>
                  <a:cubicBezTo>
                    <a:pt x="4637" y="677"/>
                    <a:pt x="3384" y="1328"/>
                    <a:pt x="2306" y="1328"/>
                  </a:cubicBezTo>
                  <a:cubicBezTo>
                    <a:pt x="1253" y="1328"/>
                    <a:pt x="0" y="677"/>
                    <a:pt x="0"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2"/>
            <p:cNvSpPr/>
            <p:nvPr/>
          </p:nvSpPr>
          <p:spPr>
            <a:xfrm>
              <a:off x="4448865" y="2262952"/>
              <a:ext cx="226703" cy="121345"/>
            </a:xfrm>
            <a:custGeom>
              <a:rect b="b" l="l" r="r" t="t"/>
              <a:pathLst>
                <a:path extrusionOk="0" h="2482" w="4637">
                  <a:moveTo>
                    <a:pt x="1253" y="0"/>
                  </a:moveTo>
                  <a:lnTo>
                    <a:pt x="1253" y="0"/>
                  </a:lnTo>
                  <a:cubicBezTo>
                    <a:pt x="577" y="226"/>
                    <a:pt x="0" y="677"/>
                    <a:pt x="0" y="1153"/>
                  </a:cubicBezTo>
                  <a:cubicBezTo>
                    <a:pt x="0" y="1830"/>
                    <a:pt x="1253" y="2481"/>
                    <a:pt x="2306" y="2481"/>
                  </a:cubicBezTo>
                  <a:cubicBezTo>
                    <a:pt x="3384" y="2481"/>
                    <a:pt x="4637" y="1830"/>
                    <a:pt x="4637" y="1153"/>
                  </a:cubicBezTo>
                  <a:cubicBezTo>
                    <a:pt x="4637" y="702"/>
                    <a:pt x="4111" y="276"/>
                    <a:pt x="3459" y="25"/>
                  </a:cubicBezTo>
                  <a:lnTo>
                    <a:pt x="3459" y="25"/>
                  </a:lnTo>
                  <a:lnTo>
                    <a:pt x="3559" y="827"/>
                  </a:lnTo>
                  <a:cubicBezTo>
                    <a:pt x="3559" y="1028"/>
                    <a:pt x="3459" y="1203"/>
                    <a:pt x="3258" y="1278"/>
                  </a:cubicBezTo>
                  <a:cubicBezTo>
                    <a:pt x="2949" y="1382"/>
                    <a:pt x="2639" y="1438"/>
                    <a:pt x="2330" y="1438"/>
                  </a:cubicBezTo>
                  <a:cubicBezTo>
                    <a:pt x="2038" y="1438"/>
                    <a:pt x="1746" y="1388"/>
                    <a:pt x="1454" y="1278"/>
                  </a:cubicBezTo>
                  <a:cubicBezTo>
                    <a:pt x="1279" y="1203"/>
                    <a:pt x="1178" y="1028"/>
                    <a:pt x="1178" y="827"/>
                  </a:cubicBezTo>
                  <a:lnTo>
                    <a:pt x="1253"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2"/>
            <p:cNvSpPr/>
            <p:nvPr/>
          </p:nvSpPr>
          <p:spPr>
            <a:xfrm>
              <a:off x="4506458" y="1879697"/>
              <a:ext cx="116456" cy="453601"/>
            </a:xfrm>
            <a:custGeom>
              <a:rect b="b" l="l" r="r" t="t"/>
              <a:pathLst>
                <a:path extrusionOk="0" h="9278" w="2382">
                  <a:moveTo>
                    <a:pt x="1153" y="1"/>
                  </a:moveTo>
                  <a:cubicBezTo>
                    <a:pt x="953" y="1"/>
                    <a:pt x="752" y="132"/>
                    <a:pt x="727" y="396"/>
                  </a:cubicBezTo>
                  <a:lnTo>
                    <a:pt x="75" y="7839"/>
                  </a:lnTo>
                  <a:lnTo>
                    <a:pt x="0" y="8666"/>
                  </a:lnTo>
                  <a:cubicBezTo>
                    <a:pt x="0" y="8867"/>
                    <a:pt x="101" y="9042"/>
                    <a:pt x="276" y="9117"/>
                  </a:cubicBezTo>
                  <a:cubicBezTo>
                    <a:pt x="568" y="9227"/>
                    <a:pt x="860" y="9277"/>
                    <a:pt x="1152" y="9277"/>
                  </a:cubicBezTo>
                  <a:cubicBezTo>
                    <a:pt x="1461" y="9277"/>
                    <a:pt x="1771" y="9221"/>
                    <a:pt x="2080" y="9117"/>
                  </a:cubicBezTo>
                  <a:cubicBezTo>
                    <a:pt x="2281" y="9042"/>
                    <a:pt x="2381" y="8867"/>
                    <a:pt x="2381" y="8666"/>
                  </a:cubicBezTo>
                  <a:lnTo>
                    <a:pt x="2281" y="7864"/>
                  </a:lnTo>
                  <a:lnTo>
                    <a:pt x="1579" y="396"/>
                  </a:lnTo>
                  <a:cubicBezTo>
                    <a:pt x="1554" y="132"/>
                    <a:pt x="1354" y="1"/>
                    <a:pt x="1153"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5" name="Google Shape;595;p42"/>
          <p:cNvGrpSpPr/>
          <p:nvPr/>
        </p:nvGrpSpPr>
        <p:grpSpPr>
          <a:xfrm flipH="1" rot="-8100000">
            <a:off x="7863090" y="176039"/>
            <a:ext cx="374667" cy="271200"/>
            <a:chOff x="10038633" y="2173057"/>
            <a:chExt cx="269128" cy="194806"/>
          </a:xfrm>
        </p:grpSpPr>
        <p:sp>
          <p:nvSpPr>
            <p:cNvPr id="596" name="Google Shape;596;p42"/>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2"/>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42"/>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2"/>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0" name="Google Shape;600;p42"/>
          <p:cNvGrpSpPr/>
          <p:nvPr/>
        </p:nvGrpSpPr>
        <p:grpSpPr>
          <a:xfrm flipH="1" rot="8100250">
            <a:off x="163226" y="3726016"/>
            <a:ext cx="261266" cy="189115"/>
            <a:chOff x="10038633" y="2173057"/>
            <a:chExt cx="269128" cy="194806"/>
          </a:xfrm>
        </p:grpSpPr>
        <p:sp>
          <p:nvSpPr>
            <p:cNvPr id="601" name="Google Shape;601;p42"/>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2"/>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2"/>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2"/>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5" name="Google Shape;605;p42"/>
          <p:cNvGrpSpPr/>
          <p:nvPr/>
        </p:nvGrpSpPr>
        <p:grpSpPr>
          <a:xfrm rot="-2700000">
            <a:off x="8684589" y="993170"/>
            <a:ext cx="204506" cy="408990"/>
            <a:chOff x="8858632" y="2449775"/>
            <a:chExt cx="187827" cy="375633"/>
          </a:xfrm>
        </p:grpSpPr>
        <p:sp>
          <p:nvSpPr>
            <p:cNvPr id="606" name="Google Shape;606;p42"/>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2"/>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8" name="Google Shape;608;p42"/>
          <p:cNvGrpSpPr/>
          <p:nvPr/>
        </p:nvGrpSpPr>
        <p:grpSpPr>
          <a:xfrm rot="-6194847">
            <a:off x="1116306" y="4616195"/>
            <a:ext cx="204501" cy="408979"/>
            <a:chOff x="8858632" y="2449775"/>
            <a:chExt cx="187827" cy="375633"/>
          </a:xfrm>
        </p:grpSpPr>
        <p:sp>
          <p:nvSpPr>
            <p:cNvPr id="609" name="Google Shape;609;p42"/>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2"/>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1" name="Google Shape;611;p42"/>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12" name="Google Shape;612;p42"/>
          <p:cNvSpPr txBox="1"/>
          <p:nvPr>
            <p:ph idx="1" type="subTitle"/>
          </p:nvPr>
        </p:nvSpPr>
        <p:spPr>
          <a:xfrm>
            <a:off x="719925" y="2782775"/>
            <a:ext cx="17775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613" name="Google Shape;613;p42"/>
          <p:cNvSpPr txBox="1"/>
          <p:nvPr>
            <p:ph idx="2" type="subTitle"/>
          </p:nvPr>
        </p:nvSpPr>
        <p:spPr>
          <a:xfrm>
            <a:off x="719925" y="3252576"/>
            <a:ext cx="1777500" cy="643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14" name="Google Shape;614;p42"/>
          <p:cNvSpPr txBox="1"/>
          <p:nvPr>
            <p:ph idx="3" type="subTitle"/>
          </p:nvPr>
        </p:nvSpPr>
        <p:spPr>
          <a:xfrm>
            <a:off x="2695480" y="2782775"/>
            <a:ext cx="17775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615" name="Google Shape;615;p42"/>
          <p:cNvSpPr txBox="1"/>
          <p:nvPr>
            <p:ph idx="4" type="subTitle"/>
          </p:nvPr>
        </p:nvSpPr>
        <p:spPr>
          <a:xfrm>
            <a:off x="2695481" y="3252575"/>
            <a:ext cx="1777500" cy="643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16" name="Google Shape;616;p42"/>
          <p:cNvSpPr txBox="1"/>
          <p:nvPr>
            <p:ph idx="5" type="subTitle"/>
          </p:nvPr>
        </p:nvSpPr>
        <p:spPr>
          <a:xfrm>
            <a:off x="4671034" y="2782775"/>
            <a:ext cx="17775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617" name="Google Shape;617;p42"/>
          <p:cNvSpPr txBox="1"/>
          <p:nvPr>
            <p:ph idx="6" type="subTitle"/>
          </p:nvPr>
        </p:nvSpPr>
        <p:spPr>
          <a:xfrm>
            <a:off x="4671036" y="3252575"/>
            <a:ext cx="1777500" cy="643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18" name="Google Shape;618;p42"/>
          <p:cNvSpPr txBox="1"/>
          <p:nvPr>
            <p:ph idx="7" type="subTitle"/>
          </p:nvPr>
        </p:nvSpPr>
        <p:spPr>
          <a:xfrm>
            <a:off x="6646571" y="2782775"/>
            <a:ext cx="17775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4"/>
              </a:buClr>
              <a:buSzPts val="2000"/>
              <a:buFont typeface="Staatliches"/>
              <a:buNone/>
              <a:defRPr sz="2400">
                <a:solidFill>
                  <a:schemeClr val="accent4"/>
                </a:solidFill>
                <a:latin typeface="Staatliches"/>
                <a:ea typeface="Staatliches"/>
                <a:cs typeface="Staatliches"/>
                <a:sym typeface="Staatliches"/>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619" name="Google Shape;619;p42"/>
          <p:cNvSpPr txBox="1"/>
          <p:nvPr>
            <p:ph idx="8" type="subTitle"/>
          </p:nvPr>
        </p:nvSpPr>
        <p:spPr>
          <a:xfrm>
            <a:off x="6646575" y="3252575"/>
            <a:ext cx="1777500" cy="643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620" name="Shape 620"/>
        <p:cNvGrpSpPr/>
        <p:nvPr/>
      </p:nvGrpSpPr>
      <p:grpSpPr>
        <a:xfrm>
          <a:off x="0" y="0"/>
          <a:ext cx="0" cy="0"/>
          <a:chOff x="0" y="0"/>
          <a:chExt cx="0" cy="0"/>
        </a:xfrm>
      </p:grpSpPr>
      <p:grpSp>
        <p:nvGrpSpPr>
          <p:cNvPr id="621" name="Google Shape;621;p43"/>
          <p:cNvGrpSpPr/>
          <p:nvPr/>
        </p:nvGrpSpPr>
        <p:grpSpPr>
          <a:xfrm flipH="1">
            <a:off x="8649248" y="99192"/>
            <a:ext cx="340590" cy="307475"/>
            <a:chOff x="9239814" y="2663254"/>
            <a:chExt cx="340590" cy="307475"/>
          </a:xfrm>
        </p:grpSpPr>
        <p:sp>
          <p:nvSpPr>
            <p:cNvPr id="622" name="Google Shape;622;p43"/>
            <p:cNvSpPr/>
            <p:nvPr/>
          </p:nvSpPr>
          <p:spPr>
            <a:xfrm>
              <a:off x="9342140" y="2663254"/>
              <a:ext cx="238264" cy="235738"/>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3"/>
            <p:cNvSpPr/>
            <p:nvPr/>
          </p:nvSpPr>
          <p:spPr>
            <a:xfrm>
              <a:off x="9239814" y="2747069"/>
              <a:ext cx="236922" cy="22366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4" name="Google Shape;624;p43"/>
          <p:cNvGrpSpPr/>
          <p:nvPr/>
        </p:nvGrpSpPr>
        <p:grpSpPr>
          <a:xfrm flipH="1" rot="-6936861">
            <a:off x="625921" y="4718764"/>
            <a:ext cx="187822" cy="375622"/>
            <a:chOff x="8858632" y="2449775"/>
            <a:chExt cx="187827" cy="375633"/>
          </a:xfrm>
        </p:grpSpPr>
        <p:sp>
          <p:nvSpPr>
            <p:cNvPr id="625" name="Google Shape;625;p43"/>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3"/>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rgbClr val="F9F8F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7" name="Google Shape;627;p43"/>
          <p:cNvGrpSpPr/>
          <p:nvPr/>
        </p:nvGrpSpPr>
        <p:grpSpPr>
          <a:xfrm flipH="1" rot="2700000">
            <a:off x="89047" y="4410728"/>
            <a:ext cx="379840" cy="273309"/>
            <a:chOff x="9549534" y="2313177"/>
            <a:chExt cx="379843" cy="273311"/>
          </a:xfrm>
        </p:grpSpPr>
        <p:sp>
          <p:nvSpPr>
            <p:cNvPr id="628" name="Google Shape;628;p43"/>
            <p:cNvSpPr/>
            <p:nvPr/>
          </p:nvSpPr>
          <p:spPr>
            <a:xfrm>
              <a:off x="9740096" y="2422489"/>
              <a:ext cx="189281" cy="163999"/>
            </a:xfrm>
            <a:custGeom>
              <a:rect b="b" l="l" r="r" t="t"/>
              <a:pathLst>
                <a:path extrusionOk="0" h="2933" w="3385">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43"/>
            <p:cNvSpPr/>
            <p:nvPr/>
          </p:nvSpPr>
          <p:spPr>
            <a:xfrm>
              <a:off x="9740096" y="2313177"/>
              <a:ext cx="189281" cy="218684"/>
            </a:xfrm>
            <a:custGeom>
              <a:rect b="b" l="l" r="r" t="t"/>
              <a:pathLst>
                <a:path extrusionOk="0" h="3911" w="3385">
                  <a:moveTo>
                    <a:pt x="1" y="0"/>
                  </a:moveTo>
                  <a:lnTo>
                    <a:pt x="1" y="3910"/>
                  </a:lnTo>
                  <a:cubicBezTo>
                    <a:pt x="1530" y="3910"/>
                    <a:pt x="3384" y="2983"/>
                    <a:pt x="3384" y="1955"/>
                  </a:cubicBezTo>
                  <a:cubicBezTo>
                    <a:pt x="3384" y="928"/>
                    <a:pt x="1530" y="0"/>
                    <a:pt x="1"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3"/>
            <p:cNvSpPr/>
            <p:nvPr/>
          </p:nvSpPr>
          <p:spPr>
            <a:xfrm>
              <a:off x="9549534" y="2313177"/>
              <a:ext cx="190623" cy="218684"/>
            </a:xfrm>
            <a:custGeom>
              <a:rect b="b" l="l" r="r" t="t"/>
              <a:pathLst>
                <a:path extrusionOk="0" h="3911" w="3409">
                  <a:moveTo>
                    <a:pt x="3409" y="0"/>
                  </a:moveTo>
                  <a:cubicBezTo>
                    <a:pt x="1855" y="0"/>
                    <a:pt x="0" y="928"/>
                    <a:pt x="0" y="1955"/>
                  </a:cubicBezTo>
                  <a:cubicBezTo>
                    <a:pt x="0" y="2983"/>
                    <a:pt x="1855" y="3910"/>
                    <a:pt x="3409" y="3910"/>
                  </a:cubicBezTo>
                  <a:lnTo>
                    <a:pt x="3409"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3"/>
            <p:cNvSpPr/>
            <p:nvPr/>
          </p:nvSpPr>
          <p:spPr>
            <a:xfrm>
              <a:off x="9549534" y="2422489"/>
              <a:ext cx="190623" cy="163999"/>
            </a:xfrm>
            <a:custGeom>
              <a:rect b="b" l="l" r="r" t="t"/>
              <a:pathLst>
                <a:path extrusionOk="0" h="2933" w="3409">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2" name="Google Shape;632;p43"/>
          <p:cNvGrpSpPr/>
          <p:nvPr/>
        </p:nvGrpSpPr>
        <p:grpSpPr>
          <a:xfrm flipH="1" rot="2441112">
            <a:off x="8461896" y="626022"/>
            <a:ext cx="269127" cy="194806"/>
            <a:chOff x="10038633" y="2173057"/>
            <a:chExt cx="269128" cy="194806"/>
          </a:xfrm>
        </p:grpSpPr>
        <p:sp>
          <p:nvSpPr>
            <p:cNvPr id="633" name="Google Shape;633;p43"/>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3"/>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3"/>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3"/>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7" name="Google Shape;637;p43"/>
          <p:cNvGrpSpPr/>
          <p:nvPr/>
        </p:nvGrpSpPr>
        <p:grpSpPr>
          <a:xfrm flipH="1" rot="5203057">
            <a:off x="8724910" y="1185156"/>
            <a:ext cx="280766" cy="253468"/>
            <a:chOff x="9239814" y="2663254"/>
            <a:chExt cx="340590" cy="307475"/>
          </a:xfrm>
        </p:grpSpPr>
        <p:sp>
          <p:nvSpPr>
            <p:cNvPr id="638" name="Google Shape;638;p43"/>
            <p:cNvSpPr/>
            <p:nvPr/>
          </p:nvSpPr>
          <p:spPr>
            <a:xfrm>
              <a:off x="9342140" y="2663254"/>
              <a:ext cx="238264" cy="235738"/>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3"/>
            <p:cNvSpPr/>
            <p:nvPr/>
          </p:nvSpPr>
          <p:spPr>
            <a:xfrm>
              <a:off x="9239814" y="2747069"/>
              <a:ext cx="236922" cy="22366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0" name="Google Shape;640;p43"/>
          <p:cNvSpPr txBox="1"/>
          <p:nvPr/>
        </p:nvSpPr>
        <p:spPr>
          <a:xfrm>
            <a:off x="720000" y="3589750"/>
            <a:ext cx="3546000" cy="711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300"/>
              </a:spcBef>
              <a:spcAft>
                <a:spcPts val="0"/>
              </a:spcAft>
              <a:buClr>
                <a:srgbClr val="000000"/>
              </a:buClr>
              <a:buSzPts val="1200"/>
              <a:buFont typeface="Arial"/>
              <a:buNone/>
            </a:pPr>
            <a:r>
              <a:rPr b="0" i="0" lang="en" sz="1200" u="none" cap="none" strike="noStrike">
                <a:solidFill>
                  <a:srgbClr val="000000"/>
                </a:solidFill>
                <a:latin typeface="Nunito"/>
                <a:ea typeface="Nunito"/>
                <a:cs typeface="Nunito"/>
                <a:sym typeface="Nunito"/>
              </a:rPr>
              <a:t>CREDITS: This presentation template was created by </a:t>
            </a:r>
            <a:r>
              <a:rPr b="1" i="0" lang="en" sz="1200" u="none" cap="none" strike="noStrike">
                <a:solidFill>
                  <a:srgbClr val="D85D70"/>
                </a:solidFill>
                <a:uFill>
                  <a:noFill/>
                </a:uFill>
                <a:latin typeface="Nunito"/>
                <a:ea typeface="Nunito"/>
                <a:cs typeface="Nunito"/>
                <a:sym typeface="Nunito"/>
                <a:hlinkClick r:id="rId2">
                  <a:extLst>
                    <a:ext uri="{A12FA001-AC4F-418D-AE19-62706E023703}">
                      <ahyp:hlinkClr val="tx"/>
                    </a:ext>
                  </a:extLst>
                </a:hlinkClick>
              </a:rPr>
              <a:t>Slidesgo</a:t>
            </a:r>
            <a:r>
              <a:rPr b="0" i="0" lang="en" sz="1200" u="none" cap="none" strike="noStrike">
                <a:solidFill>
                  <a:srgbClr val="000000"/>
                </a:solidFill>
                <a:latin typeface="Nunito"/>
                <a:ea typeface="Nunito"/>
                <a:cs typeface="Nunito"/>
                <a:sym typeface="Nunito"/>
              </a:rPr>
              <a:t>, including icons by</a:t>
            </a:r>
            <a:r>
              <a:rPr b="0" i="0" lang="en" sz="1200" u="none" cap="none" strike="noStrike">
                <a:solidFill>
                  <a:srgbClr val="D85D70"/>
                </a:solidFill>
                <a:latin typeface="Nunito"/>
                <a:ea typeface="Nunito"/>
                <a:cs typeface="Nunito"/>
                <a:sym typeface="Nunito"/>
              </a:rPr>
              <a:t> </a:t>
            </a:r>
            <a:r>
              <a:rPr b="1" i="0" lang="en" sz="1200" u="none" cap="none" strike="noStrike">
                <a:solidFill>
                  <a:srgbClr val="D85D70"/>
                </a:solidFill>
                <a:uFill>
                  <a:noFill/>
                </a:uFill>
                <a:latin typeface="Nunito"/>
                <a:ea typeface="Nunito"/>
                <a:cs typeface="Nunito"/>
                <a:sym typeface="Nunito"/>
                <a:hlinkClick r:id="rId3">
                  <a:extLst>
                    <a:ext uri="{A12FA001-AC4F-418D-AE19-62706E023703}">
                      <ahyp:hlinkClr val="tx"/>
                    </a:ext>
                  </a:extLst>
                </a:hlinkClick>
              </a:rPr>
              <a:t>Flaticon</a:t>
            </a:r>
            <a:r>
              <a:rPr b="0" i="0" lang="en" sz="1200" u="none" cap="none" strike="noStrike">
                <a:solidFill>
                  <a:srgbClr val="000000"/>
                </a:solidFill>
                <a:latin typeface="Nunito"/>
                <a:ea typeface="Nunito"/>
                <a:cs typeface="Nunito"/>
                <a:sym typeface="Nunito"/>
              </a:rPr>
              <a:t>, and infographics &amp; images by </a:t>
            </a:r>
            <a:r>
              <a:rPr b="1" i="0" lang="en" sz="1200" u="none" cap="none" strike="noStrike">
                <a:solidFill>
                  <a:srgbClr val="D85D70"/>
                </a:solidFill>
                <a:uFill>
                  <a:noFill/>
                </a:uFill>
                <a:latin typeface="Nunito"/>
                <a:ea typeface="Nunito"/>
                <a:cs typeface="Nunito"/>
                <a:sym typeface="Nunito"/>
                <a:hlinkClick r:id="rId4">
                  <a:extLst>
                    <a:ext uri="{A12FA001-AC4F-418D-AE19-62706E023703}">
                      <ahyp:hlinkClr val="tx"/>
                    </a:ext>
                  </a:extLst>
                </a:hlinkClick>
              </a:rPr>
              <a:t>Freepik</a:t>
            </a:r>
            <a:endParaRPr b="1" i="0" sz="1200" u="none" cap="none" strike="noStrike">
              <a:solidFill>
                <a:srgbClr val="D85D70"/>
              </a:solidFill>
              <a:latin typeface="Nunito"/>
              <a:ea typeface="Nunito"/>
              <a:cs typeface="Nunito"/>
              <a:sym typeface="Nunito"/>
            </a:endParaRPr>
          </a:p>
        </p:txBody>
      </p:sp>
      <p:sp>
        <p:nvSpPr>
          <p:cNvPr id="641" name="Google Shape;641;p43"/>
          <p:cNvSpPr txBox="1"/>
          <p:nvPr>
            <p:ph type="title"/>
          </p:nvPr>
        </p:nvSpPr>
        <p:spPr>
          <a:xfrm>
            <a:off x="720000" y="540000"/>
            <a:ext cx="3267900" cy="711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sz="7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42" name="Google Shape;642;p43"/>
          <p:cNvSpPr txBox="1"/>
          <p:nvPr>
            <p:ph idx="1" type="subTitle"/>
          </p:nvPr>
        </p:nvSpPr>
        <p:spPr>
          <a:xfrm>
            <a:off x="720000" y="2398550"/>
            <a:ext cx="2151600" cy="88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43" name="Google Shape;643;p43"/>
          <p:cNvSpPr txBox="1"/>
          <p:nvPr>
            <p:ph idx="2" type="subTitle"/>
          </p:nvPr>
        </p:nvSpPr>
        <p:spPr>
          <a:xfrm>
            <a:off x="720000" y="2033100"/>
            <a:ext cx="3057000" cy="365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_1">
    <p:spTree>
      <p:nvGrpSpPr>
        <p:cNvPr id="644" name="Shape 644"/>
        <p:cNvGrpSpPr/>
        <p:nvPr/>
      </p:nvGrpSpPr>
      <p:grpSpPr>
        <a:xfrm>
          <a:off x="0" y="0"/>
          <a:ext cx="0" cy="0"/>
          <a:chOff x="0" y="0"/>
          <a:chExt cx="0" cy="0"/>
        </a:xfrm>
      </p:grpSpPr>
      <p:grpSp>
        <p:nvGrpSpPr>
          <p:cNvPr id="645" name="Google Shape;645;p44"/>
          <p:cNvGrpSpPr/>
          <p:nvPr/>
        </p:nvGrpSpPr>
        <p:grpSpPr>
          <a:xfrm flipH="1" rot="-1395985">
            <a:off x="8670779" y="220961"/>
            <a:ext cx="275011" cy="440315"/>
            <a:chOff x="5796773" y="3396354"/>
            <a:chExt cx="335075" cy="536423"/>
          </a:xfrm>
        </p:grpSpPr>
        <p:sp>
          <p:nvSpPr>
            <p:cNvPr id="646" name="Google Shape;646;p44"/>
            <p:cNvSpPr/>
            <p:nvPr/>
          </p:nvSpPr>
          <p:spPr>
            <a:xfrm>
              <a:off x="5796773" y="3527223"/>
              <a:ext cx="335075" cy="405554"/>
            </a:xfrm>
            <a:custGeom>
              <a:rect b="b" l="l" r="r" t="t"/>
              <a:pathLst>
                <a:path extrusionOk="0" h="18172" w="15014">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4"/>
            <p:cNvSpPr/>
            <p:nvPr/>
          </p:nvSpPr>
          <p:spPr>
            <a:xfrm>
              <a:off x="5829222" y="3680476"/>
              <a:ext cx="269618" cy="139864"/>
            </a:xfrm>
            <a:custGeom>
              <a:rect b="b" l="l" r="r" t="t"/>
              <a:pathLst>
                <a:path extrusionOk="0" h="6267" w="12081">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4"/>
            <p:cNvSpPr/>
            <p:nvPr/>
          </p:nvSpPr>
          <p:spPr>
            <a:xfrm>
              <a:off x="5852723" y="3396354"/>
              <a:ext cx="223197" cy="128660"/>
            </a:xfrm>
            <a:custGeom>
              <a:rect b="b" l="l" r="r" t="t"/>
              <a:pathLst>
                <a:path extrusionOk="0" h="5765" w="10001">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4"/>
            <p:cNvSpPr/>
            <p:nvPr/>
          </p:nvSpPr>
          <p:spPr>
            <a:xfrm>
              <a:off x="5852723" y="3460673"/>
              <a:ext cx="223197" cy="129218"/>
            </a:xfrm>
            <a:custGeom>
              <a:rect b="b" l="l" r="r" t="t"/>
              <a:pathLst>
                <a:path extrusionOk="0" h="5790" w="10001">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0" name="Google Shape;650;p44"/>
          <p:cNvGrpSpPr/>
          <p:nvPr/>
        </p:nvGrpSpPr>
        <p:grpSpPr>
          <a:xfrm rot="1846270">
            <a:off x="815746" y="4738639"/>
            <a:ext cx="269122" cy="194802"/>
            <a:chOff x="10038633" y="2173057"/>
            <a:chExt cx="269128" cy="194806"/>
          </a:xfrm>
        </p:grpSpPr>
        <p:sp>
          <p:nvSpPr>
            <p:cNvPr id="651" name="Google Shape;651;p44"/>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4"/>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4"/>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4"/>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5" name="Google Shape;655;p44"/>
          <p:cNvGrpSpPr/>
          <p:nvPr/>
        </p:nvGrpSpPr>
        <p:grpSpPr>
          <a:xfrm flipH="1">
            <a:off x="51057" y="4014780"/>
            <a:ext cx="328363" cy="296437"/>
            <a:chOff x="9239814" y="2663254"/>
            <a:chExt cx="340590" cy="307475"/>
          </a:xfrm>
        </p:grpSpPr>
        <p:sp>
          <p:nvSpPr>
            <p:cNvPr id="656" name="Google Shape;656;p44"/>
            <p:cNvSpPr/>
            <p:nvPr/>
          </p:nvSpPr>
          <p:spPr>
            <a:xfrm>
              <a:off x="9342140" y="2663254"/>
              <a:ext cx="238264" cy="235738"/>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44"/>
            <p:cNvSpPr/>
            <p:nvPr/>
          </p:nvSpPr>
          <p:spPr>
            <a:xfrm>
              <a:off x="9239814" y="2747069"/>
              <a:ext cx="236922" cy="22366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8" name="Google Shape;658;p44"/>
          <p:cNvGrpSpPr/>
          <p:nvPr/>
        </p:nvGrpSpPr>
        <p:grpSpPr>
          <a:xfrm flipH="1" rot="-808323">
            <a:off x="267277" y="4619413"/>
            <a:ext cx="176724" cy="353429"/>
            <a:chOff x="8858632" y="2449775"/>
            <a:chExt cx="187827" cy="375633"/>
          </a:xfrm>
        </p:grpSpPr>
        <p:sp>
          <p:nvSpPr>
            <p:cNvPr id="659" name="Google Shape;659;p44"/>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44"/>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1" name="Google Shape;661;p44"/>
          <p:cNvGrpSpPr/>
          <p:nvPr/>
        </p:nvGrpSpPr>
        <p:grpSpPr>
          <a:xfrm rot="1664428">
            <a:off x="8545438" y="1012048"/>
            <a:ext cx="269132" cy="193651"/>
            <a:chOff x="9549534" y="2313177"/>
            <a:chExt cx="379843" cy="273311"/>
          </a:xfrm>
        </p:grpSpPr>
        <p:sp>
          <p:nvSpPr>
            <p:cNvPr id="662" name="Google Shape;662;p44"/>
            <p:cNvSpPr/>
            <p:nvPr/>
          </p:nvSpPr>
          <p:spPr>
            <a:xfrm>
              <a:off x="9740096" y="2422489"/>
              <a:ext cx="189281" cy="163999"/>
            </a:xfrm>
            <a:custGeom>
              <a:rect b="b" l="l" r="r" t="t"/>
              <a:pathLst>
                <a:path extrusionOk="0" h="2933" w="3385">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4"/>
            <p:cNvSpPr/>
            <p:nvPr/>
          </p:nvSpPr>
          <p:spPr>
            <a:xfrm>
              <a:off x="9740096" y="2313177"/>
              <a:ext cx="189281" cy="218684"/>
            </a:xfrm>
            <a:custGeom>
              <a:rect b="b" l="l" r="r" t="t"/>
              <a:pathLst>
                <a:path extrusionOk="0" h="3911" w="3385">
                  <a:moveTo>
                    <a:pt x="1" y="0"/>
                  </a:moveTo>
                  <a:lnTo>
                    <a:pt x="1" y="3910"/>
                  </a:lnTo>
                  <a:cubicBezTo>
                    <a:pt x="1530" y="3910"/>
                    <a:pt x="3384" y="2983"/>
                    <a:pt x="3384" y="1955"/>
                  </a:cubicBezTo>
                  <a:cubicBezTo>
                    <a:pt x="3384" y="928"/>
                    <a:pt x="1530" y="0"/>
                    <a:pt x="1"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44"/>
            <p:cNvSpPr/>
            <p:nvPr/>
          </p:nvSpPr>
          <p:spPr>
            <a:xfrm>
              <a:off x="9549534" y="2313177"/>
              <a:ext cx="190623" cy="218684"/>
            </a:xfrm>
            <a:custGeom>
              <a:rect b="b" l="l" r="r" t="t"/>
              <a:pathLst>
                <a:path extrusionOk="0" h="3911" w="3409">
                  <a:moveTo>
                    <a:pt x="3409" y="0"/>
                  </a:moveTo>
                  <a:cubicBezTo>
                    <a:pt x="1855" y="0"/>
                    <a:pt x="0" y="928"/>
                    <a:pt x="0" y="1955"/>
                  </a:cubicBezTo>
                  <a:cubicBezTo>
                    <a:pt x="0" y="2983"/>
                    <a:pt x="1855" y="3910"/>
                    <a:pt x="3409" y="3910"/>
                  </a:cubicBezTo>
                  <a:lnTo>
                    <a:pt x="3409"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4"/>
            <p:cNvSpPr/>
            <p:nvPr/>
          </p:nvSpPr>
          <p:spPr>
            <a:xfrm>
              <a:off x="9549534" y="2422489"/>
              <a:ext cx="190623" cy="163999"/>
            </a:xfrm>
            <a:custGeom>
              <a:rect b="b" l="l" r="r" t="t"/>
              <a:pathLst>
                <a:path extrusionOk="0" h="2933" w="3409">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6" name="Google Shape;666;p44"/>
          <p:cNvGrpSpPr/>
          <p:nvPr/>
        </p:nvGrpSpPr>
        <p:grpSpPr>
          <a:xfrm flipH="1" rot="1059460">
            <a:off x="8060205" y="95854"/>
            <a:ext cx="269145" cy="242976"/>
            <a:chOff x="9239814" y="2663254"/>
            <a:chExt cx="340590" cy="307475"/>
          </a:xfrm>
        </p:grpSpPr>
        <p:sp>
          <p:nvSpPr>
            <p:cNvPr id="667" name="Google Shape;667;p44"/>
            <p:cNvSpPr/>
            <p:nvPr/>
          </p:nvSpPr>
          <p:spPr>
            <a:xfrm>
              <a:off x="9342140" y="2663254"/>
              <a:ext cx="238264" cy="235738"/>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4"/>
            <p:cNvSpPr/>
            <p:nvPr/>
          </p:nvSpPr>
          <p:spPr>
            <a:xfrm>
              <a:off x="9239814" y="2747069"/>
              <a:ext cx="236922" cy="22366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grpSp>
        <p:nvGrpSpPr>
          <p:cNvPr id="39" name="Google Shape;39;p23"/>
          <p:cNvGrpSpPr/>
          <p:nvPr/>
        </p:nvGrpSpPr>
        <p:grpSpPr>
          <a:xfrm rot="1395985">
            <a:off x="186441" y="220961"/>
            <a:ext cx="275011" cy="440315"/>
            <a:chOff x="5796773" y="3396354"/>
            <a:chExt cx="335075" cy="536423"/>
          </a:xfrm>
        </p:grpSpPr>
        <p:sp>
          <p:nvSpPr>
            <p:cNvPr id="40" name="Google Shape;40;p23"/>
            <p:cNvSpPr/>
            <p:nvPr/>
          </p:nvSpPr>
          <p:spPr>
            <a:xfrm>
              <a:off x="5796773" y="3527223"/>
              <a:ext cx="335075" cy="405554"/>
            </a:xfrm>
            <a:custGeom>
              <a:rect b="b" l="l" r="r" t="t"/>
              <a:pathLst>
                <a:path extrusionOk="0" h="18172" w="15014">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3"/>
            <p:cNvSpPr/>
            <p:nvPr/>
          </p:nvSpPr>
          <p:spPr>
            <a:xfrm>
              <a:off x="5829222" y="3680476"/>
              <a:ext cx="269618" cy="139864"/>
            </a:xfrm>
            <a:custGeom>
              <a:rect b="b" l="l" r="r" t="t"/>
              <a:pathLst>
                <a:path extrusionOk="0" h="6267" w="12081">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3"/>
            <p:cNvSpPr/>
            <p:nvPr/>
          </p:nvSpPr>
          <p:spPr>
            <a:xfrm>
              <a:off x="5852723" y="3396354"/>
              <a:ext cx="223197" cy="128660"/>
            </a:xfrm>
            <a:custGeom>
              <a:rect b="b" l="l" r="r" t="t"/>
              <a:pathLst>
                <a:path extrusionOk="0" h="5765" w="10001">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3"/>
            <p:cNvSpPr/>
            <p:nvPr/>
          </p:nvSpPr>
          <p:spPr>
            <a:xfrm>
              <a:off x="5852723" y="3460673"/>
              <a:ext cx="223197" cy="129218"/>
            </a:xfrm>
            <a:custGeom>
              <a:rect b="b" l="l" r="r" t="t"/>
              <a:pathLst>
                <a:path extrusionOk="0" h="5790" w="10001">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 name="Google Shape;44;p23"/>
          <p:cNvGrpSpPr/>
          <p:nvPr/>
        </p:nvGrpSpPr>
        <p:grpSpPr>
          <a:xfrm flipH="1" rot="-1846270">
            <a:off x="7971989" y="4738439"/>
            <a:ext cx="269122" cy="194802"/>
            <a:chOff x="10038633" y="2173057"/>
            <a:chExt cx="269128" cy="194806"/>
          </a:xfrm>
        </p:grpSpPr>
        <p:sp>
          <p:nvSpPr>
            <p:cNvPr id="45" name="Google Shape;45;p23"/>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3"/>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3"/>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3"/>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 name="Google Shape;49;p23"/>
          <p:cNvGrpSpPr/>
          <p:nvPr/>
        </p:nvGrpSpPr>
        <p:grpSpPr>
          <a:xfrm>
            <a:off x="8752427" y="4068327"/>
            <a:ext cx="269134" cy="242967"/>
            <a:chOff x="9239814" y="2663254"/>
            <a:chExt cx="340590" cy="307475"/>
          </a:xfrm>
        </p:grpSpPr>
        <p:sp>
          <p:nvSpPr>
            <p:cNvPr id="50" name="Google Shape;50;p23"/>
            <p:cNvSpPr/>
            <p:nvPr/>
          </p:nvSpPr>
          <p:spPr>
            <a:xfrm>
              <a:off x="9342140" y="2663254"/>
              <a:ext cx="238264" cy="235738"/>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3"/>
            <p:cNvSpPr/>
            <p:nvPr/>
          </p:nvSpPr>
          <p:spPr>
            <a:xfrm>
              <a:off x="9239814" y="2747069"/>
              <a:ext cx="236922" cy="22366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 name="Google Shape;52;p23"/>
          <p:cNvGrpSpPr/>
          <p:nvPr/>
        </p:nvGrpSpPr>
        <p:grpSpPr>
          <a:xfrm rot="808232">
            <a:off x="8626998" y="4694533"/>
            <a:ext cx="141185" cy="282355"/>
            <a:chOff x="8858632" y="2449775"/>
            <a:chExt cx="187827" cy="375633"/>
          </a:xfrm>
        </p:grpSpPr>
        <p:sp>
          <p:nvSpPr>
            <p:cNvPr id="53" name="Google Shape;53;p23"/>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3"/>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 name="Google Shape;55;p23"/>
          <p:cNvGrpSpPr/>
          <p:nvPr/>
        </p:nvGrpSpPr>
        <p:grpSpPr>
          <a:xfrm flipH="1" rot="-3077456">
            <a:off x="317702" y="942738"/>
            <a:ext cx="269136" cy="193654"/>
            <a:chOff x="9549534" y="2313177"/>
            <a:chExt cx="379843" cy="273311"/>
          </a:xfrm>
        </p:grpSpPr>
        <p:sp>
          <p:nvSpPr>
            <p:cNvPr id="56" name="Google Shape;56;p23"/>
            <p:cNvSpPr/>
            <p:nvPr/>
          </p:nvSpPr>
          <p:spPr>
            <a:xfrm>
              <a:off x="9740096" y="2422489"/>
              <a:ext cx="189281" cy="163999"/>
            </a:xfrm>
            <a:custGeom>
              <a:rect b="b" l="l" r="r" t="t"/>
              <a:pathLst>
                <a:path extrusionOk="0" h="2933" w="3385">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3"/>
            <p:cNvSpPr/>
            <p:nvPr/>
          </p:nvSpPr>
          <p:spPr>
            <a:xfrm>
              <a:off x="9740096" y="2313177"/>
              <a:ext cx="189281" cy="218684"/>
            </a:xfrm>
            <a:custGeom>
              <a:rect b="b" l="l" r="r" t="t"/>
              <a:pathLst>
                <a:path extrusionOk="0" h="3911" w="3385">
                  <a:moveTo>
                    <a:pt x="1" y="0"/>
                  </a:moveTo>
                  <a:lnTo>
                    <a:pt x="1" y="3910"/>
                  </a:lnTo>
                  <a:cubicBezTo>
                    <a:pt x="1530" y="3910"/>
                    <a:pt x="3384" y="2983"/>
                    <a:pt x="3384" y="1955"/>
                  </a:cubicBezTo>
                  <a:cubicBezTo>
                    <a:pt x="3384" y="928"/>
                    <a:pt x="1530" y="0"/>
                    <a:pt x="1"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3"/>
            <p:cNvSpPr/>
            <p:nvPr/>
          </p:nvSpPr>
          <p:spPr>
            <a:xfrm>
              <a:off x="9549534" y="2313177"/>
              <a:ext cx="190623" cy="218684"/>
            </a:xfrm>
            <a:custGeom>
              <a:rect b="b" l="l" r="r" t="t"/>
              <a:pathLst>
                <a:path extrusionOk="0" h="3911" w="3409">
                  <a:moveTo>
                    <a:pt x="3409" y="0"/>
                  </a:moveTo>
                  <a:cubicBezTo>
                    <a:pt x="1855" y="0"/>
                    <a:pt x="0" y="928"/>
                    <a:pt x="0" y="1955"/>
                  </a:cubicBezTo>
                  <a:cubicBezTo>
                    <a:pt x="0" y="2983"/>
                    <a:pt x="1855" y="3910"/>
                    <a:pt x="3409" y="3910"/>
                  </a:cubicBezTo>
                  <a:lnTo>
                    <a:pt x="3409"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3"/>
            <p:cNvSpPr/>
            <p:nvPr/>
          </p:nvSpPr>
          <p:spPr>
            <a:xfrm>
              <a:off x="9549534" y="2422489"/>
              <a:ext cx="190623" cy="163999"/>
            </a:xfrm>
            <a:custGeom>
              <a:rect b="b" l="l" r="r" t="t"/>
              <a:pathLst>
                <a:path extrusionOk="0" h="2933" w="3409">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 name="Google Shape;60;p23"/>
          <p:cNvSpPr txBox="1"/>
          <p:nvPr>
            <p:ph type="title"/>
          </p:nvPr>
        </p:nvSpPr>
        <p:spPr>
          <a:xfrm>
            <a:off x="4074725" y="1266300"/>
            <a:ext cx="4349400" cy="8418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4500"/>
              <a:buNone/>
              <a:defRPr sz="4500"/>
            </a:lvl1pPr>
            <a:lvl2pPr lvl="1" algn="r">
              <a:lnSpc>
                <a:spcPct val="100000"/>
              </a:lnSpc>
              <a:spcBef>
                <a:spcPts val="0"/>
              </a:spcBef>
              <a:spcAft>
                <a:spcPts val="0"/>
              </a:spcAft>
              <a:buSzPts val="4500"/>
              <a:buNone/>
              <a:defRPr sz="4500"/>
            </a:lvl2pPr>
            <a:lvl3pPr lvl="2" algn="r">
              <a:lnSpc>
                <a:spcPct val="100000"/>
              </a:lnSpc>
              <a:spcBef>
                <a:spcPts val="0"/>
              </a:spcBef>
              <a:spcAft>
                <a:spcPts val="0"/>
              </a:spcAft>
              <a:buSzPts val="4500"/>
              <a:buNone/>
              <a:defRPr sz="4500"/>
            </a:lvl3pPr>
            <a:lvl4pPr lvl="3" algn="r">
              <a:lnSpc>
                <a:spcPct val="100000"/>
              </a:lnSpc>
              <a:spcBef>
                <a:spcPts val="0"/>
              </a:spcBef>
              <a:spcAft>
                <a:spcPts val="0"/>
              </a:spcAft>
              <a:buSzPts val="4500"/>
              <a:buNone/>
              <a:defRPr sz="4500"/>
            </a:lvl4pPr>
            <a:lvl5pPr lvl="4" algn="r">
              <a:lnSpc>
                <a:spcPct val="100000"/>
              </a:lnSpc>
              <a:spcBef>
                <a:spcPts val="0"/>
              </a:spcBef>
              <a:spcAft>
                <a:spcPts val="0"/>
              </a:spcAft>
              <a:buSzPts val="4500"/>
              <a:buNone/>
              <a:defRPr sz="4500"/>
            </a:lvl5pPr>
            <a:lvl6pPr lvl="5" algn="r">
              <a:lnSpc>
                <a:spcPct val="100000"/>
              </a:lnSpc>
              <a:spcBef>
                <a:spcPts val="0"/>
              </a:spcBef>
              <a:spcAft>
                <a:spcPts val="0"/>
              </a:spcAft>
              <a:buSzPts val="4500"/>
              <a:buNone/>
              <a:defRPr sz="4500"/>
            </a:lvl6pPr>
            <a:lvl7pPr lvl="6" algn="r">
              <a:lnSpc>
                <a:spcPct val="100000"/>
              </a:lnSpc>
              <a:spcBef>
                <a:spcPts val="0"/>
              </a:spcBef>
              <a:spcAft>
                <a:spcPts val="0"/>
              </a:spcAft>
              <a:buSzPts val="4500"/>
              <a:buNone/>
              <a:defRPr sz="4500"/>
            </a:lvl7pPr>
            <a:lvl8pPr lvl="7" algn="r">
              <a:lnSpc>
                <a:spcPct val="100000"/>
              </a:lnSpc>
              <a:spcBef>
                <a:spcPts val="0"/>
              </a:spcBef>
              <a:spcAft>
                <a:spcPts val="0"/>
              </a:spcAft>
              <a:buSzPts val="4500"/>
              <a:buNone/>
              <a:defRPr sz="4500"/>
            </a:lvl8pPr>
            <a:lvl9pPr lvl="8" algn="r">
              <a:lnSpc>
                <a:spcPct val="100000"/>
              </a:lnSpc>
              <a:spcBef>
                <a:spcPts val="0"/>
              </a:spcBef>
              <a:spcAft>
                <a:spcPts val="0"/>
              </a:spcAft>
              <a:buSzPts val="4500"/>
              <a:buNone/>
              <a:defRPr sz="4500"/>
            </a:lvl9pPr>
          </a:lstStyle>
          <a:p/>
        </p:txBody>
      </p:sp>
      <p:sp>
        <p:nvSpPr>
          <p:cNvPr id="61" name="Google Shape;61;p23"/>
          <p:cNvSpPr txBox="1"/>
          <p:nvPr>
            <p:ph idx="1" type="subTitle"/>
          </p:nvPr>
        </p:nvSpPr>
        <p:spPr>
          <a:xfrm>
            <a:off x="4074825" y="2108100"/>
            <a:ext cx="4349400" cy="17691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600"/>
              <a:buNone/>
              <a:defRPr sz="1800"/>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grpSp>
        <p:nvGrpSpPr>
          <p:cNvPr id="62" name="Google Shape;62;p23"/>
          <p:cNvGrpSpPr/>
          <p:nvPr/>
        </p:nvGrpSpPr>
        <p:grpSpPr>
          <a:xfrm>
            <a:off x="964477" y="184552"/>
            <a:ext cx="269134" cy="242967"/>
            <a:chOff x="9239814" y="2663254"/>
            <a:chExt cx="340590" cy="307475"/>
          </a:xfrm>
        </p:grpSpPr>
        <p:sp>
          <p:nvSpPr>
            <p:cNvPr id="63" name="Google Shape;63;p23"/>
            <p:cNvSpPr/>
            <p:nvPr/>
          </p:nvSpPr>
          <p:spPr>
            <a:xfrm>
              <a:off x="9342140" y="2663254"/>
              <a:ext cx="238264" cy="235738"/>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3"/>
            <p:cNvSpPr/>
            <p:nvPr/>
          </p:nvSpPr>
          <p:spPr>
            <a:xfrm>
              <a:off x="9239814" y="2747069"/>
              <a:ext cx="236922" cy="22366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 name="Shape 65"/>
        <p:cNvGrpSpPr/>
        <p:nvPr/>
      </p:nvGrpSpPr>
      <p:grpSpPr>
        <a:xfrm>
          <a:off x="0" y="0"/>
          <a:ext cx="0" cy="0"/>
          <a:chOff x="0" y="0"/>
          <a:chExt cx="0" cy="0"/>
        </a:xfrm>
      </p:grpSpPr>
      <p:grpSp>
        <p:nvGrpSpPr>
          <p:cNvPr id="66" name="Google Shape;66;p24"/>
          <p:cNvGrpSpPr/>
          <p:nvPr/>
        </p:nvGrpSpPr>
        <p:grpSpPr>
          <a:xfrm>
            <a:off x="8697273" y="941227"/>
            <a:ext cx="257009" cy="232051"/>
            <a:chOff x="9239814" y="2663254"/>
            <a:chExt cx="340590" cy="307475"/>
          </a:xfrm>
        </p:grpSpPr>
        <p:sp>
          <p:nvSpPr>
            <p:cNvPr id="67" name="Google Shape;67;p24"/>
            <p:cNvSpPr/>
            <p:nvPr/>
          </p:nvSpPr>
          <p:spPr>
            <a:xfrm>
              <a:off x="9342140" y="2663254"/>
              <a:ext cx="238264" cy="235738"/>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4"/>
            <p:cNvSpPr/>
            <p:nvPr/>
          </p:nvSpPr>
          <p:spPr>
            <a:xfrm>
              <a:off x="9239814" y="2747069"/>
              <a:ext cx="236922" cy="22366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 name="Google Shape;69;p24"/>
          <p:cNvGrpSpPr/>
          <p:nvPr/>
        </p:nvGrpSpPr>
        <p:grpSpPr>
          <a:xfrm rot="-1121533">
            <a:off x="8553735" y="230265"/>
            <a:ext cx="187836" cy="375651"/>
            <a:chOff x="8858632" y="2449775"/>
            <a:chExt cx="187827" cy="375633"/>
          </a:xfrm>
        </p:grpSpPr>
        <p:sp>
          <p:nvSpPr>
            <p:cNvPr id="70" name="Google Shape;70;p24"/>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4"/>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rgbClr val="F9F8F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 name="Google Shape;72;p24"/>
          <p:cNvGrpSpPr/>
          <p:nvPr/>
        </p:nvGrpSpPr>
        <p:grpSpPr>
          <a:xfrm rot="-3284565">
            <a:off x="222268" y="4700813"/>
            <a:ext cx="379811" cy="273288"/>
            <a:chOff x="9549534" y="2313177"/>
            <a:chExt cx="379843" cy="273311"/>
          </a:xfrm>
        </p:grpSpPr>
        <p:sp>
          <p:nvSpPr>
            <p:cNvPr id="73" name="Google Shape;73;p24"/>
            <p:cNvSpPr/>
            <p:nvPr/>
          </p:nvSpPr>
          <p:spPr>
            <a:xfrm>
              <a:off x="9740096" y="2422489"/>
              <a:ext cx="189281" cy="163999"/>
            </a:xfrm>
            <a:custGeom>
              <a:rect b="b" l="l" r="r" t="t"/>
              <a:pathLst>
                <a:path extrusionOk="0" h="2933" w="3385">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4"/>
            <p:cNvSpPr/>
            <p:nvPr/>
          </p:nvSpPr>
          <p:spPr>
            <a:xfrm>
              <a:off x="9740096" y="2313177"/>
              <a:ext cx="189281" cy="218684"/>
            </a:xfrm>
            <a:custGeom>
              <a:rect b="b" l="l" r="r" t="t"/>
              <a:pathLst>
                <a:path extrusionOk="0" h="3911" w="3385">
                  <a:moveTo>
                    <a:pt x="1" y="0"/>
                  </a:moveTo>
                  <a:lnTo>
                    <a:pt x="1" y="3910"/>
                  </a:lnTo>
                  <a:cubicBezTo>
                    <a:pt x="1530" y="3910"/>
                    <a:pt x="3384" y="2983"/>
                    <a:pt x="3384" y="1955"/>
                  </a:cubicBezTo>
                  <a:cubicBezTo>
                    <a:pt x="3384" y="928"/>
                    <a:pt x="1530" y="0"/>
                    <a:pt x="1"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4"/>
            <p:cNvSpPr/>
            <p:nvPr/>
          </p:nvSpPr>
          <p:spPr>
            <a:xfrm>
              <a:off x="9549534" y="2313177"/>
              <a:ext cx="190623" cy="218684"/>
            </a:xfrm>
            <a:custGeom>
              <a:rect b="b" l="l" r="r" t="t"/>
              <a:pathLst>
                <a:path extrusionOk="0" h="3911" w="3409">
                  <a:moveTo>
                    <a:pt x="3409" y="0"/>
                  </a:moveTo>
                  <a:cubicBezTo>
                    <a:pt x="1855" y="0"/>
                    <a:pt x="0" y="928"/>
                    <a:pt x="0" y="1955"/>
                  </a:cubicBezTo>
                  <a:cubicBezTo>
                    <a:pt x="0" y="2983"/>
                    <a:pt x="1855" y="3910"/>
                    <a:pt x="3409" y="3910"/>
                  </a:cubicBezTo>
                  <a:lnTo>
                    <a:pt x="3409"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4"/>
            <p:cNvSpPr/>
            <p:nvPr/>
          </p:nvSpPr>
          <p:spPr>
            <a:xfrm>
              <a:off x="9549534" y="2422489"/>
              <a:ext cx="190623" cy="163999"/>
            </a:xfrm>
            <a:custGeom>
              <a:rect b="b" l="l" r="r" t="t"/>
              <a:pathLst>
                <a:path extrusionOk="0" h="2933" w="3409">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 name="Google Shape;77;p24"/>
          <p:cNvGrpSpPr/>
          <p:nvPr/>
        </p:nvGrpSpPr>
        <p:grpSpPr>
          <a:xfrm rot="1658323">
            <a:off x="121537" y="4058462"/>
            <a:ext cx="269131" cy="194809"/>
            <a:chOff x="10038633" y="2173057"/>
            <a:chExt cx="269128" cy="194806"/>
          </a:xfrm>
        </p:grpSpPr>
        <p:sp>
          <p:nvSpPr>
            <p:cNvPr id="78" name="Google Shape;78;p24"/>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4"/>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4"/>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4"/>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 name="Google Shape;82;p24"/>
          <p:cNvGrpSpPr/>
          <p:nvPr/>
        </p:nvGrpSpPr>
        <p:grpSpPr>
          <a:xfrm>
            <a:off x="903848" y="4721427"/>
            <a:ext cx="257009" cy="232051"/>
            <a:chOff x="9239814" y="2663254"/>
            <a:chExt cx="340590" cy="307475"/>
          </a:xfrm>
        </p:grpSpPr>
        <p:sp>
          <p:nvSpPr>
            <p:cNvPr id="83" name="Google Shape;83;p24"/>
            <p:cNvSpPr/>
            <p:nvPr/>
          </p:nvSpPr>
          <p:spPr>
            <a:xfrm>
              <a:off x="9342140" y="2663254"/>
              <a:ext cx="238264" cy="235738"/>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4"/>
            <p:cNvSpPr/>
            <p:nvPr/>
          </p:nvSpPr>
          <p:spPr>
            <a:xfrm>
              <a:off x="9239814" y="2747069"/>
              <a:ext cx="236922" cy="22366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 name="Google Shape;85;p24"/>
          <p:cNvSpPr txBox="1"/>
          <p:nvPr>
            <p:ph type="title"/>
          </p:nvPr>
        </p:nvSpPr>
        <p:spPr>
          <a:xfrm>
            <a:off x="3949850" y="2500900"/>
            <a:ext cx="4553700" cy="1071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4200"/>
              <a:buNone/>
              <a:defRPr sz="7200">
                <a:solidFill>
                  <a:schemeClr val="accent4"/>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6" name="Google Shape;86;p24"/>
          <p:cNvSpPr txBox="1"/>
          <p:nvPr>
            <p:ph idx="1" type="subTitle"/>
          </p:nvPr>
        </p:nvSpPr>
        <p:spPr>
          <a:xfrm>
            <a:off x="3949850" y="3572500"/>
            <a:ext cx="4553700" cy="4575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7" name="Google Shape;87;p24"/>
          <p:cNvSpPr txBox="1"/>
          <p:nvPr>
            <p:ph idx="2" type="title"/>
          </p:nvPr>
        </p:nvSpPr>
        <p:spPr>
          <a:xfrm>
            <a:off x="5765600" y="1285900"/>
            <a:ext cx="922200" cy="8832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7200"/>
              <a:buNone/>
              <a:defRPr sz="72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88" name="Shape 88"/>
        <p:cNvGrpSpPr/>
        <p:nvPr/>
      </p:nvGrpSpPr>
      <p:grpSpPr>
        <a:xfrm>
          <a:off x="0" y="0"/>
          <a:ext cx="0" cy="0"/>
          <a:chOff x="0" y="0"/>
          <a:chExt cx="0" cy="0"/>
        </a:xfrm>
      </p:grpSpPr>
      <p:grpSp>
        <p:nvGrpSpPr>
          <p:cNvPr id="89" name="Google Shape;89;p25"/>
          <p:cNvGrpSpPr/>
          <p:nvPr/>
        </p:nvGrpSpPr>
        <p:grpSpPr>
          <a:xfrm>
            <a:off x="86940" y="103226"/>
            <a:ext cx="568031" cy="873531"/>
            <a:chOff x="7729498" y="4650644"/>
            <a:chExt cx="662272" cy="1018458"/>
          </a:xfrm>
        </p:grpSpPr>
        <p:sp>
          <p:nvSpPr>
            <p:cNvPr id="90" name="Google Shape;90;p25"/>
            <p:cNvSpPr/>
            <p:nvPr/>
          </p:nvSpPr>
          <p:spPr>
            <a:xfrm rot="-1930625">
              <a:off x="7752189" y="5520515"/>
              <a:ext cx="168837" cy="104249"/>
            </a:xfrm>
            <a:custGeom>
              <a:rect b="b" l="l" r="r" t="t"/>
              <a:pathLst>
                <a:path extrusionOk="0" h="4287" w="6943">
                  <a:moveTo>
                    <a:pt x="6692" y="1"/>
                  </a:moveTo>
                  <a:lnTo>
                    <a:pt x="0" y="3861"/>
                  </a:lnTo>
                  <a:lnTo>
                    <a:pt x="226" y="4287"/>
                  </a:lnTo>
                  <a:lnTo>
                    <a:pt x="6942" y="402"/>
                  </a:lnTo>
                  <a:lnTo>
                    <a:pt x="6692" y="1"/>
                  </a:lnTo>
                  <a:close/>
                </a:path>
              </a:pathLst>
            </a:custGeom>
            <a:solidFill>
              <a:srgbClr val="E9E5D9"/>
            </a:solidFill>
            <a:ln cap="flat" cmpd="sng" w="19050">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5"/>
            <p:cNvSpPr/>
            <p:nvPr/>
          </p:nvSpPr>
          <p:spPr>
            <a:xfrm rot="-1930625">
              <a:off x="7746067" y="5515565"/>
              <a:ext cx="180436" cy="114268"/>
            </a:xfrm>
            <a:custGeom>
              <a:rect b="b" l="l" r="r" t="t"/>
              <a:pathLst>
                <a:path extrusionOk="0" h="4699" w="742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5"/>
            <p:cNvSpPr/>
            <p:nvPr/>
          </p:nvSpPr>
          <p:spPr>
            <a:xfrm rot="-1930625">
              <a:off x="7992346" y="4871683"/>
              <a:ext cx="263310" cy="327533"/>
            </a:xfrm>
            <a:custGeom>
              <a:rect b="b" l="l" r="r" t="t"/>
              <a:pathLst>
                <a:path extrusionOk="0" h="13469" w="10828">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5"/>
            <p:cNvSpPr/>
            <p:nvPr/>
          </p:nvSpPr>
          <p:spPr>
            <a:xfrm rot="-1930625">
              <a:off x="7869169" y="5237677"/>
              <a:ext cx="174332" cy="218493"/>
            </a:xfrm>
            <a:custGeom>
              <a:rect b="b" l="l" r="r" t="t"/>
              <a:pathLst>
                <a:path extrusionOk="0" h="8985" w="7169">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5"/>
            <p:cNvSpPr/>
            <p:nvPr/>
          </p:nvSpPr>
          <p:spPr>
            <a:xfrm rot="-1930625">
              <a:off x="8145767" y="4711816"/>
              <a:ext cx="178588" cy="218590"/>
            </a:xfrm>
            <a:custGeom>
              <a:rect b="b" l="l" r="r" t="t"/>
              <a:pathLst>
                <a:path extrusionOk="0" h="8989" w="7344">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5"/>
            <p:cNvSpPr/>
            <p:nvPr/>
          </p:nvSpPr>
          <p:spPr>
            <a:xfrm rot="-1930625">
              <a:off x="7877076" y="5302313"/>
              <a:ext cx="136543" cy="141236"/>
            </a:xfrm>
            <a:custGeom>
              <a:rect b="b" l="l" r="r" t="t"/>
              <a:pathLst>
                <a:path extrusionOk="0" h="5808" w="5615">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5"/>
            <p:cNvSpPr/>
            <p:nvPr/>
          </p:nvSpPr>
          <p:spPr>
            <a:xfrm rot="-1930625">
              <a:off x="8125572" y="4785664"/>
              <a:ext cx="173724" cy="163730"/>
            </a:xfrm>
            <a:custGeom>
              <a:rect b="b" l="l" r="r" t="t"/>
              <a:pathLst>
                <a:path extrusionOk="0" h="6733" w="7144">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5"/>
            <p:cNvSpPr/>
            <p:nvPr/>
          </p:nvSpPr>
          <p:spPr>
            <a:xfrm rot="-1930625">
              <a:off x="7880425" y="5353475"/>
              <a:ext cx="88419" cy="109283"/>
            </a:xfrm>
            <a:custGeom>
              <a:rect b="b" l="l" r="r" t="t"/>
              <a:pathLst>
                <a:path extrusionOk="0" h="4494" w="3636">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5"/>
            <p:cNvSpPr/>
            <p:nvPr/>
          </p:nvSpPr>
          <p:spPr>
            <a:xfrm rot="-1930625">
              <a:off x="7847794" y="5393429"/>
              <a:ext cx="109113" cy="95860"/>
            </a:xfrm>
            <a:custGeom>
              <a:rect b="b" l="l" r="r" t="t"/>
              <a:pathLst>
                <a:path extrusionOk="0" h="3942" w="4487">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5"/>
            <p:cNvSpPr/>
            <p:nvPr/>
          </p:nvSpPr>
          <p:spPr>
            <a:xfrm rot="-1930625">
              <a:off x="7821598" y="4988782"/>
              <a:ext cx="455297" cy="387864"/>
            </a:xfrm>
            <a:custGeom>
              <a:rect b="b" l="l" r="r" t="t"/>
              <a:pathLst>
                <a:path extrusionOk="0" h="15950" w="18723">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rgbClr val="FFFFFF"/>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5"/>
            <p:cNvSpPr/>
            <p:nvPr/>
          </p:nvSpPr>
          <p:spPr>
            <a:xfrm rot="-1930625">
              <a:off x="8161368" y="4681576"/>
              <a:ext cx="182868" cy="231260"/>
            </a:xfrm>
            <a:custGeom>
              <a:rect b="b" l="l" r="r" t="t"/>
              <a:pathLst>
                <a:path extrusionOk="0" h="9510" w="752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5"/>
            <p:cNvSpPr/>
            <p:nvPr/>
          </p:nvSpPr>
          <p:spPr>
            <a:xfrm rot="-1930625">
              <a:off x="8015757" y="4840464"/>
              <a:ext cx="252343" cy="337041"/>
            </a:xfrm>
            <a:custGeom>
              <a:rect b="b" l="l" r="r" t="t"/>
              <a:pathLst>
                <a:path extrusionOk="0" h="13860" w="10377">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5"/>
            <p:cNvSpPr/>
            <p:nvPr/>
          </p:nvSpPr>
          <p:spPr>
            <a:xfrm rot="-1930625">
              <a:off x="7871706" y="5075187"/>
              <a:ext cx="302923" cy="299276"/>
            </a:xfrm>
            <a:custGeom>
              <a:rect b="b" l="l" r="r" t="t"/>
              <a:pathLst>
                <a:path extrusionOk="0" h="12307" w="12457">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5"/>
            <p:cNvSpPr/>
            <p:nvPr/>
          </p:nvSpPr>
          <p:spPr>
            <a:xfrm rot="-1930625">
              <a:off x="8059943" y="5287832"/>
              <a:ext cx="15855" cy="56101"/>
            </a:xfrm>
            <a:custGeom>
              <a:rect b="b" l="l" r="r" t="t"/>
              <a:pathLst>
                <a:path extrusionOk="0" h="2307" w="652">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5"/>
            <p:cNvSpPr/>
            <p:nvPr/>
          </p:nvSpPr>
          <p:spPr>
            <a:xfrm rot="-1930625">
              <a:off x="8082994" y="5281282"/>
              <a:ext cx="15247" cy="30494"/>
            </a:xfrm>
            <a:custGeom>
              <a:rect b="b" l="l" r="r" t="t"/>
              <a:pathLst>
                <a:path extrusionOk="0" h="1254" w="627">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5"/>
            <p:cNvSpPr/>
            <p:nvPr/>
          </p:nvSpPr>
          <p:spPr>
            <a:xfrm rot="-1930625">
              <a:off x="8092508" y="5226304"/>
              <a:ext cx="15879" cy="56076"/>
            </a:xfrm>
            <a:custGeom>
              <a:rect b="b" l="l" r="r" t="t"/>
              <a:pathLst>
                <a:path extrusionOk="0" h="2306" w="653">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5"/>
            <p:cNvSpPr/>
            <p:nvPr/>
          </p:nvSpPr>
          <p:spPr>
            <a:xfrm rot="-1930625">
              <a:off x="8116120" y="5219567"/>
              <a:ext cx="14663" cy="30518"/>
            </a:xfrm>
            <a:custGeom>
              <a:rect b="b" l="l" r="r" t="t"/>
              <a:pathLst>
                <a:path extrusionOk="0" h="1255" w="603">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5"/>
            <p:cNvSpPr/>
            <p:nvPr/>
          </p:nvSpPr>
          <p:spPr>
            <a:xfrm rot="-1930625">
              <a:off x="8124913" y="5164196"/>
              <a:ext cx="15879" cy="56708"/>
            </a:xfrm>
            <a:custGeom>
              <a:rect b="b" l="l" r="r" t="t"/>
              <a:pathLst>
                <a:path extrusionOk="0" h="2332" w="653">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5"/>
            <p:cNvSpPr/>
            <p:nvPr/>
          </p:nvSpPr>
          <p:spPr>
            <a:xfrm rot="-1930625">
              <a:off x="8157427" y="5102490"/>
              <a:ext cx="16487" cy="56708"/>
            </a:xfrm>
            <a:custGeom>
              <a:rect b="b" l="l" r="r" t="t"/>
              <a:pathLst>
                <a:path extrusionOk="0" h="2332" w="678">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5"/>
            <p:cNvSpPr/>
            <p:nvPr/>
          </p:nvSpPr>
          <p:spPr>
            <a:xfrm rot="-1930625">
              <a:off x="8181108" y="5096541"/>
              <a:ext cx="14639" cy="29886"/>
            </a:xfrm>
            <a:custGeom>
              <a:rect b="b" l="l" r="r" t="t"/>
              <a:pathLst>
                <a:path extrusionOk="0" h="1229" w="602">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 name="Google Shape;110;p25"/>
          <p:cNvGrpSpPr/>
          <p:nvPr/>
        </p:nvGrpSpPr>
        <p:grpSpPr>
          <a:xfrm flipH="1" rot="10030457">
            <a:off x="930426" y="141240"/>
            <a:ext cx="372923" cy="269938"/>
            <a:chOff x="10038633" y="2173057"/>
            <a:chExt cx="269128" cy="194806"/>
          </a:xfrm>
        </p:grpSpPr>
        <p:sp>
          <p:nvSpPr>
            <p:cNvPr id="111" name="Google Shape;111;p25"/>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5"/>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5"/>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5"/>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 name="Google Shape;115;p25"/>
          <p:cNvGrpSpPr/>
          <p:nvPr/>
        </p:nvGrpSpPr>
        <p:grpSpPr>
          <a:xfrm rot="-3599748">
            <a:off x="241300" y="1259174"/>
            <a:ext cx="162149" cy="324280"/>
            <a:chOff x="8858632" y="2449775"/>
            <a:chExt cx="187827" cy="375633"/>
          </a:xfrm>
        </p:grpSpPr>
        <p:sp>
          <p:nvSpPr>
            <p:cNvPr id="116" name="Google Shape;116;p25"/>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5"/>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 name="Google Shape;118;p25"/>
          <p:cNvGrpSpPr/>
          <p:nvPr/>
        </p:nvGrpSpPr>
        <p:grpSpPr>
          <a:xfrm rot="3235354">
            <a:off x="8768092" y="3822703"/>
            <a:ext cx="139065" cy="278115"/>
            <a:chOff x="8858632" y="2449775"/>
            <a:chExt cx="187827" cy="375633"/>
          </a:xfrm>
        </p:grpSpPr>
        <p:sp>
          <p:nvSpPr>
            <p:cNvPr id="119" name="Google Shape;119;p25"/>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5"/>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 name="Google Shape;121;p25"/>
          <p:cNvGrpSpPr/>
          <p:nvPr/>
        </p:nvGrpSpPr>
        <p:grpSpPr>
          <a:xfrm flipH="1" rot="8100000">
            <a:off x="8650282" y="4667556"/>
            <a:ext cx="374667" cy="271200"/>
            <a:chOff x="10038633" y="2173057"/>
            <a:chExt cx="269128" cy="194806"/>
          </a:xfrm>
        </p:grpSpPr>
        <p:sp>
          <p:nvSpPr>
            <p:cNvPr id="122" name="Google Shape;122;p25"/>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5"/>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5"/>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5"/>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 name="Google Shape;126;p25"/>
          <p:cNvGrpSpPr/>
          <p:nvPr/>
        </p:nvGrpSpPr>
        <p:grpSpPr>
          <a:xfrm rot="-4211199">
            <a:off x="8149258" y="4722802"/>
            <a:ext cx="170617" cy="341215"/>
            <a:chOff x="8858632" y="2449775"/>
            <a:chExt cx="187827" cy="375633"/>
          </a:xfrm>
        </p:grpSpPr>
        <p:sp>
          <p:nvSpPr>
            <p:cNvPr id="127" name="Google Shape;127;p25"/>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5"/>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
    <p:spTree>
      <p:nvGrpSpPr>
        <p:cNvPr id="129" name="Shape 129"/>
        <p:cNvGrpSpPr/>
        <p:nvPr/>
      </p:nvGrpSpPr>
      <p:grpSpPr>
        <a:xfrm>
          <a:off x="0" y="0"/>
          <a:ext cx="0" cy="0"/>
          <a:chOff x="0" y="0"/>
          <a:chExt cx="0" cy="0"/>
        </a:xfrm>
      </p:grpSpPr>
      <p:grpSp>
        <p:nvGrpSpPr>
          <p:cNvPr id="130" name="Google Shape;130;p26"/>
          <p:cNvGrpSpPr/>
          <p:nvPr/>
        </p:nvGrpSpPr>
        <p:grpSpPr>
          <a:xfrm rot="-3284565">
            <a:off x="230396" y="4723221"/>
            <a:ext cx="379811" cy="273288"/>
            <a:chOff x="9549534" y="2313177"/>
            <a:chExt cx="379843" cy="273311"/>
          </a:xfrm>
        </p:grpSpPr>
        <p:sp>
          <p:nvSpPr>
            <p:cNvPr id="131" name="Google Shape;131;p26"/>
            <p:cNvSpPr/>
            <p:nvPr/>
          </p:nvSpPr>
          <p:spPr>
            <a:xfrm>
              <a:off x="9740096" y="2422489"/>
              <a:ext cx="189281" cy="163999"/>
            </a:xfrm>
            <a:custGeom>
              <a:rect b="b" l="l" r="r" t="t"/>
              <a:pathLst>
                <a:path extrusionOk="0" h="2933" w="3385">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6"/>
            <p:cNvSpPr/>
            <p:nvPr/>
          </p:nvSpPr>
          <p:spPr>
            <a:xfrm>
              <a:off x="9740096" y="2313177"/>
              <a:ext cx="189281" cy="218684"/>
            </a:xfrm>
            <a:custGeom>
              <a:rect b="b" l="l" r="r" t="t"/>
              <a:pathLst>
                <a:path extrusionOk="0" h="3911" w="3385">
                  <a:moveTo>
                    <a:pt x="1" y="0"/>
                  </a:moveTo>
                  <a:lnTo>
                    <a:pt x="1" y="3910"/>
                  </a:lnTo>
                  <a:cubicBezTo>
                    <a:pt x="1530" y="3910"/>
                    <a:pt x="3384" y="2983"/>
                    <a:pt x="3384" y="1955"/>
                  </a:cubicBezTo>
                  <a:cubicBezTo>
                    <a:pt x="3384" y="928"/>
                    <a:pt x="1530" y="0"/>
                    <a:pt x="1"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6"/>
            <p:cNvSpPr/>
            <p:nvPr/>
          </p:nvSpPr>
          <p:spPr>
            <a:xfrm>
              <a:off x="9549534" y="2313177"/>
              <a:ext cx="190623" cy="218684"/>
            </a:xfrm>
            <a:custGeom>
              <a:rect b="b" l="l" r="r" t="t"/>
              <a:pathLst>
                <a:path extrusionOk="0" h="3911" w="3409">
                  <a:moveTo>
                    <a:pt x="3409" y="0"/>
                  </a:moveTo>
                  <a:cubicBezTo>
                    <a:pt x="1855" y="0"/>
                    <a:pt x="0" y="928"/>
                    <a:pt x="0" y="1955"/>
                  </a:cubicBezTo>
                  <a:cubicBezTo>
                    <a:pt x="0" y="2983"/>
                    <a:pt x="1855" y="3910"/>
                    <a:pt x="3409" y="3910"/>
                  </a:cubicBezTo>
                  <a:lnTo>
                    <a:pt x="3409"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6"/>
            <p:cNvSpPr/>
            <p:nvPr/>
          </p:nvSpPr>
          <p:spPr>
            <a:xfrm>
              <a:off x="9549534" y="2422489"/>
              <a:ext cx="190623" cy="163999"/>
            </a:xfrm>
            <a:custGeom>
              <a:rect b="b" l="l" r="r" t="t"/>
              <a:pathLst>
                <a:path extrusionOk="0" h="2933" w="3409">
                  <a:moveTo>
                    <a:pt x="0" y="0"/>
                  </a:moveTo>
                  <a:lnTo>
                    <a:pt x="0" y="978"/>
                  </a:lnTo>
                  <a:cubicBezTo>
                    <a:pt x="0" y="2005"/>
                    <a:pt x="1855" y="2933"/>
                    <a:pt x="3409" y="2933"/>
                  </a:cubicBezTo>
                  <a:lnTo>
                    <a:pt x="3409" y="1955"/>
                  </a:lnTo>
                  <a:cubicBezTo>
                    <a:pt x="1855" y="1955"/>
                    <a:pt x="0" y="1028"/>
                    <a:pt x="0"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 name="Google Shape;135;p26"/>
          <p:cNvGrpSpPr/>
          <p:nvPr/>
        </p:nvGrpSpPr>
        <p:grpSpPr>
          <a:xfrm rot="1658323">
            <a:off x="129665" y="4080871"/>
            <a:ext cx="269131" cy="194809"/>
            <a:chOff x="10038633" y="2173057"/>
            <a:chExt cx="269128" cy="194806"/>
          </a:xfrm>
        </p:grpSpPr>
        <p:sp>
          <p:nvSpPr>
            <p:cNvPr id="136" name="Google Shape;136;p26"/>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6"/>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6"/>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6"/>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 name="Google Shape;140;p26"/>
          <p:cNvGrpSpPr/>
          <p:nvPr/>
        </p:nvGrpSpPr>
        <p:grpSpPr>
          <a:xfrm>
            <a:off x="911976" y="4803586"/>
            <a:ext cx="257009" cy="232051"/>
            <a:chOff x="9239814" y="2663254"/>
            <a:chExt cx="340590" cy="307475"/>
          </a:xfrm>
        </p:grpSpPr>
        <p:sp>
          <p:nvSpPr>
            <p:cNvPr id="141" name="Google Shape;141;p26"/>
            <p:cNvSpPr/>
            <p:nvPr/>
          </p:nvSpPr>
          <p:spPr>
            <a:xfrm>
              <a:off x="9342140" y="2663254"/>
              <a:ext cx="238264" cy="235738"/>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6"/>
            <p:cNvSpPr/>
            <p:nvPr/>
          </p:nvSpPr>
          <p:spPr>
            <a:xfrm>
              <a:off x="9239814" y="2747069"/>
              <a:ext cx="236922" cy="22366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 name="Google Shape;143;p26"/>
          <p:cNvGrpSpPr/>
          <p:nvPr/>
        </p:nvGrpSpPr>
        <p:grpSpPr>
          <a:xfrm flipH="1" rot="10800000">
            <a:off x="7683887" y="-506360"/>
            <a:ext cx="662272" cy="1018458"/>
            <a:chOff x="7729498" y="4650644"/>
            <a:chExt cx="662272" cy="1018458"/>
          </a:xfrm>
        </p:grpSpPr>
        <p:sp>
          <p:nvSpPr>
            <p:cNvPr id="144" name="Google Shape;144;p26"/>
            <p:cNvSpPr/>
            <p:nvPr/>
          </p:nvSpPr>
          <p:spPr>
            <a:xfrm rot="-1930625">
              <a:off x="7752189" y="5520515"/>
              <a:ext cx="168837" cy="104249"/>
            </a:xfrm>
            <a:custGeom>
              <a:rect b="b" l="l" r="r" t="t"/>
              <a:pathLst>
                <a:path extrusionOk="0" h="4287" w="6943">
                  <a:moveTo>
                    <a:pt x="6692" y="1"/>
                  </a:moveTo>
                  <a:lnTo>
                    <a:pt x="0" y="3861"/>
                  </a:lnTo>
                  <a:lnTo>
                    <a:pt x="226" y="4287"/>
                  </a:lnTo>
                  <a:lnTo>
                    <a:pt x="6942" y="402"/>
                  </a:lnTo>
                  <a:lnTo>
                    <a:pt x="6692" y="1"/>
                  </a:lnTo>
                  <a:close/>
                </a:path>
              </a:pathLst>
            </a:custGeom>
            <a:solidFill>
              <a:srgbClr val="E9E5D9"/>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6"/>
            <p:cNvSpPr/>
            <p:nvPr/>
          </p:nvSpPr>
          <p:spPr>
            <a:xfrm rot="-1930625">
              <a:off x="7746067" y="5515565"/>
              <a:ext cx="180436" cy="114268"/>
            </a:xfrm>
            <a:custGeom>
              <a:rect b="b" l="l" r="r" t="t"/>
              <a:pathLst>
                <a:path extrusionOk="0" h="4699" w="742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6"/>
            <p:cNvSpPr/>
            <p:nvPr/>
          </p:nvSpPr>
          <p:spPr>
            <a:xfrm rot="-1930625">
              <a:off x="7992346" y="4871683"/>
              <a:ext cx="263310" cy="327533"/>
            </a:xfrm>
            <a:custGeom>
              <a:rect b="b" l="l" r="r" t="t"/>
              <a:pathLst>
                <a:path extrusionOk="0" h="13469" w="10828">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6"/>
            <p:cNvSpPr/>
            <p:nvPr/>
          </p:nvSpPr>
          <p:spPr>
            <a:xfrm rot="-1930625">
              <a:off x="7869169" y="5237677"/>
              <a:ext cx="174332" cy="218493"/>
            </a:xfrm>
            <a:custGeom>
              <a:rect b="b" l="l" r="r" t="t"/>
              <a:pathLst>
                <a:path extrusionOk="0" h="8985" w="7169">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6"/>
            <p:cNvSpPr/>
            <p:nvPr/>
          </p:nvSpPr>
          <p:spPr>
            <a:xfrm rot="-1930625">
              <a:off x="8145767" y="4711816"/>
              <a:ext cx="178588" cy="218590"/>
            </a:xfrm>
            <a:custGeom>
              <a:rect b="b" l="l" r="r" t="t"/>
              <a:pathLst>
                <a:path extrusionOk="0" h="8989" w="7344">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6"/>
            <p:cNvSpPr/>
            <p:nvPr/>
          </p:nvSpPr>
          <p:spPr>
            <a:xfrm rot="-1930625">
              <a:off x="7877076" y="5302313"/>
              <a:ext cx="136543" cy="141236"/>
            </a:xfrm>
            <a:custGeom>
              <a:rect b="b" l="l" r="r" t="t"/>
              <a:pathLst>
                <a:path extrusionOk="0" h="5808" w="5615">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6"/>
            <p:cNvSpPr/>
            <p:nvPr/>
          </p:nvSpPr>
          <p:spPr>
            <a:xfrm rot="-1930625">
              <a:off x="8125572" y="4785664"/>
              <a:ext cx="173724" cy="163730"/>
            </a:xfrm>
            <a:custGeom>
              <a:rect b="b" l="l" r="r" t="t"/>
              <a:pathLst>
                <a:path extrusionOk="0" h="6733" w="7144">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6"/>
            <p:cNvSpPr/>
            <p:nvPr/>
          </p:nvSpPr>
          <p:spPr>
            <a:xfrm rot="-1930625">
              <a:off x="7880425" y="5353475"/>
              <a:ext cx="88419" cy="109283"/>
            </a:xfrm>
            <a:custGeom>
              <a:rect b="b" l="l" r="r" t="t"/>
              <a:pathLst>
                <a:path extrusionOk="0" h="4494" w="3636">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6"/>
            <p:cNvSpPr/>
            <p:nvPr/>
          </p:nvSpPr>
          <p:spPr>
            <a:xfrm rot="-1930625">
              <a:off x="7847794" y="5393429"/>
              <a:ext cx="109113" cy="95860"/>
            </a:xfrm>
            <a:custGeom>
              <a:rect b="b" l="l" r="r" t="t"/>
              <a:pathLst>
                <a:path extrusionOk="0" h="3942" w="4487">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6"/>
            <p:cNvSpPr/>
            <p:nvPr/>
          </p:nvSpPr>
          <p:spPr>
            <a:xfrm rot="-1930625">
              <a:off x="7821598" y="4988782"/>
              <a:ext cx="455297" cy="387864"/>
            </a:xfrm>
            <a:custGeom>
              <a:rect b="b" l="l" r="r" t="t"/>
              <a:pathLst>
                <a:path extrusionOk="0" h="15950" w="18723">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6"/>
            <p:cNvSpPr/>
            <p:nvPr/>
          </p:nvSpPr>
          <p:spPr>
            <a:xfrm rot="-1930625">
              <a:off x="8161368" y="4681576"/>
              <a:ext cx="182868" cy="231260"/>
            </a:xfrm>
            <a:custGeom>
              <a:rect b="b" l="l" r="r" t="t"/>
              <a:pathLst>
                <a:path extrusionOk="0" h="9510" w="752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6"/>
            <p:cNvSpPr/>
            <p:nvPr/>
          </p:nvSpPr>
          <p:spPr>
            <a:xfrm rot="-1930625">
              <a:off x="8015757" y="4840464"/>
              <a:ext cx="252343" cy="337041"/>
            </a:xfrm>
            <a:custGeom>
              <a:rect b="b" l="l" r="r" t="t"/>
              <a:pathLst>
                <a:path extrusionOk="0" h="13860" w="10377">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6"/>
            <p:cNvSpPr/>
            <p:nvPr/>
          </p:nvSpPr>
          <p:spPr>
            <a:xfrm rot="-1930625">
              <a:off x="7871706" y="5075187"/>
              <a:ext cx="302923" cy="299276"/>
            </a:xfrm>
            <a:custGeom>
              <a:rect b="b" l="l" r="r" t="t"/>
              <a:pathLst>
                <a:path extrusionOk="0" h="12307" w="12457">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6"/>
            <p:cNvSpPr/>
            <p:nvPr/>
          </p:nvSpPr>
          <p:spPr>
            <a:xfrm rot="-1930625">
              <a:off x="8059943" y="5287832"/>
              <a:ext cx="15855" cy="56101"/>
            </a:xfrm>
            <a:custGeom>
              <a:rect b="b" l="l" r="r" t="t"/>
              <a:pathLst>
                <a:path extrusionOk="0" h="2307" w="652">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6"/>
            <p:cNvSpPr/>
            <p:nvPr/>
          </p:nvSpPr>
          <p:spPr>
            <a:xfrm rot="-1930625">
              <a:off x="8082994" y="5281282"/>
              <a:ext cx="15247" cy="30494"/>
            </a:xfrm>
            <a:custGeom>
              <a:rect b="b" l="l" r="r" t="t"/>
              <a:pathLst>
                <a:path extrusionOk="0" h="1254" w="627">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6"/>
            <p:cNvSpPr/>
            <p:nvPr/>
          </p:nvSpPr>
          <p:spPr>
            <a:xfrm rot="-1930625">
              <a:off x="8092508" y="5226304"/>
              <a:ext cx="15879" cy="56076"/>
            </a:xfrm>
            <a:custGeom>
              <a:rect b="b" l="l" r="r" t="t"/>
              <a:pathLst>
                <a:path extrusionOk="0" h="2306" w="653">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6"/>
            <p:cNvSpPr/>
            <p:nvPr/>
          </p:nvSpPr>
          <p:spPr>
            <a:xfrm rot="-1930625">
              <a:off x="8116120" y="5219567"/>
              <a:ext cx="14663" cy="30518"/>
            </a:xfrm>
            <a:custGeom>
              <a:rect b="b" l="l" r="r" t="t"/>
              <a:pathLst>
                <a:path extrusionOk="0" h="1255" w="603">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6"/>
            <p:cNvSpPr/>
            <p:nvPr/>
          </p:nvSpPr>
          <p:spPr>
            <a:xfrm rot="-1930625">
              <a:off x="8124913" y="5164196"/>
              <a:ext cx="15879" cy="56708"/>
            </a:xfrm>
            <a:custGeom>
              <a:rect b="b" l="l" r="r" t="t"/>
              <a:pathLst>
                <a:path extrusionOk="0" h="2332" w="653">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6"/>
            <p:cNvSpPr/>
            <p:nvPr/>
          </p:nvSpPr>
          <p:spPr>
            <a:xfrm rot="-1930625">
              <a:off x="8157427" y="5102490"/>
              <a:ext cx="16487" cy="56708"/>
            </a:xfrm>
            <a:custGeom>
              <a:rect b="b" l="l" r="r" t="t"/>
              <a:pathLst>
                <a:path extrusionOk="0" h="2332" w="678">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6"/>
            <p:cNvSpPr/>
            <p:nvPr/>
          </p:nvSpPr>
          <p:spPr>
            <a:xfrm rot="-1930625">
              <a:off x="8181108" y="5096541"/>
              <a:ext cx="14639" cy="29886"/>
            </a:xfrm>
            <a:custGeom>
              <a:rect b="b" l="l" r="r" t="t"/>
              <a:pathLst>
                <a:path extrusionOk="0" h="1229" w="602">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 name="Google Shape;164;p26"/>
          <p:cNvGrpSpPr/>
          <p:nvPr/>
        </p:nvGrpSpPr>
        <p:grpSpPr>
          <a:xfrm rot="8100000">
            <a:off x="8745584" y="1477076"/>
            <a:ext cx="269125" cy="194804"/>
            <a:chOff x="10038633" y="2173057"/>
            <a:chExt cx="269128" cy="194806"/>
          </a:xfrm>
        </p:grpSpPr>
        <p:sp>
          <p:nvSpPr>
            <p:cNvPr id="165" name="Google Shape;165;p26"/>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6"/>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 name="Google Shape;169;p26"/>
          <p:cNvGrpSpPr/>
          <p:nvPr/>
        </p:nvGrpSpPr>
        <p:grpSpPr>
          <a:xfrm flipH="1" rot="-3235249">
            <a:off x="8659618" y="738279"/>
            <a:ext cx="187826" cy="375631"/>
            <a:chOff x="8858632" y="2449775"/>
            <a:chExt cx="187827" cy="375633"/>
          </a:xfrm>
        </p:grpSpPr>
        <p:sp>
          <p:nvSpPr>
            <p:cNvPr id="170" name="Google Shape;170;p26"/>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 name="Google Shape;172;p26"/>
          <p:cNvGrpSpPr/>
          <p:nvPr/>
        </p:nvGrpSpPr>
        <p:grpSpPr>
          <a:xfrm rot="-8100000">
            <a:off x="8702064" y="180314"/>
            <a:ext cx="269125" cy="194804"/>
            <a:chOff x="10038633" y="2173057"/>
            <a:chExt cx="269128" cy="194806"/>
          </a:xfrm>
        </p:grpSpPr>
        <p:sp>
          <p:nvSpPr>
            <p:cNvPr id="173" name="Google Shape;173;p26"/>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6"/>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6"/>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 name="Google Shape;177;p26"/>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8" name="Google Shape;178;p26"/>
          <p:cNvSpPr txBox="1"/>
          <p:nvPr>
            <p:ph idx="2" type="title"/>
          </p:nvPr>
        </p:nvSpPr>
        <p:spPr>
          <a:xfrm>
            <a:off x="720000" y="2261088"/>
            <a:ext cx="2206200" cy="669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4500">
                <a:solidFill>
                  <a:schemeClr val="accent4"/>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79" name="Google Shape;179;p26"/>
          <p:cNvSpPr txBox="1"/>
          <p:nvPr>
            <p:ph idx="1" type="subTitle"/>
          </p:nvPr>
        </p:nvSpPr>
        <p:spPr>
          <a:xfrm>
            <a:off x="720000" y="3364038"/>
            <a:ext cx="2206200" cy="612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0" name="Google Shape;180;p26"/>
          <p:cNvSpPr txBox="1"/>
          <p:nvPr>
            <p:ph idx="3" type="title"/>
          </p:nvPr>
        </p:nvSpPr>
        <p:spPr>
          <a:xfrm>
            <a:off x="3468900" y="2261088"/>
            <a:ext cx="2206200" cy="669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4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1" name="Google Shape;181;p26"/>
          <p:cNvSpPr txBox="1"/>
          <p:nvPr>
            <p:ph idx="4" type="subTitle"/>
          </p:nvPr>
        </p:nvSpPr>
        <p:spPr>
          <a:xfrm>
            <a:off x="3468900" y="3364038"/>
            <a:ext cx="2206200" cy="612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2" name="Google Shape;182;p26"/>
          <p:cNvSpPr txBox="1"/>
          <p:nvPr>
            <p:ph idx="5" type="title"/>
          </p:nvPr>
        </p:nvSpPr>
        <p:spPr>
          <a:xfrm>
            <a:off x="6217800" y="2261088"/>
            <a:ext cx="2206200" cy="669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4500">
                <a:solidFill>
                  <a:schemeClr val="accent5"/>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3" name="Google Shape;183;p26"/>
          <p:cNvSpPr txBox="1"/>
          <p:nvPr>
            <p:ph idx="6" type="subTitle"/>
          </p:nvPr>
        </p:nvSpPr>
        <p:spPr>
          <a:xfrm>
            <a:off x="6217800" y="3364038"/>
            <a:ext cx="2206200" cy="612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4" name="Shape 184"/>
        <p:cNvGrpSpPr/>
        <p:nvPr/>
      </p:nvGrpSpPr>
      <p:grpSpPr>
        <a:xfrm>
          <a:off x="0" y="0"/>
          <a:ext cx="0" cy="0"/>
          <a:chOff x="0" y="0"/>
          <a:chExt cx="0" cy="0"/>
        </a:xfrm>
      </p:grpSpPr>
      <p:grpSp>
        <p:nvGrpSpPr>
          <p:cNvPr id="185" name="Google Shape;185;p27"/>
          <p:cNvGrpSpPr/>
          <p:nvPr/>
        </p:nvGrpSpPr>
        <p:grpSpPr>
          <a:xfrm>
            <a:off x="8674914" y="801179"/>
            <a:ext cx="340590" cy="307475"/>
            <a:chOff x="9239814" y="2663254"/>
            <a:chExt cx="340590" cy="307475"/>
          </a:xfrm>
        </p:grpSpPr>
        <p:sp>
          <p:nvSpPr>
            <p:cNvPr id="186" name="Google Shape;186;p27"/>
            <p:cNvSpPr/>
            <p:nvPr/>
          </p:nvSpPr>
          <p:spPr>
            <a:xfrm>
              <a:off x="9342140" y="2663254"/>
              <a:ext cx="238264" cy="235738"/>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7"/>
            <p:cNvSpPr/>
            <p:nvPr/>
          </p:nvSpPr>
          <p:spPr>
            <a:xfrm>
              <a:off x="9239814" y="2747069"/>
              <a:ext cx="236922" cy="22366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27"/>
          <p:cNvGrpSpPr/>
          <p:nvPr/>
        </p:nvGrpSpPr>
        <p:grpSpPr>
          <a:xfrm>
            <a:off x="8553282" y="169412"/>
            <a:ext cx="187827" cy="375633"/>
            <a:chOff x="8858632" y="2449775"/>
            <a:chExt cx="187827" cy="375633"/>
          </a:xfrm>
        </p:grpSpPr>
        <p:sp>
          <p:nvSpPr>
            <p:cNvPr id="189" name="Google Shape;189;p27"/>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7"/>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rgbClr val="F9F8F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 name="Google Shape;191;p27"/>
          <p:cNvGrpSpPr/>
          <p:nvPr/>
        </p:nvGrpSpPr>
        <p:grpSpPr>
          <a:xfrm rot="-1272271">
            <a:off x="214255" y="4732984"/>
            <a:ext cx="379845" cy="273313"/>
            <a:chOff x="9549534" y="2313177"/>
            <a:chExt cx="379843" cy="273311"/>
          </a:xfrm>
        </p:grpSpPr>
        <p:sp>
          <p:nvSpPr>
            <p:cNvPr id="192" name="Google Shape;192;p27"/>
            <p:cNvSpPr/>
            <p:nvPr/>
          </p:nvSpPr>
          <p:spPr>
            <a:xfrm>
              <a:off x="9740096" y="2422489"/>
              <a:ext cx="189281" cy="163999"/>
            </a:xfrm>
            <a:custGeom>
              <a:rect b="b" l="l" r="r" t="t"/>
              <a:pathLst>
                <a:path extrusionOk="0" h="2933" w="3385">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7"/>
            <p:cNvSpPr/>
            <p:nvPr/>
          </p:nvSpPr>
          <p:spPr>
            <a:xfrm>
              <a:off x="9740096" y="2313177"/>
              <a:ext cx="189281" cy="218684"/>
            </a:xfrm>
            <a:custGeom>
              <a:rect b="b" l="l" r="r" t="t"/>
              <a:pathLst>
                <a:path extrusionOk="0" h="3911" w="3385">
                  <a:moveTo>
                    <a:pt x="1" y="0"/>
                  </a:moveTo>
                  <a:lnTo>
                    <a:pt x="1" y="3910"/>
                  </a:lnTo>
                  <a:cubicBezTo>
                    <a:pt x="1530" y="3910"/>
                    <a:pt x="3384" y="2983"/>
                    <a:pt x="3384" y="1955"/>
                  </a:cubicBezTo>
                  <a:cubicBezTo>
                    <a:pt x="3384" y="928"/>
                    <a:pt x="1530" y="0"/>
                    <a:pt x="1"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7"/>
            <p:cNvSpPr/>
            <p:nvPr/>
          </p:nvSpPr>
          <p:spPr>
            <a:xfrm>
              <a:off x="9549534" y="2313177"/>
              <a:ext cx="190623" cy="218684"/>
            </a:xfrm>
            <a:custGeom>
              <a:rect b="b" l="l" r="r" t="t"/>
              <a:pathLst>
                <a:path extrusionOk="0" h="3911" w="3409">
                  <a:moveTo>
                    <a:pt x="3409" y="0"/>
                  </a:moveTo>
                  <a:cubicBezTo>
                    <a:pt x="1855" y="0"/>
                    <a:pt x="0" y="928"/>
                    <a:pt x="0" y="1955"/>
                  </a:cubicBezTo>
                  <a:cubicBezTo>
                    <a:pt x="0" y="2983"/>
                    <a:pt x="1855" y="3910"/>
                    <a:pt x="3409" y="3910"/>
                  </a:cubicBezTo>
                  <a:lnTo>
                    <a:pt x="3409"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7"/>
            <p:cNvSpPr/>
            <p:nvPr/>
          </p:nvSpPr>
          <p:spPr>
            <a:xfrm>
              <a:off x="9549534" y="2422489"/>
              <a:ext cx="190623" cy="163999"/>
            </a:xfrm>
            <a:custGeom>
              <a:rect b="b" l="l" r="r" t="t"/>
              <a:pathLst>
                <a:path extrusionOk="0" h="2933" w="3409">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 name="Google Shape;196;p27"/>
          <p:cNvGrpSpPr/>
          <p:nvPr/>
        </p:nvGrpSpPr>
        <p:grpSpPr>
          <a:xfrm rot="1158717">
            <a:off x="269601" y="4283646"/>
            <a:ext cx="269119" cy="194800"/>
            <a:chOff x="10038633" y="2173057"/>
            <a:chExt cx="269128" cy="194806"/>
          </a:xfrm>
        </p:grpSpPr>
        <p:sp>
          <p:nvSpPr>
            <p:cNvPr id="197" name="Google Shape;197;p27"/>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7"/>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7"/>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7"/>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 name="Google Shape;201;p27"/>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a:latin typeface="Staatliches"/>
                <a:ea typeface="Staatliches"/>
                <a:cs typeface="Staatliches"/>
                <a:sym typeface="Staatliche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2" name="Google Shape;202;p27"/>
          <p:cNvSpPr txBox="1"/>
          <p:nvPr>
            <p:ph idx="1" type="body"/>
          </p:nvPr>
        </p:nvSpPr>
        <p:spPr>
          <a:xfrm>
            <a:off x="720000" y="1285875"/>
            <a:ext cx="7704000" cy="3317400"/>
          </a:xfrm>
          <a:prstGeom prst="rect">
            <a:avLst/>
          </a:prstGeom>
          <a:noFill/>
          <a:ln>
            <a:noFill/>
          </a:ln>
        </p:spPr>
        <p:txBody>
          <a:bodyPr anchorCtr="0" anchor="ctr" bIns="0" lIns="0" spcFirstLastPara="1" rIns="0" wrap="square" tIns="0">
            <a:noAutofit/>
          </a:bodyPr>
          <a:lstStyle>
            <a:lvl1pPr indent="-304800" lvl="0" marL="457200" algn="l">
              <a:lnSpc>
                <a:spcPct val="100000"/>
              </a:lnSpc>
              <a:spcBef>
                <a:spcPts val="0"/>
              </a:spcBef>
              <a:spcAft>
                <a:spcPts val="0"/>
              </a:spcAft>
              <a:buClr>
                <a:srgbClr val="434343"/>
              </a:buClr>
              <a:buSzPts val="1200"/>
              <a:buFont typeface="Avenir"/>
              <a:buAutoNum type="arabicPeriod"/>
              <a:defRPr sz="1250">
                <a:latin typeface="Avenir"/>
                <a:ea typeface="Avenir"/>
                <a:cs typeface="Avenir"/>
                <a:sym typeface="Avenir"/>
              </a:defRPr>
            </a:lvl1pPr>
            <a:lvl2pPr indent="-304800" lvl="1" marL="914400" algn="l">
              <a:lnSpc>
                <a:spcPct val="115000"/>
              </a:lnSpc>
              <a:spcBef>
                <a:spcPts val="1600"/>
              </a:spcBef>
              <a:spcAft>
                <a:spcPts val="0"/>
              </a:spcAft>
              <a:buClr>
                <a:srgbClr val="434343"/>
              </a:buClr>
              <a:buSzPts val="1200"/>
              <a:buFont typeface="Roboto Condensed Light"/>
              <a:buAutoNum type="alphaLcPeriod"/>
              <a:defRPr/>
            </a:lvl2pPr>
            <a:lvl3pPr indent="-304800" lvl="2" marL="1371600" algn="l">
              <a:lnSpc>
                <a:spcPct val="115000"/>
              </a:lnSpc>
              <a:spcBef>
                <a:spcPts val="1600"/>
              </a:spcBef>
              <a:spcAft>
                <a:spcPts val="0"/>
              </a:spcAft>
              <a:buClr>
                <a:srgbClr val="434343"/>
              </a:buClr>
              <a:buSzPts val="1200"/>
              <a:buFont typeface="Roboto Condensed Light"/>
              <a:buAutoNum type="romanLcPeriod"/>
              <a:defRPr/>
            </a:lvl3pPr>
            <a:lvl4pPr indent="-304800" lvl="3" marL="1828800" algn="l">
              <a:lnSpc>
                <a:spcPct val="115000"/>
              </a:lnSpc>
              <a:spcBef>
                <a:spcPts val="1600"/>
              </a:spcBef>
              <a:spcAft>
                <a:spcPts val="0"/>
              </a:spcAft>
              <a:buClr>
                <a:srgbClr val="434343"/>
              </a:buClr>
              <a:buSzPts val="1200"/>
              <a:buFont typeface="Roboto Condensed Light"/>
              <a:buAutoNum type="arabicPeriod"/>
              <a:defRPr/>
            </a:lvl4pPr>
            <a:lvl5pPr indent="-304800" lvl="4" marL="2286000" algn="l">
              <a:lnSpc>
                <a:spcPct val="115000"/>
              </a:lnSpc>
              <a:spcBef>
                <a:spcPts val="1600"/>
              </a:spcBef>
              <a:spcAft>
                <a:spcPts val="0"/>
              </a:spcAft>
              <a:buClr>
                <a:srgbClr val="434343"/>
              </a:buClr>
              <a:buSzPts val="1200"/>
              <a:buFont typeface="Roboto Condensed Light"/>
              <a:buAutoNum type="alphaLcPeriod"/>
              <a:defRPr/>
            </a:lvl5pPr>
            <a:lvl6pPr indent="-304800" lvl="5" marL="2743200" algn="l">
              <a:lnSpc>
                <a:spcPct val="115000"/>
              </a:lnSpc>
              <a:spcBef>
                <a:spcPts val="1600"/>
              </a:spcBef>
              <a:spcAft>
                <a:spcPts val="0"/>
              </a:spcAft>
              <a:buClr>
                <a:srgbClr val="434343"/>
              </a:buClr>
              <a:buSzPts val="1200"/>
              <a:buFont typeface="Roboto Condensed Light"/>
              <a:buAutoNum type="romanLcPeriod"/>
              <a:defRPr/>
            </a:lvl6pPr>
            <a:lvl7pPr indent="-304800" lvl="6" marL="3200400" algn="l">
              <a:lnSpc>
                <a:spcPct val="115000"/>
              </a:lnSpc>
              <a:spcBef>
                <a:spcPts val="1600"/>
              </a:spcBef>
              <a:spcAft>
                <a:spcPts val="0"/>
              </a:spcAft>
              <a:buClr>
                <a:srgbClr val="434343"/>
              </a:buClr>
              <a:buSzPts val="1200"/>
              <a:buFont typeface="Roboto Condensed Light"/>
              <a:buAutoNum type="arabicPeriod"/>
              <a:defRPr/>
            </a:lvl7pPr>
            <a:lvl8pPr indent="-304800" lvl="7" marL="3657600" algn="l">
              <a:lnSpc>
                <a:spcPct val="115000"/>
              </a:lnSpc>
              <a:spcBef>
                <a:spcPts val="1600"/>
              </a:spcBef>
              <a:spcAft>
                <a:spcPts val="0"/>
              </a:spcAft>
              <a:buClr>
                <a:srgbClr val="434343"/>
              </a:buClr>
              <a:buSzPts val="1200"/>
              <a:buFont typeface="Roboto Condensed Light"/>
              <a:buAutoNum type="alphaLcPeriod"/>
              <a:defRPr/>
            </a:lvl8pPr>
            <a:lvl9pPr indent="-304800" lvl="8" marL="4114800" algn="l">
              <a:lnSpc>
                <a:spcPct val="115000"/>
              </a:lnSpc>
              <a:spcBef>
                <a:spcPts val="1600"/>
              </a:spcBef>
              <a:spcAft>
                <a:spcPts val="1600"/>
              </a:spcAft>
              <a:buClr>
                <a:srgbClr val="434343"/>
              </a:buClr>
              <a:buSzPts val="1200"/>
              <a:buFont typeface="Roboto Condensed Light"/>
              <a:buAutoNum type="romanLcPeriod"/>
              <a:defRPr/>
            </a:lvl9pPr>
          </a:lstStyle>
          <a:p/>
        </p:txBody>
      </p:sp>
      <p:grpSp>
        <p:nvGrpSpPr>
          <p:cNvPr id="203" name="Google Shape;203;p27"/>
          <p:cNvGrpSpPr/>
          <p:nvPr/>
        </p:nvGrpSpPr>
        <p:grpSpPr>
          <a:xfrm rot="1910912">
            <a:off x="8700935" y="1429360"/>
            <a:ext cx="308463" cy="223273"/>
            <a:chOff x="10038633" y="2173057"/>
            <a:chExt cx="269128" cy="194806"/>
          </a:xfrm>
        </p:grpSpPr>
        <p:sp>
          <p:nvSpPr>
            <p:cNvPr id="204" name="Google Shape;204;p27"/>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7"/>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7"/>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7"/>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8" name="Shape 208"/>
        <p:cNvGrpSpPr/>
        <p:nvPr/>
      </p:nvGrpSpPr>
      <p:grpSpPr>
        <a:xfrm>
          <a:off x="0" y="0"/>
          <a:ext cx="0" cy="0"/>
          <a:chOff x="0" y="0"/>
          <a:chExt cx="0" cy="0"/>
        </a:xfrm>
      </p:grpSpPr>
      <p:sp>
        <p:nvSpPr>
          <p:cNvPr id="209" name="Google Shape;209;p28"/>
          <p:cNvSpPr txBox="1"/>
          <p:nvPr>
            <p:ph type="title"/>
          </p:nvPr>
        </p:nvSpPr>
        <p:spPr>
          <a:xfrm>
            <a:off x="720000" y="2036050"/>
            <a:ext cx="3989100" cy="907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4800"/>
              <a:buNone/>
              <a:defRPr sz="45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10" name="Google Shape;210;p28"/>
          <p:cNvSpPr txBox="1"/>
          <p:nvPr>
            <p:ph idx="1" type="subTitle"/>
          </p:nvPr>
        </p:nvSpPr>
        <p:spPr>
          <a:xfrm>
            <a:off x="720000" y="2943900"/>
            <a:ext cx="3989100" cy="1659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sz="18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211" name="Shape 211"/>
        <p:cNvGrpSpPr/>
        <p:nvPr/>
      </p:nvGrpSpPr>
      <p:grpSpPr>
        <a:xfrm>
          <a:off x="0" y="0"/>
          <a:ext cx="0" cy="0"/>
          <a:chOff x="0" y="0"/>
          <a:chExt cx="0" cy="0"/>
        </a:xfrm>
      </p:grpSpPr>
      <p:grpSp>
        <p:nvGrpSpPr>
          <p:cNvPr id="212" name="Google Shape;212;p29"/>
          <p:cNvGrpSpPr/>
          <p:nvPr/>
        </p:nvGrpSpPr>
        <p:grpSpPr>
          <a:xfrm>
            <a:off x="86940" y="103226"/>
            <a:ext cx="568031" cy="873531"/>
            <a:chOff x="7729498" y="4650644"/>
            <a:chExt cx="662272" cy="1018458"/>
          </a:xfrm>
        </p:grpSpPr>
        <p:sp>
          <p:nvSpPr>
            <p:cNvPr id="213" name="Google Shape;213;p29"/>
            <p:cNvSpPr/>
            <p:nvPr/>
          </p:nvSpPr>
          <p:spPr>
            <a:xfrm rot="-1930625">
              <a:off x="7752189" y="5520515"/>
              <a:ext cx="168837" cy="104249"/>
            </a:xfrm>
            <a:custGeom>
              <a:rect b="b" l="l" r="r" t="t"/>
              <a:pathLst>
                <a:path extrusionOk="0" h="4287" w="6943">
                  <a:moveTo>
                    <a:pt x="6692" y="1"/>
                  </a:moveTo>
                  <a:lnTo>
                    <a:pt x="0" y="3861"/>
                  </a:lnTo>
                  <a:lnTo>
                    <a:pt x="226" y="4287"/>
                  </a:lnTo>
                  <a:lnTo>
                    <a:pt x="6942" y="402"/>
                  </a:lnTo>
                  <a:lnTo>
                    <a:pt x="6692" y="1"/>
                  </a:lnTo>
                  <a:close/>
                </a:path>
              </a:pathLst>
            </a:custGeom>
            <a:solidFill>
              <a:srgbClr val="E9E5D9"/>
            </a:solidFill>
            <a:ln cap="flat" cmpd="sng" w="19050">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9"/>
            <p:cNvSpPr/>
            <p:nvPr/>
          </p:nvSpPr>
          <p:spPr>
            <a:xfrm rot="-1930625">
              <a:off x="7746067" y="5515565"/>
              <a:ext cx="180436" cy="114268"/>
            </a:xfrm>
            <a:custGeom>
              <a:rect b="b" l="l" r="r" t="t"/>
              <a:pathLst>
                <a:path extrusionOk="0" h="4699" w="742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9"/>
            <p:cNvSpPr/>
            <p:nvPr/>
          </p:nvSpPr>
          <p:spPr>
            <a:xfrm rot="-1930625">
              <a:off x="7992346" y="4871683"/>
              <a:ext cx="263310" cy="327533"/>
            </a:xfrm>
            <a:custGeom>
              <a:rect b="b" l="l" r="r" t="t"/>
              <a:pathLst>
                <a:path extrusionOk="0" h="13469" w="10828">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9"/>
            <p:cNvSpPr/>
            <p:nvPr/>
          </p:nvSpPr>
          <p:spPr>
            <a:xfrm rot="-1930625">
              <a:off x="7869169" y="5237677"/>
              <a:ext cx="174332" cy="218493"/>
            </a:xfrm>
            <a:custGeom>
              <a:rect b="b" l="l" r="r" t="t"/>
              <a:pathLst>
                <a:path extrusionOk="0" h="8985" w="7169">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9"/>
            <p:cNvSpPr/>
            <p:nvPr/>
          </p:nvSpPr>
          <p:spPr>
            <a:xfrm rot="-1930625">
              <a:off x="8145767" y="4711816"/>
              <a:ext cx="178588" cy="218590"/>
            </a:xfrm>
            <a:custGeom>
              <a:rect b="b" l="l" r="r" t="t"/>
              <a:pathLst>
                <a:path extrusionOk="0" h="8989" w="7344">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9"/>
            <p:cNvSpPr/>
            <p:nvPr/>
          </p:nvSpPr>
          <p:spPr>
            <a:xfrm rot="-1930625">
              <a:off x="7877076" y="5302313"/>
              <a:ext cx="136543" cy="141236"/>
            </a:xfrm>
            <a:custGeom>
              <a:rect b="b" l="l" r="r" t="t"/>
              <a:pathLst>
                <a:path extrusionOk="0" h="5808" w="5615">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9"/>
            <p:cNvSpPr/>
            <p:nvPr/>
          </p:nvSpPr>
          <p:spPr>
            <a:xfrm rot="-1930625">
              <a:off x="8125572" y="4785664"/>
              <a:ext cx="173724" cy="163730"/>
            </a:xfrm>
            <a:custGeom>
              <a:rect b="b" l="l" r="r" t="t"/>
              <a:pathLst>
                <a:path extrusionOk="0" h="6733" w="7144">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9"/>
            <p:cNvSpPr/>
            <p:nvPr/>
          </p:nvSpPr>
          <p:spPr>
            <a:xfrm rot="-1930625">
              <a:off x="7880425" y="5353475"/>
              <a:ext cx="88419" cy="109283"/>
            </a:xfrm>
            <a:custGeom>
              <a:rect b="b" l="l" r="r" t="t"/>
              <a:pathLst>
                <a:path extrusionOk="0" h="4494" w="3636">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9"/>
            <p:cNvSpPr/>
            <p:nvPr/>
          </p:nvSpPr>
          <p:spPr>
            <a:xfrm rot="-1930625">
              <a:off x="7847794" y="5393429"/>
              <a:ext cx="109113" cy="95860"/>
            </a:xfrm>
            <a:custGeom>
              <a:rect b="b" l="l" r="r" t="t"/>
              <a:pathLst>
                <a:path extrusionOk="0" h="3942" w="4487">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9"/>
            <p:cNvSpPr/>
            <p:nvPr/>
          </p:nvSpPr>
          <p:spPr>
            <a:xfrm rot="-1930625">
              <a:off x="7821598" y="4988782"/>
              <a:ext cx="455297" cy="387864"/>
            </a:xfrm>
            <a:custGeom>
              <a:rect b="b" l="l" r="r" t="t"/>
              <a:pathLst>
                <a:path extrusionOk="0" h="15950" w="18723">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rgbClr val="FFFFFF"/>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9"/>
            <p:cNvSpPr/>
            <p:nvPr/>
          </p:nvSpPr>
          <p:spPr>
            <a:xfrm rot="-1930625">
              <a:off x="8161368" y="4681576"/>
              <a:ext cx="182868" cy="231260"/>
            </a:xfrm>
            <a:custGeom>
              <a:rect b="b" l="l" r="r" t="t"/>
              <a:pathLst>
                <a:path extrusionOk="0" h="9510" w="752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9"/>
            <p:cNvSpPr/>
            <p:nvPr/>
          </p:nvSpPr>
          <p:spPr>
            <a:xfrm rot="-1930625">
              <a:off x="8015757" y="4840464"/>
              <a:ext cx="252343" cy="337041"/>
            </a:xfrm>
            <a:custGeom>
              <a:rect b="b" l="l" r="r" t="t"/>
              <a:pathLst>
                <a:path extrusionOk="0" h="13860" w="10377">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9"/>
            <p:cNvSpPr/>
            <p:nvPr/>
          </p:nvSpPr>
          <p:spPr>
            <a:xfrm rot="-1930625">
              <a:off x="7871706" y="5075187"/>
              <a:ext cx="302923" cy="299276"/>
            </a:xfrm>
            <a:custGeom>
              <a:rect b="b" l="l" r="r" t="t"/>
              <a:pathLst>
                <a:path extrusionOk="0" h="12307" w="12457">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9"/>
            <p:cNvSpPr/>
            <p:nvPr/>
          </p:nvSpPr>
          <p:spPr>
            <a:xfrm rot="-1930625">
              <a:off x="8059943" y="5287832"/>
              <a:ext cx="15855" cy="56101"/>
            </a:xfrm>
            <a:custGeom>
              <a:rect b="b" l="l" r="r" t="t"/>
              <a:pathLst>
                <a:path extrusionOk="0" h="2307" w="652">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9"/>
            <p:cNvSpPr/>
            <p:nvPr/>
          </p:nvSpPr>
          <p:spPr>
            <a:xfrm rot="-1930625">
              <a:off x="8082994" y="5281282"/>
              <a:ext cx="15247" cy="30494"/>
            </a:xfrm>
            <a:custGeom>
              <a:rect b="b" l="l" r="r" t="t"/>
              <a:pathLst>
                <a:path extrusionOk="0" h="1254" w="627">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9"/>
            <p:cNvSpPr/>
            <p:nvPr/>
          </p:nvSpPr>
          <p:spPr>
            <a:xfrm rot="-1930625">
              <a:off x="8092508" y="5226304"/>
              <a:ext cx="15879" cy="56076"/>
            </a:xfrm>
            <a:custGeom>
              <a:rect b="b" l="l" r="r" t="t"/>
              <a:pathLst>
                <a:path extrusionOk="0" h="2306" w="653">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9"/>
            <p:cNvSpPr/>
            <p:nvPr/>
          </p:nvSpPr>
          <p:spPr>
            <a:xfrm rot="-1930625">
              <a:off x="8116120" y="5219567"/>
              <a:ext cx="14663" cy="30518"/>
            </a:xfrm>
            <a:custGeom>
              <a:rect b="b" l="l" r="r" t="t"/>
              <a:pathLst>
                <a:path extrusionOk="0" h="1255" w="603">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9"/>
            <p:cNvSpPr/>
            <p:nvPr/>
          </p:nvSpPr>
          <p:spPr>
            <a:xfrm rot="-1930625">
              <a:off x="8124913" y="5164196"/>
              <a:ext cx="15879" cy="56708"/>
            </a:xfrm>
            <a:custGeom>
              <a:rect b="b" l="l" r="r" t="t"/>
              <a:pathLst>
                <a:path extrusionOk="0" h="2332" w="653">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9"/>
            <p:cNvSpPr/>
            <p:nvPr/>
          </p:nvSpPr>
          <p:spPr>
            <a:xfrm rot="-1930625">
              <a:off x="8157427" y="5102490"/>
              <a:ext cx="16487" cy="56708"/>
            </a:xfrm>
            <a:custGeom>
              <a:rect b="b" l="l" r="r" t="t"/>
              <a:pathLst>
                <a:path extrusionOk="0" h="2332" w="678">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9"/>
            <p:cNvSpPr/>
            <p:nvPr/>
          </p:nvSpPr>
          <p:spPr>
            <a:xfrm rot="-1930625">
              <a:off x="8181108" y="5096541"/>
              <a:ext cx="14639" cy="29886"/>
            </a:xfrm>
            <a:custGeom>
              <a:rect b="b" l="l" r="r" t="t"/>
              <a:pathLst>
                <a:path extrusionOk="0" h="1229" w="602">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 name="Google Shape;233;p29"/>
          <p:cNvGrpSpPr/>
          <p:nvPr/>
        </p:nvGrpSpPr>
        <p:grpSpPr>
          <a:xfrm flipH="1" rot="10030457">
            <a:off x="930426" y="141240"/>
            <a:ext cx="372923" cy="269938"/>
            <a:chOff x="10038633" y="2173057"/>
            <a:chExt cx="269128" cy="194806"/>
          </a:xfrm>
        </p:grpSpPr>
        <p:sp>
          <p:nvSpPr>
            <p:cNvPr id="234" name="Google Shape;234;p29"/>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9"/>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9"/>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9"/>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 name="Google Shape;238;p29"/>
          <p:cNvGrpSpPr/>
          <p:nvPr/>
        </p:nvGrpSpPr>
        <p:grpSpPr>
          <a:xfrm rot="-3599748">
            <a:off x="241300" y="1259174"/>
            <a:ext cx="162149" cy="324280"/>
            <a:chOff x="8858632" y="2449775"/>
            <a:chExt cx="187827" cy="375633"/>
          </a:xfrm>
        </p:grpSpPr>
        <p:sp>
          <p:nvSpPr>
            <p:cNvPr id="239" name="Google Shape;239;p29"/>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9"/>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 name="Google Shape;241;p29"/>
          <p:cNvGrpSpPr/>
          <p:nvPr/>
        </p:nvGrpSpPr>
        <p:grpSpPr>
          <a:xfrm rot="3235354">
            <a:off x="8768092" y="3822703"/>
            <a:ext cx="139065" cy="278115"/>
            <a:chOff x="8858632" y="2449775"/>
            <a:chExt cx="187827" cy="375633"/>
          </a:xfrm>
        </p:grpSpPr>
        <p:sp>
          <p:nvSpPr>
            <p:cNvPr id="242" name="Google Shape;242;p29"/>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9"/>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 name="Google Shape;244;p29"/>
          <p:cNvGrpSpPr/>
          <p:nvPr/>
        </p:nvGrpSpPr>
        <p:grpSpPr>
          <a:xfrm flipH="1" rot="8100000">
            <a:off x="8650282" y="4667556"/>
            <a:ext cx="374667" cy="271200"/>
            <a:chOff x="10038633" y="2173057"/>
            <a:chExt cx="269128" cy="194806"/>
          </a:xfrm>
        </p:grpSpPr>
        <p:sp>
          <p:nvSpPr>
            <p:cNvPr id="245" name="Google Shape;245;p29"/>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9"/>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9"/>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9"/>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 name="Google Shape;249;p29"/>
          <p:cNvGrpSpPr/>
          <p:nvPr/>
        </p:nvGrpSpPr>
        <p:grpSpPr>
          <a:xfrm rot="-4211199">
            <a:off x="8149258" y="4722802"/>
            <a:ext cx="170617" cy="341215"/>
            <a:chOff x="8858632" y="2449775"/>
            <a:chExt cx="187827" cy="375633"/>
          </a:xfrm>
        </p:grpSpPr>
        <p:sp>
          <p:nvSpPr>
            <p:cNvPr id="250" name="Google Shape;250;p29"/>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9"/>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2" name="Google Shape;252;p29"/>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3" name="Google Shape;253;p29"/>
          <p:cNvSpPr txBox="1"/>
          <p:nvPr>
            <p:ph idx="1" type="subTitle"/>
          </p:nvPr>
        </p:nvSpPr>
        <p:spPr>
          <a:xfrm>
            <a:off x="720000" y="1520450"/>
            <a:ext cx="4098900" cy="3083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4"/>
              </a:buClr>
              <a:buSzPts val="1600"/>
              <a:buChar char="●"/>
              <a:defRPr/>
            </a:lvl1pPr>
            <a:lvl2pPr lvl="1" algn="l">
              <a:lnSpc>
                <a:spcPct val="100000"/>
              </a:lnSpc>
              <a:spcBef>
                <a:spcPts val="1000"/>
              </a:spcBef>
              <a:spcAft>
                <a:spcPts val="0"/>
              </a:spcAft>
              <a:buSzPts val="1600"/>
              <a:buChar char="○"/>
              <a:defRPr/>
            </a:lvl2pPr>
            <a:lvl3pPr lvl="2" algn="l">
              <a:lnSpc>
                <a:spcPct val="100000"/>
              </a:lnSpc>
              <a:spcBef>
                <a:spcPts val="0"/>
              </a:spcBef>
              <a:spcAft>
                <a:spcPts val="0"/>
              </a:spcAft>
              <a:buSzPts val="1600"/>
              <a:buChar char="■"/>
              <a:defRPr/>
            </a:lvl3pPr>
            <a:lvl4pPr lvl="3" algn="l">
              <a:lnSpc>
                <a:spcPct val="100000"/>
              </a:lnSpc>
              <a:spcBef>
                <a:spcPts val="0"/>
              </a:spcBef>
              <a:spcAft>
                <a:spcPts val="0"/>
              </a:spcAft>
              <a:buSzPts val="1600"/>
              <a:buChar char="●"/>
              <a:defRPr/>
            </a:lvl4pPr>
            <a:lvl5pPr lvl="4" algn="l">
              <a:lnSpc>
                <a:spcPct val="100000"/>
              </a:lnSpc>
              <a:spcBef>
                <a:spcPts val="0"/>
              </a:spcBef>
              <a:spcAft>
                <a:spcPts val="0"/>
              </a:spcAft>
              <a:buSzPts val="1600"/>
              <a:buChar char="○"/>
              <a:defRPr/>
            </a:lvl5pPr>
            <a:lvl6pPr lvl="5" algn="l">
              <a:lnSpc>
                <a:spcPct val="100000"/>
              </a:lnSpc>
              <a:spcBef>
                <a:spcPts val="0"/>
              </a:spcBef>
              <a:spcAft>
                <a:spcPts val="0"/>
              </a:spcAft>
              <a:buSzPts val="1600"/>
              <a:buChar char="■"/>
              <a:defRPr/>
            </a:lvl6pPr>
            <a:lvl7pPr lvl="6" algn="l">
              <a:lnSpc>
                <a:spcPct val="100000"/>
              </a:lnSpc>
              <a:spcBef>
                <a:spcPts val="0"/>
              </a:spcBef>
              <a:spcAft>
                <a:spcPts val="0"/>
              </a:spcAft>
              <a:buSzPts val="1600"/>
              <a:buChar char="●"/>
              <a:defRPr/>
            </a:lvl7pPr>
            <a:lvl8pPr lvl="7" algn="l">
              <a:lnSpc>
                <a:spcPct val="100000"/>
              </a:lnSpc>
              <a:spcBef>
                <a:spcPts val="0"/>
              </a:spcBef>
              <a:spcAft>
                <a:spcPts val="0"/>
              </a:spcAft>
              <a:buSzPts val="1600"/>
              <a:buChar char="○"/>
              <a:defRPr/>
            </a:lvl8pPr>
            <a:lvl9pPr lvl="8" algn="l">
              <a:lnSpc>
                <a:spcPct val="100000"/>
              </a:lnSpc>
              <a:spcBef>
                <a:spcPts val="0"/>
              </a:spcBef>
              <a:spcAft>
                <a:spcPts val="0"/>
              </a:spcAft>
              <a:buSzPts val="16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theme" Target="../theme/theme1.xml"/><Relationship Id="rId25" Type="http://schemas.openxmlformats.org/officeDocument/2006/relationships/slideLayout" Target="../slideLayouts/slideLayout2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dk1"/>
              </a:buClr>
              <a:buSzPts val="3600"/>
              <a:buFont typeface="Staatliches"/>
              <a:buNone/>
              <a:defRPr b="0" i="0" sz="3600" u="none" cap="none" strike="noStrike">
                <a:solidFill>
                  <a:schemeClr val="dk1"/>
                </a:solidFill>
                <a:latin typeface="Staatliches"/>
                <a:ea typeface="Staatliches"/>
                <a:cs typeface="Staatliches"/>
                <a:sym typeface="Staatliche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0"/>
          <p:cNvSpPr txBox="1"/>
          <p:nvPr>
            <p:ph idx="1" type="body"/>
          </p:nvPr>
        </p:nvSpPr>
        <p:spPr>
          <a:xfrm>
            <a:off x="720000" y="1152475"/>
            <a:ext cx="7704000" cy="3450900"/>
          </a:xfrm>
          <a:prstGeom prst="rect">
            <a:avLst/>
          </a:prstGeom>
          <a:noFill/>
          <a:ln>
            <a:noFill/>
          </a:ln>
        </p:spPr>
        <p:txBody>
          <a:bodyPr anchorCtr="0" anchor="ctr" bIns="0" lIns="0" spcFirstLastPara="1" rIns="0" wrap="square" tIns="0">
            <a:noAutofit/>
          </a:bodyPr>
          <a:lstStyle>
            <a:lvl1pPr indent="-330200" lvl="0" marL="457200" marR="0" rtl="0" algn="l">
              <a:lnSpc>
                <a:spcPct val="115000"/>
              </a:lnSpc>
              <a:spcBef>
                <a:spcPts val="0"/>
              </a:spcBef>
              <a:spcAft>
                <a:spcPts val="0"/>
              </a:spcAft>
              <a:buClr>
                <a:schemeClr val="dk2"/>
              </a:buClr>
              <a:buSzPts val="1600"/>
              <a:buFont typeface="Nunito"/>
              <a:buChar char="●"/>
              <a:defRPr b="0" i="0" sz="1600" u="none" cap="none" strike="noStrike">
                <a:solidFill>
                  <a:schemeClr val="dk2"/>
                </a:solidFill>
                <a:latin typeface="Nunito"/>
                <a:ea typeface="Nunito"/>
                <a:cs typeface="Nunito"/>
                <a:sym typeface="Nunito"/>
              </a:defRPr>
            </a:lvl1pPr>
            <a:lvl2pPr indent="-330200" lvl="1" marL="914400" marR="0" rtl="0" algn="l">
              <a:lnSpc>
                <a:spcPct val="115000"/>
              </a:lnSpc>
              <a:spcBef>
                <a:spcPts val="1600"/>
              </a:spcBef>
              <a:spcAft>
                <a:spcPts val="0"/>
              </a:spcAft>
              <a:buClr>
                <a:schemeClr val="dk2"/>
              </a:buClr>
              <a:buSzPts val="1600"/>
              <a:buFont typeface="Nunito"/>
              <a:buChar char="○"/>
              <a:defRPr b="0" i="0" sz="1600" u="none" cap="none" strike="noStrike">
                <a:solidFill>
                  <a:schemeClr val="dk2"/>
                </a:solidFill>
                <a:latin typeface="Nunito"/>
                <a:ea typeface="Nunito"/>
                <a:cs typeface="Nunito"/>
                <a:sym typeface="Nunito"/>
              </a:defRPr>
            </a:lvl2pPr>
            <a:lvl3pPr indent="-330200" lvl="2" marL="1371600" marR="0" rtl="0" algn="l">
              <a:lnSpc>
                <a:spcPct val="115000"/>
              </a:lnSpc>
              <a:spcBef>
                <a:spcPts val="1600"/>
              </a:spcBef>
              <a:spcAft>
                <a:spcPts val="0"/>
              </a:spcAft>
              <a:buClr>
                <a:schemeClr val="dk2"/>
              </a:buClr>
              <a:buSzPts val="1600"/>
              <a:buFont typeface="Nunito"/>
              <a:buChar char="■"/>
              <a:defRPr b="0" i="0" sz="1600" u="none" cap="none" strike="noStrike">
                <a:solidFill>
                  <a:schemeClr val="dk2"/>
                </a:solidFill>
                <a:latin typeface="Nunito"/>
                <a:ea typeface="Nunito"/>
                <a:cs typeface="Nunito"/>
                <a:sym typeface="Nunito"/>
              </a:defRPr>
            </a:lvl3pPr>
            <a:lvl4pPr indent="-330200" lvl="3" marL="1828800" marR="0" rtl="0" algn="l">
              <a:lnSpc>
                <a:spcPct val="115000"/>
              </a:lnSpc>
              <a:spcBef>
                <a:spcPts val="1600"/>
              </a:spcBef>
              <a:spcAft>
                <a:spcPts val="0"/>
              </a:spcAft>
              <a:buClr>
                <a:schemeClr val="dk2"/>
              </a:buClr>
              <a:buSzPts val="1600"/>
              <a:buFont typeface="Nunito"/>
              <a:buChar char="●"/>
              <a:defRPr b="0" i="0" sz="1600" u="none" cap="none" strike="noStrike">
                <a:solidFill>
                  <a:schemeClr val="dk2"/>
                </a:solidFill>
                <a:latin typeface="Nunito"/>
                <a:ea typeface="Nunito"/>
                <a:cs typeface="Nunito"/>
                <a:sym typeface="Nunito"/>
              </a:defRPr>
            </a:lvl4pPr>
            <a:lvl5pPr indent="-330200" lvl="4" marL="2286000" marR="0" rtl="0" algn="l">
              <a:lnSpc>
                <a:spcPct val="115000"/>
              </a:lnSpc>
              <a:spcBef>
                <a:spcPts val="1600"/>
              </a:spcBef>
              <a:spcAft>
                <a:spcPts val="0"/>
              </a:spcAft>
              <a:buClr>
                <a:schemeClr val="dk2"/>
              </a:buClr>
              <a:buSzPts val="1600"/>
              <a:buFont typeface="Nunito"/>
              <a:buChar char="○"/>
              <a:defRPr b="0" i="0" sz="1600" u="none" cap="none" strike="noStrike">
                <a:solidFill>
                  <a:schemeClr val="dk2"/>
                </a:solidFill>
                <a:latin typeface="Nunito"/>
                <a:ea typeface="Nunito"/>
                <a:cs typeface="Nunito"/>
                <a:sym typeface="Nunito"/>
              </a:defRPr>
            </a:lvl5pPr>
            <a:lvl6pPr indent="-330200" lvl="5" marL="2743200" marR="0" rtl="0" algn="l">
              <a:lnSpc>
                <a:spcPct val="115000"/>
              </a:lnSpc>
              <a:spcBef>
                <a:spcPts val="1600"/>
              </a:spcBef>
              <a:spcAft>
                <a:spcPts val="0"/>
              </a:spcAft>
              <a:buClr>
                <a:schemeClr val="dk2"/>
              </a:buClr>
              <a:buSzPts val="1600"/>
              <a:buFont typeface="Nunito"/>
              <a:buChar char="■"/>
              <a:defRPr b="0" i="0" sz="1600" u="none" cap="none" strike="noStrike">
                <a:solidFill>
                  <a:schemeClr val="dk2"/>
                </a:solidFill>
                <a:latin typeface="Nunito"/>
                <a:ea typeface="Nunito"/>
                <a:cs typeface="Nunito"/>
                <a:sym typeface="Nunito"/>
              </a:defRPr>
            </a:lvl6pPr>
            <a:lvl7pPr indent="-330200" lvl="6" marL="3200400" marR="0" rtl="0" algn="l">
              <a:lnSpc>
                <a:spcPct val="115000"/>
              </a:lnSpc>
              <a:spcBef>
                <a:spcPts val="1600"/>
              </a:spcBef>
              <a:spcAft>
                <a:spcPts val="0"/>
              </a:spcAft>
              <a:buClr>
                <a:schemeClr val="dk2"/>
              </a:buClr>
              <a:buSzPts val="1600"/>
              <a:buFont typeface="Nunito"/>
              <a:buChar char="●"/>
              <a:defRPr b="0" i="0" sz="1600" u="none" cap="none" strike="noStrike">
                <a:solidFill>
                  <a:schemeClr val="dk2"/>
                </a:solidFill>
                <a:latin typeface="Nunito"/>
                <a:ea typeface="Nunito"/>
                <a:cs typeface="Nunito"/>
                <a:sym typeface="Nunito"/>
              </a:defRPr>
            </a:lvl7pPr>
            <a:lvl8pPr indent="-330200" lvl="7" marL="3657600" marR="0" rtl="0" algn="l">
              <a:lnSpc>
                <a:spcPct val="115000"/>
              </a:lnSpc>
              <a:spcBef>
                <a:spcPts val="1600"/>
              </a:spcBef>
              <a:spcAft>
                <a:spcPts val="0"/>
              </a:spcAft>
              <a:buClr>
                <a:schemeClr val="dk2"/>
              </a:buClr>
              <a:buSzPts val="1600"/>
              <a:buFont typeface="Nunito"/>
              <a:buChar char="○"/>
              <a:defRPr b="0" i="0" sz="1600" u="none" cap="none" strike="noStrike">
                <a:solidFill>
                  <a:schemeClr val="dk2"/>
                </a:solidFill>
                <a:latin typeface="Nunito"/>
                <a:ea typeface="Nunito"/>
                <a:cs typeface="Nunito"/>
                <a:sym typeface="Nunito"/>
              </a:defRPr>
            </a:lvl8pPr>
            <a:lvl9pPr indent="-330200" lvl="8" marL="4114800" marR="0" rtl="0" algn="l">
              <a:lnSpc>
                <a:spcPct val="115000"/>
              </a:lnSpc>
              <a:spcBef>
                <a:spcPts val="1600"/>
              </a:spcBef>
              <a:spcAft>
                <a:spcPts val="1600"/>
              </a:spcAft>
              <a:buClr>
                <a:schemeClr val="dk2"/>
              </a:buClr>
              <a:buSzPts val="1600"/>
              <a:buFont typeface="Nunito"/>
              <a:buChar char="■"/>
              <a:defRPr b="0" i="0" sz="1600" u="none" cap="none" strike="noStrike">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1.png"/><Relationship Id="rId9"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10.png"/><Relationship Id="rId8" Type="http://schemas.openxmlformats.org/officeDocument/2006/relationships/image" Target="../media/image1.png"/><Relationship Id="rId11" Type="http://schemas.openxmlformats.org/officeDocument/2006/relationships/image" Target="../media/image14.png"/><Relationship Id="rId10"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
          <p:cNvSpPr txBox="1"/>
          <p:nvPr>
            <p:ph type="ctrTitle"/>
          </p:nvPr>
        </p:nvSpPr>
        <p:spPr>
          <a:xfrm>
            <a:off x="3989200" y="978963"/>
            <a:ext cx="4437000" cy="1748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2"/>
              </a:buClr>
              <a:buSzPts val="1100"/>
              <a:buFont typeface="Arial"/>
              <a:buNone/>
            </a:pPr>
            <a:r>
              <a:rPr lang="en" sz="5500"/>
              <a:t>Medical Question Topic Modeling</a:t>
            </a:r>
            <a:endParaRPr sz="4500">
              <a:solidFill>
                <a:schemeClr val="accent4"/>
              </a:solidFill>
            </a:endParaRPr>
          </a:p>
        </p:txBody>
      </p:sp>
      <p:sp>
        <p:nvSpPr>
          <p:cNvPr id="674" name="Google Shape;674;p1"/>
          <p:cNvSpPr txBox="1"/>
          <p:nvPr>
            <p:ph idx="1" type="subTitle"/>
          </p:nvPr>
        </p:nvSpPr>
        <p:spPr>
          <a:xfrm>
            <a:off x="6215725" y="3810125"/>
            <a:ext cx="5567700" cy="3318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2800"/>
              <a:buNone/>
            </a:pPr>
            <a:r>
              <a:rPr lang="en" sz="1600">
                <a:solidFill>
                  <a:srgbClr val="000000"/>
                </a:solidFill>
                <a:latin typeface="Lato"/>
                <a:ea typeface="Lato"/>
                <a:cs typeface="Lato"/>
                <a:sym typeface="Lato"/>
              </a:rPr>
              <a:t>By- Jessica Gunther, </a:t>
            </a:r>
            <a:endParaRPr sz="1600">
              <a:solidFill>
                <a:srgbClr val="000000"/>
              </a:solidFill>
              <a:latin typeface="Lato"/>
              <a:ea typeface="Lato"/>
              <a:cs typeface="Lato"/>
              <a:sym typeface="Lato"/>
            </a:endParaRPr>
          </a:p>
          <a:p>
            <a:pPr indent="0" lvl="0" marL="0" rtl="0" algn="l">
              <a:lnSpc>
                <a:spcPct val="80000"/>
              </a:lnSpc>
              <a:spcBef>
                <a:spcPts val="0"/>
              </a:spcBef>
              <a:spcAft>
                <a:spcPts val="0"/>
              </a:spcAft>
              <a:buSzPts val="2800"/>
              <a:buNone/>
            </a:pPr>
            <a:r>
              <a:rPr lang="en" sz="1600">
                <a:solidFill>
                  <a:srgbClr val="000000"/>
                </a:solidFill>
                <a:latin typeface="Lato"/>
                <a:ea typeface="Lato"/>
                <a:cs typeface="Lato"/>
                <a:sym typeface="Lato"/>
              </a:rPr>
              <a:t>Bhavesh Ahluwalia ,</a:t>
            </a:r>
            <a:endParaRPr sz="1600">
              <a:solidFill>
                <a:srgbClr val="000000"/>
              </a:solidFill>
              <a:latin typeface="Lato"/>
              <a:ea typeface="Lato"/>
              <a:cs typeface="Lato"/>
              <a:sym typeface="Lato"/>
            </a:endParaRPr>
          </a:p>
          <a:p>
            <a:pPr indent="0" lvl="0" marL="0" rtl="0" algn="l">
              <a:lnSpc>
                <a:spcPct val="80000"/>
              </a:lnSpc>
              <a:spcBef>
                <a:spcPts val="0"/>
              </a:spcBef>
              <a:spcAft>
                <a:spcPts val="0"/>
              </a:spcAft>
              <a:buClr>
                <a:schemeClr val="dk2"/>
              </a:buClr>
              <a:buSzPts val="688"/>
              <a:buFont typeface="Arial"/>
              <a:buNone/>
            </a:pPr>
            <a:r>
              <a:rPr lang="en" sz="1600">
                <a:solidFill>
                  <a:srgbClr val="000000"/>
                </a:solidFill>
                <a:latin typeface="Lato"/>
                <a:ea typeface="Lato"/>
                <a:cs typeface="Lato"/>
                <a:sym typeface="Lato"/>
              </a:rPr>
              <a:t>Shreya Shrestha and</a:t>
            </a:r>
            <a:endParaRPr sz="1600">
              <a:solidFill>
                <a:srgbClr val="000000"/>
              </a:solidFill>
              <a:latin typeface="Lato"/>
              <a:ea typeface="Lato"/>
              <a:cs typeface="Lato"/>
              <a:sym typeface="Lato"/>
            </a:endParaRPr>
          </a:p>
          <a:p>
            <a:pPr indent="0" lvl="0" marL="0" rtl="0" algn="l">
              <a:lnSpc>
                <a:spcPct val="80000"/>
              </a:lnSpc>
              <a:spcBef>
                <a:spcPts val="0"/>
              </a:spcBef>
              <a:spcAft>
                <a:spcPts val="0"/>
              </a:spcAft>
              <a:buClr>
                <a:schemeClr val="dk2"/>
              </a:buClr>
              <a:buSzPts val="688"/>
              <a:buFont typeface="Arial"/>
              <a:buNone/>
            </a:pPr>
            <a:r>
              <a:rPr lang="en" sz="1600">
                <a:solidFill>
                  <a:srgbClr val="000000"/>
                </a:solidFill>
                <a:latin typeface="Lato"/>
                <a:ea typeface="Lato"/>
                <a:cs typeface="Lato"/>
                <a:sym typeface="Lato"/>
              </a:rPr>
              <a:t>Chris Balingcongan</a:t>
            </a:r>
            <a:endParaRPr sz="1600">
              <a:solidFill>
                <a:srgbClr val="000000"/>
              </a:solidFill>
              <a:latin typeface="Lato"/>
              <a:ea typeface="Lato"/>
              <a:cs typeface="Lato"/>
              <a:sym typeface="Lato"/>
            </a:endParaRPr>
          </a:p>
          <a:p>
            <a:pPr indent="0" lvl="0" marL="0" rtl="0" algn="ctr">
              <a:lnSpc>
                <a:spcPct val="100000"/>
              </a:lnSpc>
              <a:spcBef>
                <a:spcPts val="0"/>
              </a:spcBef>
              <a:spcAft>
                <a:spcPts val="0"/>
              </a:spcAft>
              <a:buSzPts val="2800"/>
              <a:buNone/>
            </a:pPr>
            <a:r>
              <a:t/>
            </a:r>
            <a:endParaRPr sz="2200">
              <a:solidFill>
                <a:srgbClr val="000000"/>
              </a:solidFill>
            </a:endParaRPr>
          </a:p>
        </p:txBody>
      </p:sp>
      <p:grpSp>
        <p:nvGrpSpPr>
          <p:cNvPr id="675" name="Google Shape;675;p1"/>
          <p:cNvGrpSpPr/>
          <p:nvPr/>
        </p:nvGrpSpPr>
        <p:grpSpPr>
          <a:xfrm>
            <a:off x="134264" y="99192"/>
            <a:ext cx="340590" cy="307475"/>
            <a:chOff x="9239814" y="2663254"/>
            <a:chExt cx="340590" cy="307475"/>
          </a:xfrm>
        </p:grpSpPr>
        <p:sp>
          <p:nvSpPr>
            <p:cNvPr id="676" name="Google Shape;676;p1"/>
            <p:cNvSpPr/>
            <p:nvPr/>
          </p:nvSpPr>
          <p:spPr>
            <a:xfrm>
              <a:off x="9342140" y="2663254"/>
              <a:ext cx="238264" cy="235738"/>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
            <p:cNvSpPr/>
            <p:nvPr/>
          </p:nvSpPr>
          <p:spPr>
            <a:xfrm>
              <a:off x="9239814" y="2747069"/>
              <a:ext cx="236922" cy="22366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8" name="Google Shape;678;p1"/>
          <p:cNvGrpSpPr/>
          <p:nvPr/>
        </p:nvGrpSpPr>
        <p:grpSpPr>
          <a:xfrm rot="6936861">
            <a:off x="8310358" y="4718764"/>
            <a:ext cx="187822" cy="375622"/>
            <a:chOff x="8858632" y="2449775"/>
            <a:chExt cx="187827" cy="375633"/>
          </a:xfrm>
        </p:grpSpPr>
        <p:sp>
          <p:nvSpPr>
            <p:cNvPr id="679" name="Google Shape;679;p1"/>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rgbClr val="F9F8F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1" name="Google Shape;681;p1"/>
          <p:cNvGrpSpPr/>
          <p:nvPr/>
        </p:nvGrpSpPr>
        <p:grpSpPr>
          <a:xfrm rot="-2700000">
            <a:off x="8655216" y="4410728"/>
            <a:ext cx="379840" cy="273309"/>
            <a:chOff x="9549534" y="2313177"/>
            <a:chExt cx="379843" cy="273311"/>
          </a:xfrm>
        </p:grpSpPr>
        <p:sp>
          <p:nvSpPr>
            <p:cNvPr id="682" name="Google Shape;682;p1"/>
            <p:cNvSpPr/>
            <p:nvPr/>
          </p:nvSpPr>
          <p:spPr>
            <a:xfrm>
              <a:off x="9740096" y="2422489"/>
              <a:ext cx="189281" cy="163999"/>
            </a:xfrm>
            <a:custGeom>
              <a:rect b="b" l="l" r="r" t="t"/>
              <a:pathLst>
                <a:path extrusionOk="0" h="2933" w="3385">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
            <p:cNvSpPr/>
            <p:nvPr/>
          </p:nvSpPr>
          <p:spPr>
            <a:xfrm>
              <a:off x="9740096" y="2313177"/>
              <a:ext cx="189281" cy="218684"/>
            </a:xfrm>
            <a:custGeom>
              <a:rect b="b" l="l" r="r" t="t"/>
              <a:pathLst>
                <a:path extrusionOk="0" h="3911" w="3385">
                  <a:moveTo>
                    <a:pt x="1" y="0"/>
                  </a:moveTo>
                  <a:lnTo>
                    <a:pt x="1" y="3910"/>
                  </a:lnTo>
                  <a:cubicBezTo>
                    <a:pt x="1530" y="3910"/>
                    <a:pt x="3384" y="2983"/>
                    <a:pt x="3384" y="1955"/>
                  </a:cubicBezTo>
                  <a:cubicBezTo>
                    <a:pt x="3384" y="928"/>
                    <a:pt x="1530" y="0"/>
                    <a:pt x="1"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
            <p:cNvSpPr/>
            <p:nvPr/>
          </p:nvSpPr>
          <p:spPr>
            <a:xfrm>
              <a:off x="9549534" y="2313177"/>
              <a:ext cx="190623" cy="218684"/>
            </a:xfrm>
            <a:custGeom>
              <a:rect b="b" l="l" r="r" t="t"/>
              <a:pathLst>
                <a:path extrusionOk="0" h="3911" w="3409">
                  <a:moveTo>
                    <a:pt x="3409" y="0"/>
                  </a:moveTo>
                  <a:cubicBezTo>
                    <a:pt x="1855" y="0"/>
                    <a:pt x="0" y="928"/>
                    <a:pt x="0" y="1955"/>
                  </a:cubicBezTo>
                  <a:cubicBezTo>
                    <a:pt x="0" y="2983"/>
                    <a:pt x="1855" y="3910"/>
                    <a:pt x="3409" y="3910"/>
                  </a:cubicBezTo>
                  <a:lnTo>
                    <a:pt x="3409"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
            <p:cNvSpPr/>
            <p:nvPr/>
          </p:nvSpPr>
          <p:spPr>
            <a:xfrm>
              <a:off x="9549534" y="2422489"/>
              <a:ext cx="190623" cy="163999"/>
            </a:xfrm>
            <a:custGeom>
              <a:rect b="b" l="l" r="r" t="t"/>
              <a:pathLst>
                <a:path extrusionOk="0" h="2933" w="3409">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6" name="Google Shape;686;p1"/>
          <p:cNvGrpSpPr/>
          <p:nvPr/>
        </p:nvGrpSpPr>
        <p:grpSpPr>
          <a:xfrm rot="-2441112">
            <a:off x="393080" y="626022"/>
            <a:ext cx="269127" cy="194806"/>
            <a:chOff x="10038633" y="2173057"/>
            <a:chExt cx="269128" cy="194806"/>
          </a:xfrm>
        </p:grpSpPr>
        <p:sp>
          <p:nvSpPr>
            <p:cNvPr id="687" name="Google Shape;687;p1"/>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1" name="Google Shape;691;p1"/>
          <p:cNvGrpSpPr/>
          <p:nvPr/>
        </p:nvGrpSpPr>
        <p:grpSpPr>
          <a:xfrm rot="-5203057">
            <a:off x="118425" y="1185156"/>
            <a:ext cx="280766" cy="253468"/>
            <a:chOff x="9239814" y="2663254"/>
            <a:chExt cx="340590" cy="307475"/>
          </a:xfrm>
        </p:grpSpPr>
        <p:sp>
          <p:nvSpPr>
            <p:cNvPr id="692" name="Google Shape;692;p1"/>
            <p:cNvSpPr/>
            <p:nvPr/>
          </p:nvSpPr>
          <p:spPr>
            <a:xfrm>
              <a:off x="9342140" y="2663254"/>
              <a:ext cx="238264" cy="235738"/>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
            <p:cNvSpPr/>
            <p:nvPr/>
          </p:nvSpPr>
          <p:spPr>
            <a:xfrm>
              <a:off x="9239814" y="2747069"/>
              <a:ext cx="236922" cy="22366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4" name="Google Shape;694;p1"/>
          <p:cNvGrpSpPr/>
          <p:nvPr/>
        </p:nvGrpSpPr>
        <p:grpSpPr>
          <a:xfrm>
            <a:off x="666250" y="1206250"/>
            <a:ext cx="3050077" cy="2730977"/>
            <a:chOff x="5521625" y="1206263"/>
            <a:chExt cx="3050077" cy="2730977"/>
          </a:xfrm>
        </p:grpSpPr>
        <p:grpSp>
          <p:nvGrpSpPr>
            <p:cNvPr id="695" name="Google Shape;695;p1"/>
            <p:cNvGrpSpPr/>
            <p:nvPr/>
          </p:nvGrpSpPr>
          <p:grpSpPr>
            <a:xfrm>
              <a:off x="6220785" y="3255822"/>
              <a:ext cx="863643" cy="575701"/>
              <a:chOff x="6073085" y="3255822"/>
              <a:chExt cx="863643" cy="575701"/>
            </a:xfrm>
          </p:grpSpPr>
          <p:sp>
            <p:nvSpPr>
              <p:cNvPr id="696" name="Google Shape;696;p1"/>
              <p:cNvSpPr/>
              <p:nvPr/>
            </p:nvSpPr>
            <p:spPr>
              <a:xfrm>
                <a:off x="6077570" y="3260575"/>
                <a:ext cx="854135" cy="492503"/>
              </a:xfrm>
              <a:custGeom>
                <a:rect b="b" l="l" r="r" t="t"/>
                <a:pathLst>
                  <a:path extrusionOk="0" h="22068" w="38272">
                    <a:moveTo>
                      <a:pt x="36229" y="0"/>
                    </a:moveTo>
                    <a:cubicBezTo>
                      <a:pt x="35727" y="0"/>
                      <a:pt x="35226" y="107"/>
                      <a:pt x="34838" y="320"/>
                    </a:cubicBezTo>
                    <a:lnTo>
                      <a:pt x="31905" y="2024"/>
                    </a:lnTo>
                    <a:cubicBezTo>
                      <a:pt x="31529" y="2237"/>
                      <a:pt x="31028" y="2343"/>
                      <a:pt x="30527" y="2343"/>
                    </a:cubicBezTo>
                    <a:cubicBezTo>
                      <a:pt x="30026" y="2343"/>
                      <a:pt x="29524" y="2237"/>
                      <a:pt x="29148" y="2024"/>
                    </a:cubicBezTo>
                    <a:lnTo>
                      <a:pt x="29073" y="1974"/>
                    </a:lnTo>
                    <a:cubicBezTo>
                      <a:pt x="28685" y="1748"/>
                      <a:pt x="28184" y="1635"/>
                      <a:pt x="27682" y="1635"/>
                    </a:cubicBezTo>
                    <a:cubicBezTo>
                      <a:pt x="27181" y="1635"/>
                      <a:pt x="26680" y="1748"/>
                      <a:pt x="26291" y="1974"/>
                    </a:cubicBezTo>
                    <a:lnTo>
                      <a:pt x="577" y="16811"/>
                    </a:lnTo>
                    <a:cubicBezTo>
                      <a:pt x="201" y="17037"/>
                      <a:pt x="0" y="17337"/>
                      <a:pt x="25" y="17638"/>
                    </a:cubicBezTo>
                    <a:cubicBezTo>
                      <a:pt x="25" y="17939"/>
                      <a:pt x="226" y="18214"/>
                      <a:pt x="577" y="18415"/>
                    </a:cubicBezTo>
                    <a:lnTo>
                      <a:pt x="6366" y="21748"/>
                    </a:lnTo>
                    <a:cubicBezTo>
                      <a:pt x="6742" y="21961"/>
                      <a:pt x="7244" y="22068"/>
                      <a:pt x="7745" y="22068"/>
                    </a:cubicBezTo>
                    <a:cubicBezTo>
                      <a:pt x="8246" y="22068"/>
                      <a:pt x="8747" y="21961"/>
                      <a:pt x="9123" y="21748"/>
                    </a:cubicBezTo>
                    <a:lnTo>
                      <a:pt x="34838" y="6911"/>
                    </a:lnTo>
                    <a:cubicBezTo>
                      <a:pt x="35214" y="6686"/>
                      <a:pt x="35389" y="6410"/>
                      <a:pt x="35414" y="6134"/>
                    </a:cubicBezTo>
                    <a:lnTo>
                      <a:pt x="35414" y="6059"/>
                    </a:lnTo>
                    <a:cubicBezTo>
                      <a:pt x="35389" y="5783"/>
                      <a:pt x="35214" y="5508"/>
                      <a:pt x="34838" y="5307"/>
                    </a:cubicBezTo>
                    <a:lnTo>
                      <a:pt x="34763" y="5257"/>
                    </a:lnTo>
                    <a:cubicBezTo>
                      <a:pt x="34011" y="4806"/>
                      <a:pt x="34011" y="4104"/>
                      <a:pt x="34763" y="3653"/>
                    </a:cubicBezTo>
                    <a:lnTo>
                      <a:pt x="37695" y="1974"/>
                    </a:lnTo>
                    <a:cubicBezTo>
                      <a:pt x="38046" y="1748"/>
                      <a:pt x="38246" y="1473"/>
                      <a:pt x="38271" y="1197"/>
                    </a:cubicBezTo>
                    <a:cubicBezTo>
                      <a:pt x="38271" y="896"/>
                      <a:pt x="38096" y="595"/>
                      <a:pt x="37695" y="370"/>
                    </a:cubicBezTo>
                    <a:lnTo>
                      <a:pt x="37620" y="320"/>
                    </a:lnTo>
                    <a:cubicBezTo>
                      <a:pt x="37231" y="107"/>
                      <a:pt x="36730" y="0"/>
                      <a:pt x="362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
              <p:cNvSpPr/>
              <p:nvPr/>
            </p:nvSpPr>
            <p:spPr>
              <a:xfrm>
                <a:off x="6089867" y="3272180"/>
                <a:ext cx="830077" cy="469292"/>
              </a:xfrm>
              <a:custGeom>
                <a:rect b="b" l="l" r="r" t="t"/>
                <a:pathLst>
                  <a:path extrusionOk="0" h="21028" w="37194">
                    <a:moveTo>
                      <a:pt x="35665" y="0"/>
                    </a:moveTo>
                    <a:cubicBezTo>
                      <a:pt x="35239" y="0"/>
                      <a:pt x="34838" y="100"/>
                      <a:pt x="34562" y="276"/>
                    </a:cubicBezTo>
                    <a:lnTo>
                      <a:pt x="31630" y="1955"/>
                    </a:lnTo>
                    <a:cubicBezTo>
                      <a:pt x="31179" y="2206"/>
                      <a:pt x="30602" y="2356"/>
                      <a:pt x="29976" y="2356"/>
                    </a:cubicBezTo>
                    <a:cubicBezTo>
                      <a:pt x="29374" y="2356"/>
                      <a:pt x="28773" y="2206"/>
                      <a:pt x="28347" y="1955"/>
                    </a:cubicBezTo>
                    <a:lnTo>
                      <a:pt x="28247" y="1905"/>
                    </a:lnTo>
                    <a:cubicBezTo>
                      <a:pt x="27971" y="1755"/>
                      <a:pt x="27570" y="1654"/>
                      <a:pt x="27144" y="1654"/>
                    </a:cubicBezTo>
                    <a:cubicBezTo>
                      <a:pt x="26718" y="1654"/>
                      <a:pt x="26292" y="1755"/>
                      <a:pt x="26016" y="1905"/>
                    </a:cubicBezTo>
                    <a:lnTo>
                      <a:pt x="302" y="16742"/>
                    </a:lnTo>
                    <a:cubicBezTo>
                      <a:pt x="101" y="16867"/>
                      <a:pt x="1" y="16993"/>
                      <a:pt x="1" y="17093"/>
                    </a:cubicBezTo>
                    <a:cubicBezTo>
                      <a:pt x="1" y="17168"/>
                      <a:pt x="76" y="17293"/>
                      <a:pt x="302" y="17419"/>
                    </a:cubicBezTo>
                    <a:lnTo>
                      <a:pt x="6066" y="20752"/>
                    </a:lnTo>
                    <a:cubicBezTo>
                      <a:pt x="6367" y="20928"/>
                      <a:pt x="6768" y="21028"/>
                      <a:pt x="7194" y="21028"/>
                    </a:cubicBezTo>
                    <a:cubicBezTo>
                      <a:pt x="7620" y="21028"/>
                      <a:pt x="8021" y="20928"/>
                      <a:pt x="8322" y="20752"/>
                    </a:cubicBezTo>
                    <a:lnTo>
                      <a:pt x="34036" y="5915"/>
                    </a:lnTo>
                    <a:cubicBezTo>
                      <a:pt x="34237" y="5790"/>
                      <a:pt x="34312" y="5664"/>
                      <a:pt x="34337" y="5589"/>
                    </a:cubicBezTo>
                    <a:lnTo>
                      <a:pt x="34337" y="5564"/>
                    </a:lnTo>
                    <a:cubicBezTo>
                      <a:pt x="34337" y="5489"/>
                      <a:pt x="34237" y="5364"/>
                      <a:pt x="34036" y="5238"/>
                    </a:cubicBezTo>
                    <a:lnTo>
                      <a:pt x="33936" y="5188"/>
                    </a:lnTo>
                    <a:cubicBezTo>
                      <a:pt x="33410" y="4887"/>
                      <a:pt x="33109" y="4436"/>
                      <a:pt x="33109" y="3935"/>
                    </a:cubicBezTo>
                    <a:cubicBezTo>
                      <a:pt x="33109" y="3434"/>
                      <a:pt x="33410" y="2983"/>
                      <a:pt x="33936" y="2682"/>
                    </a:cubicBezTo>
                    <a:lnTo>
                      <a:pt x="36868" y="978"/>
                    </a:lnTo>
                    <a:cubicBezTo>
                      <a:pt x="37094" y="852"/>
                      <a:pt x="37169" y="727"/>
                      <a:pt x="37169" y="652"/>
                    </a:cubicBezTo>
                    <a:cubicBezTo>
                      <a:pt x="37194" y="552"/>
                      <a:pt x="37069" y="426"/>
                      <a:pt x="36868" y="301"/>
                    </a:cubicBezTo>
                    <a:lnTo>
                      <a:pt x="36793" y="276"/>
                    </a:lnTo>
                    <a:cubicBezTo>
                      <a:pt x="36517" y="100"/>
                      <a:pt x="36091" y="0"/>
                      <a:pt x="3566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
              <p:cNvSpPr/>
              <p:nvPr/>
            </p:nvSpPr>
            <p:spPr>
              <a:xfrm>
                <a:off x="6085962" y="3269100"/>
                <a:ext cx="837353" cy="475742"/>
              </a:xfrm>
              <a:custGeom>
                <a:rect b="b" l="l" r="r" t="t"/>
                <a:pathLst>
                  <a:path extrusionOk="0" h="21317" w="37520">
                    <a:moveTo>
                      <a:pt x="35853" y="314"/>
                    </a:moveTo>
                    <a:cubicBezTo>
                      <a:pt x="36241" y="314"/>
                      <a:pt x="36630" y="389"/>
                      <a:pt x="36893" y="539"/>
                    </a:cubicBezTo>
                    <a:lnTo>
                      <a:pt x="36968" y="589"/>
                    </a:lnTo>
                    <a:cubicBezTo>
                      <a:pt x="37118" y="664"/>
                      <a:pt x="37194" y="765"/>
                      <a:pt x="37194" y="790"/>
                    </a:cubicBezTo>
                    <a:cubicBezTo>
                      <a:pt x="37194" y="815"/>
                      <a:pt x="37143" y="890"/>
                      <a:pt x="36968" y="990"/>
                    </a:cubicBezTo>
                    <a:lnTo>
                      <a:pt x="34036" y="2669"/>
                    </a:lnTo>
                    <a:cubicBezTo>
                      <a:pt x="33459" y="3020"/>
                      <a:pt x="33133" y="3522"/>
                      <a:pt x="33133" y="4073"/>
                    </a:cubicBezTo>
                    <a:cubicBezTo>
                      <a:pt x="33133" y="4624"/>
                      <a:pt x="33459" y="5126"/>
                      <a:pt x="34036" y="5477"/>
                    </a:cubicBezTo>
                    <a:lnTo>
                      <a:pt x="34136" y="5527"/>
                    </a:lnTo>
                    <a:cubicBezTo>
                      <a:pt x="34286" y="5627"/>
                      <a:pt x="34336" y="5702"/>
                      <a:pt x="34336" y="5702"/>
                    </a:cubicBezTo>
                    <a:cubicBezTo>
                      <a:pt x="34336" y="5727"/>
                      <a:pt x="34286" y="5827"/>
                      <a:pt x="34111" y="5928"/>
                    </a:cubicBezTo>
                    <a:lnTo>
                      <a:pt x="8421" y="20765"/>
                    </a:lnTo>
                    <a:cubicBezTo>
                      <a:pt x="8158" y="20915"/>
                      <a:pt x="7764" y="20990"/>
                      <a:pt x="7372" y="20990"/>
                    </a:cubicBezTo>
                    <a:cubicBezTo>
                      <a:pt x="6980" y="20990"/>
                      <a:pt x="6592" y="20915"/>
                      <a:pt x="6341" y="20765"/>
                    </a:cubicBezTo>
                    <a:lnTo>
                      <a:pt x="552" y="17431"/>
                    </a:lnTo>
                    <a:cubicBezTo>
                      <a:pt x="376" y="17331"/>
                      <a:pt x="326" y="17256"/>
                      <a:pt x="326" y="17231"/>
                    </a:cubicBezTo>
                    <a:cubicBezTo>
                      <a:pt x="326" y="17206"/>
                      <a:pt x="401" y="17131"/>
                      <a:pt x="552" y="17030"/>
                    </a:cubicBezTo>
                    <a:lnTo>
                      <a:pt x="26266" y="2193"/>
                    </a:lnTo>
                    <a:cubicBezTo>
                      <a:pt x="26542" y="2043"/>
                      <a:pt x="26918" y="1943"/>
                      <a:pt x="27319" y="1943"/>
                    </a:cubicBezTo>
                    <a:cubicBezTo>
                      <a:pt x="27720" y="1943"/>
                      <a:pt x="28096" y="2043"/>
                      <a:pt x="28346" y="2193"/>
                    </a:cubicBezTo>
                    <a:lnTo>
                      <a:pt x="28422" y="2218"/>
                    </a:lnTo>
                    <a:cubicBezTo>
                      <a:pt x="28898" y="2494"/>
                      <a:pt x="29524" y="2644"/>
                      <a:pt x="30151" y="2644"/>
                    </a:cubicBezTo>
                    <a:cubicBezTo>
                      <a:pt x="30803" y="2644"/>
                      <a:pt x="31404" y="2494"/>
                      <a:pt x="31880" y="2218"/>
                    </a:cubicBezTo>
                    <a:lnTo>
                      <a:pt x="34813" y="539"/>
                    </a:lnTo>
                    <a:cubicBezTo>
                      <a:pt x="35076" y="389"/>
                      <a:pt x="35464" y="314"/>
                      <a:pt x="35853" y="314"/>
                    </a:cubicBezTo>
                    <a:close/>
                    <a:moveTo>
                      <a:pt x="35853" y="0"/>
                    </a:moveTo>
                    <a:cubicBezTo>
                      <a:pt x="35408" y="0"/>
                      <a:pt x="34963" y="88"/>
                      <a:pt x="34662" y="263"/>
                    </a:cubicBezTo>
                    <a:lnTo>
                      <a:pt x="31730" y="1968"/>
                    </a:lnTo>
                    <a:cubicBezTo>
                      <a:pt x="31304" y="2193"/>
                      <a:pt x="30752" y="2344"/>
                      <a:pt x="30151" y="2344"/>
                    </a:cubicBezTo>
                    <a:cubicBezTo>
                      <a:pt x="29574" y="2344"/>
                      <a:pt x="28998" y="2193"/>
                      <a:pt x="28597" y="1968"/>
                    </a:cubicBezTo>
                    <a:lnTo>
                      <a:pt x="28497" y="1918"/>
                    </a:lnTo>
                    <a:cubicBezTo>
                      <a:pt x="28196" y="1742"/>
                      <a:pt x="27751" y="1654"/>
                      <a:pt x="27306" y="1654"/>
                    </a:cubicBezTo>
                    <a:cubicBezTo>
                      <a:pt x="26861" y="1654"/>
                      <a:pt x="26417" y="1742"/>
                      <a:pt x="26116" y="1918"/>
                    </a:cubicBezTo>
                    <a:lnTo>
                      <a:pt x="401" y="16755"/>
                    </a:lnTo>
                    <a:cubicBezTo>
                      <a:pt x="151" y="16905"/>
                      <a:pt x="0" y="17081"/>
                      <a:pt x="25" y="17256"/>
                    </a:cubicBezTo>
                    <a:cubicBezTo>
                      <a:pt x="25" y="17406"/>
                      <a:pt x="176" y="17582"/>
                      <a:pt x="401" y="17707"/>
                    </a:cubicBezTo>
                    <a:lnTo>
                      <a:pt x="6166" y="21041"/>
                    </a:lnTo>
                    <a:cubicBezTo>
                      <a:pt x="6492" y="21216"/>
                      <a:pt x="6918" y="21316"/>
                      <a:pt x="7369" y="21316"/>
                    </a:cubicBezTo>
                    <a:cubicBezTo>
                      <a:pt x="7820" y="21316"/>
                      <a:pt x="8271" y="21216"/>
                      <a:pt x="8572" y="21041"/>
                    </a:cubicBezTo>
                    <a:lnTo>
                      <a:pt x="34286" y="6203"/>
                    </a:lnTo>
                    <a:cubicBezTo>
                      <a:pt x="34512" y="6053"/>
                      <a:pt x="34637" y="5903"/>
                      <a:pt x="34662" y="5752"/>
                    </a:cubicBezTo>
                    <a:lnTo>
                      <a:pt x="34662" y="5702"/>
                    </a:lnTo>
                    <a:cubicBezTo>
                      <a:pt x="34662" y="5552"/>
                      <a:pt x="34512" y="5376"/>
                      <a:pt x="34286" y="5251"/>
                    </a:cubicBezTo>
                    <a:lnTo>
                      <a:pt x="34186" y="5201"/>
                    </a:lnTo>
                    <a:cubicBezTo>
                      <a:pt x="33710" y="4925"/>
                      <a:pt x="33434" y="4524"/>
                      <a:pt x="33434" y="4073"/>
                    </a:cubicBezTo>
                    <a:cubicBezTo>
                      <a:pt x="33434" y="3647"/>
                      <a:pt x="33710" y="3221"/>
                      <a:pt x="34186" y="2945"/>
                    </a:cubicBezTo>
                    <a:lnTo>
                      <a:pt x="37118" y="1266"/>
                    </a:lnTo>
                    <a:cubicBezTo>
                      <a:pt x="37369" y="1116"/>
                      <a:pt x="37494" y="965"/>
                      <a:pt x="37519" y="815"/>
                    </a:cubicBezTo>
                    <a:cubicBezTo>
                      <a:pt x="37519" y="639"/>
                      <a:pt x="37369" y="464"/>
                      <a:pt x="37118" y="314"/>
                    </a:cubicBezTo>
                    <a:lnTo>
                      <a:pt x="37043" y="263"/>
                    </a:lnTo>
                    <a:cubicBezTo>
                      <a:pt x="36742" y="88"/>
                      <a:pt x="36298" y="0"/>
                      <a:pt x="3585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
              <p:cNvSpPr/>
              <p:nvPr/>
            </p:nvSpPr>
            <p:spPr>
              <a:xfrm>
                <a:off x="6836585" y="3287267"/>
                <a:ext cx="95117" cy="120291"/>
              </a:xfrm>
              <a:custGeom>
                <a:rect b="b" l="l" r="r" t="t"/>
                <a:pathLst>
                  <a:path extrusionOk="0" h="5390" w="4262">
                    <a:moveTo>
                      <a:pt x="4261" y="1"/>
                    </a:moveTo>
                    <a:cubicBezTo>
                      <a:pt x="4236" y="277"/>
                      <a:pt x="4036" y="552"/>
                      <a:pt x="3685" y="778"/>
                    </a:cubicBezTo>
                    <a:lnTo>
                      <a:pt x="753" y="2457"/>
                    </a:lnTo>
                    <a:cubicBezTo>
                      <a:pt x="1" y="2908"/>
                      <a:pt x="1" y="3610"/>
                      <a:pt x="753" y="4061"/>
                    </a:cubicBezTo>
                    <a:lnTo>
                      <a:pt x="828" y="4111"/>
                    </a:lnTo>
                    <a:cubicBezTo>
                      <a:pt x="1204" y="4312"/>
                      <a:pt x="1379" y="4587"/>
                      <a:pt x="1404" y="4863"/>
                    </a:cubicBezTo>
                    <a:cubicBezTo>
                      <a:pt x="1404" y="4888"/>
                      <a:pt x="1404" y="4913"/>
                      <a:pt x="1404" y="4938"/>
                    </a:cubicBezTo>
                    <a:lnTo>
                      <a:pt x="1404" y="5389"/>
                    </a:lnTo>
                    <a:lnTo>
                      <a:pt x="3685" y="4061"/>
                    </a:lnTo>
                    <a:cubicBezTo>
                      <a:pt x="4061" y="3835"/>
                      <a:pt x="4261" y="3560"/>
                      <a:pt x="4261" y="3259"/>
                    </a:cubicBezTo>
                    <a:lnTo>
                      <a:pt x="426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
              <p:cNvSpPr/>
              <p:nvPr/>
            </p:nvSpPr>
            <p:spPr>
              <a:xfrm>
                <a:off x="6836027" y="3287267"/>
                <a:ext cx="100139" cy="128125"/>
              </a:xfrm>
              <a:custGeom>
                <a:rect b="b" l="l" r="r" t="t"/>
                <a:pathLst>
                  <a:path extrusionOk="0" h="5741" w="4487">
                    <a:moveTo>
                      <a:pt x="4061" y="778"/>
                    </a:moveTo>
                    <a:lnTo>
                      <a:pt x="4061" y="3259"/>
                    </a:lnTo>
                    <a:lnTo>
                      <a:pt x="4061" y="3309"/>
                    </a:lnTo>
                    <a:cubicBezTo>
                      <a:pt x="4036" y="3510"/>
                      <a:pt x="3885" y="3710"/>
                      <a:pt x="3610" y="3886"/>
                    </a:cubicBezTo>
                    <a:lnTo>
                      <a:pt x="1630" y="5013"/>
                    </a:lnTo>
                    <a:lnTo>
                      <a:pt x="1630" y="4963"/>
                    </a:lnTo>
                    <a:cubicBezTo>
                      <a:pt x="1630" y="4913"/>
                      <a:pt x="1630" y="4888"/>
                      <a:pt x="1630" y="4863"/>
                    </a:cubicBezTo>
                    <a:cubicBezTo>
                      <a:pt x="1630" y="4512"/>
                      <a:pt x="1379" y="4161"/>
                      <a:pt x="953" y="3936"/>
                    </a:cubicBezTo>
                    <a:lnTo>
                      <a:pt x="878" y="3886"/>
                    </a:lnTo>
                    <a:cubicBezTo>
                      <a:pt x="577" y="3710"/>
                      <a:pt x="427" y="3485"/>
                      <a:pt x="427" y="3259"/>
                    </a:cubicBezTo>
                    <a:cubicBezTo>
                      <a:pt x="427" y="3033"/>
                      <a:pt x="577" y="2808"/>
                      <a:pt x="878" y="2632"/>
                    </a:cubicBezTo>
                    <a:lnTo>
                      <a:pt x="3810" y="953"/>
                    </a:lnTo>
                    <a:cubicBezTo>
                      <a:pt x="3910" y="903"/>
                      <a:pt x="3986" y="828"/>
                      <a:pt x="4061" y="778"/>
                    </a:cubicBezTo>
                    <a:close/>
                    <a:moveTo>
                      <a:pt x="4061" y="1"/>
                    </a:moveTo>
                    <a:cubicBezTo>
                      <a:pt x="4061" y="201"/>
                      <a:pt x="3885" y="427"/>
                      <a:pt x="3610" y="602"/>
                    </a:cubicBezTo>
                    <a:lnTo>
                      <a:pt x="677" y="2282"/>
                    </a:lnTo>
                    <a:cubicBezTo>
                      <a:pt x="226" y="2532"/>
                      <a:pt x="1" y="2883"/>
                      <a:pt x="1" y="3259"/>
                    </a:cubicBezTo>
                    <a:cubicBezTo>
                      <a:pt x="1" y="3635"/>
                      <a:pt x="226" y="3986"/>
                      <a:pt x="677" y="4236"/>
                    </a:cubicBezTo>
                    <a:lnTo>
                      <a:pt x="752" y="4287"/>
                    </a:lnTo>
                    <a:cubicBezTo>
                      <a:pt x="1053" y="4462"/>
                      <a:pt x="1204" y="4663"/>
                      <a:pt x="1229" y="4888"/>
                    </a:cubicBezTo>
                    <a:cubicBezTo>
                      <a:pt x="1229" y="4913"/>
                      <a:pt x="1229" y="4913"/>
                      <a:pt x="1229" y="4913"/>
                    </a:cubicBezTo>
                    <a:lnTo>
                      <a:pt x="1229" y="5740"/>
                    </a:lnTo>
                    <a:lnTo>
                      <a:pt x="3810" y="4236"/>
                    </a:lnTo>
                    <a:cubicBezTo>
                      <a:pt x="4236" y="3986"/>
                      <a:pt x="4487" y="3635"/>
                      <a:pt x="4487" y="3259"/>
                    </a:cubicBezTo>
                    <a:lnTo>
                      <a:pt x="448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
              <p:cNvSpPr/>
              <p:nvPr/>
            </p:nvSpPr>
            <p:spPr>
              <a:xfrm>
                <a:off x="6867919" y="3395796"/>
                <a:ext cx="22" cy="1696"/>
              </a:xfrm>
              <a:custGeom>
                <a:rect b="b" l="l" r="r" t="t"/>
                <a:pathLst>
                  <a:path extrusionOk="0" h="76" w="1">
                    <a:moveTo>
                      <a:pt x="0" y="0"/>
                    </a:moveTo>
                    <a:cubicBezTo>
                      <a:pt x="0" y="25"/>
                      <a:pt x="0" y="50"/>
                      <a:pt x="0" y="75"/>
                    </a:cubicBezTo>
                    <a:close/>
                  </a:path>
                </a:pathLst>
              </a:custGeom>
              <a:solidFill>
                <a:srgbClr val="F9F8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
              <p:cNvSpPr/>
              <p:nvPr/>
            </p:nvSpPr>
            <p:spPr>
              <a:xfrm>
                <a:off x="6863433" y="3395216"/>
                <a:ext cx="8972" cy="2834"/>
              </a:xfrm>
              <a:custGeom>
                <a:rect b="b" l="l" r="r" t="t"/>
                <a:pathLst>
                  <a:path extrusionOk="0" h="127" w="402">
                    <a:moveTo>
                      <a:pt x="402" y="1"/>
                    </a:moveTo>
                    <a:lnTo>
                      <a:pt x="1" y="26"/>
                    </a:lnTo>
                    <a:lnTo>
                      <a:pt x="1" y="101"/>
                    </a:lnTo>
                    <a:lnTo>
                      <a:pt x="402" y="126"/>
                    </a:lnTo>
                    <a:cubicBezTo>
                      <a:pt x="402" y="101"/>
                      <a:pt x="402" y="51"/>
                      <a:pt x="40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
              <p:cNvSpPr/>
              <p:nvPr/>
            </p:nvSpPr>
            <p:spPr>
              <a:xfrm>
                <a:off x="6078128" y="3397470"/>
                <a:ext cx="789816" cy="429299"/>
              </a:xfrm>
              <a:custGeom>
                <a:rect b="b" l="l" r="r" t="t"/>
                <a:pathLst>
                  <a:path extrusionOk="0" h="19236" w="35390">
                    <a:moveTo>
                      <a:pt x="35389" y="0"/>
                    </a:moveTo>
                    <a:cubicBezTo>
                      <a:pt x="35364" y="276"/>
                      <a:pt x="35189" y="552"/>
                      <a:pt x="34813" y="777"/>
                    </a:cubicBezTo>
                    <a:lnTo>
                      <a:pt x="9098" y="15614"/>
                    </a:lnTo>
                    <a:cubicBezTo>
                      <a:pt x="8722" y="15827"/>
                      <a:pt x="8221" y="15934"/>
                      <a:pt x="7720" y="15934"/>
                    </a:cubicBezTo>
                    <a:cubicBezTo>
                      <a:pt x="7219" y="15934"/>
                      <a:pt x="6717" y="15827"/>
                      <a:pt x="6341" y="15614"/>
                    </a:cubicBezTo>
                    <a:lnTo>
                      <a:pt x="552" y="12281"/>
                    </a:lnTo>
                    <a:cubicBezTo>
                      <a:pt x="201" y="12080"/>
                      <a:pt x="0" y="11805"/>
                      <a:pt x="0" y="11504"/>
                    </a:cubicBezTo>
                    <a:lnTo>
                      <a:pt x="0" y="14762"/>
                    </a:lnTo>
                    <a:cubicBezTo>
                      <a:pt x="0" y="15063"/>
                      <a:pt x="176" y="15364"/>
                      <a:pt x="552" y="15564"/>
                    </a:cubicBezTo>
                    <a:lnTo>
                      <a:pt x="6341" y="18898"/>
                    </a:lnTo>
                    <a:cubicBezTo>
                      <a:pt x="6717" y="19123"/>
                      <a:pt x="7219" y="19236"/>
                      <a:pt x="7720" y="19236"/>
                    </a:cubicBezTo>
                    <a:cubicBezTo>
                      <a:pt x="8221" y="19236"/>
                      <a:pt x="8722" y="19123"/>
                      <a:pt x="9098" y="18898"/>
                    </a:cubicBezTo>
                    <a:lnTo>
                      <a:pt x="34813" y="4060"/>
                    </a:lnTo>
                    <a:cubicBezTo>
                      <a:pt x="35189" y="3860"/>
                      <a:pt x="35364" y="3584"/>
                      <a:pt x="35389" y="3309"/>
                    </a:cubicBezTo>
                    <a:lnTo>
                      <a:pt x="35389" y="3233"/>
                    </a:lnTo>
                    <a:lnTo>
                      <a:pt x="35389" y="451"/>
                    </a:lnTo>
                    <a:lnTo>
                      <a:pt x="3538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
              <p:cNvSpPr/>
              <p:nvPr/>
            </p:nvSpPr>
            <p:spPr>
              <a:xfrm>
                <a:off x="6073085" y="3397470"/>
                <a:ext cx="799324" cy="434053"/>
              </a:xfrm>
              <a:custGeom>
                <a:rect b="b" l="l" r="r" t="t"/>
                <a:pathLst>
                  <a:path extrusionOk="0" h="19449" w="35816">
                    <a:moveTo>
                      <a:pt x="35415" y="777"/>
                    </a:moveTo>
                    <a:lnTo>
                      <a:pt x="35415" y="3283"/>
                    </a:lnTo>
                    <a:cubicBezTo>
                      <a:pt x="35390" y="3509"/>
                      <a:pt x="35214" y="3710"/>
                      <a:pt x="34938" y="3885"/>
                    </a:cubicBezTo>
                    <a:lnTo>
                      <a:pt x="9224" y="18722"/>
                    </a:lnTo>
                    <a:cubicBezTo>
                      <a:pt x="8873" y="18923"/>
                      <a:pt x="8410" y="19023"/>
                      <a:pt x="7946" y="19023"/>
                    </a:cubicBezTo>
                    <a:cubicBezTo>
                      <a:pt x="7482" y="19023"/>
                      <a:pt x="7019" y="18923"/>
                      <a:pt x="6668" y="18722"/>
                    </a:cubicBezTo>
                    <a:lnTo>
                      <a:pt x="903" y="15389"/>
                    </a:lnTo>
                    <a:cubicBezTo>
                      <a:pt x="602" y="15213"/>
                      <a:pt x="427" y="14988"/>
                      <a:pt x="427" y="14762"/>
                    </a:cubicBezTo>
                    <a:lnTo>
                      <a:pt x="427" y="12281"/>
                    </a:lnTo>
                    <a:cubicBezTo>
                      <a:pt x="502" y="12356"/>
                      <a:pt x="577" y="12406"/>
                      <a:pt x="678" y="12456"/>
                    </a:cubicBezTo>
                    <a:lnTo>
                      <a:pt x="6467" y="15790"/>
                    </a:lnTo>
                    <a:cubicBezTo>
                      <a:pt x="6868" y="16028"/>
                      <a:pt x="7407" y="16147"/>
                      <a:pt x="7949" y="16147"/>
                    </a:cubicBezTo>
                    <a:cubicBezTo>
                      <a:pt x="8491" y="16147"/>
                      <a:pt x="9036" y="16028"/>
                      <a:pt x="9450" y="15790"/>
                    </a:cubicBezTo>
                    <a:lnTo>
                      <a:pt x="35139" y="953"/>
                    </a:lnTo>
                    <a:cubicBezTo>
                      <a:pt x="35239" y="902"/>
                      <a:pt x="35339" y="827"/>
                      <a:pt x="35415" y="777"/>
                    </a:cubicBezTo>
                    <a:close/>
                    <a:moveTo>
                      <a:pt x="35415" y="0"/>
                    </a:moveTo>
                    <a:cubicBezTo>
                      <a:pt x="35390" y="201"/>
                      <a:pt x="35239" y="426"/>
                      <a:pt x="34938" y="577"/>
                    </a:cubicBezTo>
                    <a:lnTo>
                      <a:pt x="9224" y="15439"/>
                    </a:lnTo>
                    <a:cubicBezTo>
                      <a:pt x="8873" y="15639"/>
                      <a:pt x="8410" y="15740"/>
                      <a:pt x="7946" y="15740"/>
                    </a:cubicBezTo>
                    <a:cubicBezTo>
                      <a:pt x="7482" y="15740"/>
                      <a:pt x="7019" y="15639"/>
                      <a:pt x="6668" y="15439"/>
                    </a:cubicBezTo>
                    <a:lnTo>
                      <a:pt x="878" y="12106"/>
                    </a:lnTo>
                    <a:cubicBezTo>
                      <a:pt x="602" y="11930"/>
                      <a:pt x="427" y="11730"/>
                      <a:pt x="427" y="11504"/>
                    </a:cubicBezTo>
                    <a:lnTo>
                      <a:pt x="1" y="11504"/>
                    </a:lnTo>
                    <a:lnTo>
                      <a:pt x="1" y="14762"/>
                    </a:lnTo>
                    <a:cubicBezTo>
                      <a:pt x="1" y="15163"/>
                      <a:pt x="252" y="15514"/>
                      <a:pt x="678" y="15740"/>
                    </a:cubicBezTo>
                    <a:lnTo>
                      <a:pt x="6467" y="19098"/>
                    </a:lnTo>
                    <a:cubicBezTo>
                      <a:pt x="6868" y="19324"/>
                      <a:pt x="7420" y="19449"/>
                      <a:pt x="7946" y="19449"/>
                    </a:cubicBezTo>
                    <a:cubicBezTo>
                      <a:pt x="8497" y="19449"/>
                      <a:pt x="9024" y="19324"/>
                      <a:pt x="9450" y="19098"/>
                    </a:cubicBezTo>
                    <a:lnTo>
                      <a:pt x="35139" y="4236"/>
                    </a:lnTo>
                    <a:cubicBezTo>
                      <a:pt x="35565" y="4010"/>
                      <a:pt x="35816" y="3684"/>
                      <a:pt x="35816" y="3309"/>
                    </a:cubicBezTo>
                    <a:lnTo>
                      <a:pt x="3581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
              <p:cNvSpPr/>
              <p:nvPr/>
            </p:nvSpPr>
            <p:spPr>
              <a:xfrm>
                <a:off x="6848905" y="3341520"/>
                <a:ext cx="2812" cy="5066"/>
              </a:xfrm>
              <a:custGeom>
                <a:rect b="b" l="l" r="r" t="t"/>
                <a:pathLst>
                  <a:path extrusionOk="0" h="227" w="126">
                    <a:moveTo>
                      <a:pt x="125" y="226"/>
                    </a:moveTo>
                    <a:lnTo>
                      <a:pt x="0" y="1"/>
                    </a:lnTo>
                    <a:lnTo>
                      <a:pt x="125" y="226"/>
                    </a:lnTo>
                    <a:close/>
                  </a:path>
                </a:pathLst>
              </a:custGeom>
              <a:solidFill>
                <a:srgbClr val="F9F8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
              <p:cNvSpPr/>
              <p:nvPr/>
            </p:nvSpPr>
            <p:spPr>
              <a:xfrm>
                <a:off x="6183288" y="3468171"/>
                <a:ext cx="386517" cy="225206"/>
              </a:xfrm>
              <a:custGeom>
                <a:rect b="b" l="l" r="r" t="t"/>
                <a:pathLst>
                  <a:path extrusionOk="0" h="10091" w="17319">
                    <a:moveTo>
                      <a:pt x="17181" y="0"/>
                    </a:moveTo>
                    <a:cubicBezTo>
                      <a:pt x="17158" y="0"/>
                      <a:pt x="17137" y="6"/>
                      <a:pt x="17118" y="15"/>
                    </a:cubicBezTo>
                    <a:lnTo>
                      <a:pt x="101" y="9840"/>
                    </a:lnTo>
                    <a:cubicBezTo>
                      <a:pt x="25" y="9865"/>
                      <a:pt x="0" y="9965"/>
                      <a:pt x="50" y="10015"/>
                    </a:cubicBezTo>
                    <a:cubicBezTo>
                      <a:pt x="75" y="10065"/>
                      <a:pt x="126" y="10090"/>
                      <a:pt x="151" y="10090"/>
                    </a:cubicBezTo>
                    <a:cubicBezTo>
                      <a:pt x="176" y="10090"/>
                      <a:pt x="201" y="10090"/>
                      <a:pt x="226" y="10065"/>
                    </a:cubicBezTo>
                    <a:lnTo>
                      <a:pt x="17244" y="241"/>
                    </a:lnTo>
                    <a:cubicBezTo>
                      <a:pt x="17294" y="216"/>
                      <a:pt x="17319" y="141"/>
                      <a:pt x="17294" y="65"/>
                    </a:cubicBezTo>
                    <a:cubicBezTo>
                      <a:pt x="17262" y="18"/>
                      <a:pt x="17220" y="0"/>
                      <a:pt x="1718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
              <p:cNvSpPr/>
              <p:nvPr/>
            </p:nvSpPr>
            <p:spPr>
              <a:xfrm>
                <a:off x="6185520" y="3650839"/>
                <a:ext cx="66595" cy="41979"/>
              </a:xfrm>
              <a:custGeom>
                <a:rect b="b" l="l" r="r" t="t"/>
                <a:pathLst>
                  <a:path extrusionOk="0" h="1881" w="2984">
                    <a:moveTo>
                      <a:pt x="126" y="1"/>
                    </a:moveTo>
                    <a:lnTo>
                      <a:pt x="1" y="251"/>
                    </a:lnTo>
                    <a:lnTo>
                      <a:pt x="2833" y="1880"/>
                    </a:lnTo>
                    <a:lnTo>
                      <a:pt x="2983" y="1655"/>
                    </a:lnTo>
                    <a:lnTo>
                      <a:pt x="12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
              <p:cNvSpPr/>
              <p:nvPr/>
            </p:nvSpPr>
            <p:spPr>
              <a:xfrm>
                <a:off x="6248723" y="3614484"/>
                <a:ext cx="66595" cy="41979"/>
              </a:xfrm>
              <a:custGeom>
                <a:rect b="b" l="l" r="r" t="t"/>
                <a:pathLst>
                  <a:path extrusionOk="0" h="1881" w="2984">
                    <a:moveTo>
                      <a:pt x="151" y="1"/>
                    </a:moveTo>
                    <a:lnTo>
                      <a:pt x="1" y="226"/>
                    </a:lnTo>
                    <a:lnTo>
                      <a:pt x="2858" y="1880"/>
                    </a:lnTo>
                    <a:lnTo>
                      <a:pt x="2983" y="1630"/>
                    </a:lnTo>
                    <a:lnTo>
                      <a:pt x="1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
              <p:cNvSpPr/>
              <p:nvPr/>
            </p:nvSpPr>
            <p:spPr>
              <a:xfrm>
                <a:off x="6312483" y="3577571"/>
                <a:ext cx="66595" cy="41979"/>
              </a:xfrm>
              <a:custGeom>
                <a:rect b="b" l="l" r="r" t="t"/>
                <a:pathLst>
                  <a:path extrusionOk="0" h="1881" w="2984">
                    <a:moveTo>
                      <a:pt x="126" y="0"/>
                    </a:moveTo>
                    <a:lnTo>
                      <a:pt x="1" y="226"/>
                    </a:lnTo>
                    <a:lnTo>
                      <a:pt x="2858" y="1880"/>
                    </a:lnTo>
                    <a:lnTo>
                      <a:pt x="2983" y="1655"/>
                    </a:lnTo>
                    <a:lnTo>
                      <a:pt x="1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
              <p:cNvSpPr/>
              <p:nvPr/>
            </p:nvSpPr>
            <p:spPr>
              <a:xfrm>
                <a:off x="6376244" y="3541216"/>
                <a:ext cx="66595" cy="41399"/>
              </a:xfrm>
              <a:custGeom>
                <a:rect b="b" l="l" r="r" t="t"/>
                <a:pathLst>
                  <a:path extrusionOk="0" h="1855" w="2984">
                    <a:moveTo>
                      <a:pt x="126" y="0"/>
                    </a:moveTo>
                    <a:lnTo>
                      <a:pt x="1" y="226"/>
                    </a:lnTo>
                    <a:lnTo>
                      <a:pt x="2833" y="1855"/>
                    </a:lnTo>
                    <a:lnTo>
                      <a:pt x="2983" y="1629"/>
                    </a:lnTo>
                    <a:lnTo>
                      <a:pt x="1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
              <p:cNvSpPr/>
              <p:nvPr/>
            </p:nvSpPr>
            <p:spPr>
              <a:xfrm>
                <a:off x="6439469" y="3504303"/>
                <a:ext cx="66573" cy="41957"/>
              </a:xfrm>
              <a:custGeom>
                <a:rect b="b" l="l" r="r" t="t"/>
                <a:pathLst>
                  <a:path extrusionOk="0" h="1880" w="2983">
                    <a:moveTo>
                      <a:pt x="150" y="0"/>
                    </a:moveTo>
                    <a:lnTo>
                      <a:pt x="0" y="226"/>
                    </a:lnTo>
                    <a:lnTo>
                      <a:pt x="2857" y="1880"/>
                    </a:lnTo>
                    <a:lnTo>
                      <a:pt x="2983" y="1654"/>
                    </a:lnTo>
                    <a:lnTo>
                      <a:pt x="15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
              <p:cNvSpPr/>
              <p:nvPr/>
            </p:nvSpPr>
            <p:spPr>
              <a:xfrm>
                <a:off x="6503230" y="3467390"/>
                <a:ext cx="66573" cy="41957"/>
              </a:xfrm>
              <a:custGeom>
                <a:rect b="b" l="l" r="r" t="t"/>
                <a:pathLst>
                  <a:path extrusionOk="0" h="1880" w="2983">
                    <a:moveTo>
                      <a:pt x="126" y="0"/>
                    </a:moveTo>
                    <a:lnTo>
                      <a:pt x="0" y="226"/>
                    </a:lnTo>
                    <a:lnTo>
                      <a:pt x="2857" y="1880"/>
                    </a:lnTo>
                    <a:lnTo>
                      <a:pt x="2983" y="1654"/>
                    </a:lnTo>
                    <a:lnTo>
                      <a:pt x="1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
              <p:cNvSpPr/>
              <p:nvPr/>
            </p:nvSpPr>
            <p:spPr>
              <a:xfrm>
                <a:off x="6566991" y="3431013"/>
                <a:ext cx="66573" cy="41979"/>
              </a:xfrm>
              <a:custGeom>
                <a:rect b="b" l="l" r="r" t="t"/>
                <a:pathLst>
                  <a:path extrusionOk="0" h="1881" w="2983">
                    <a:moveTo>
                      <a:pt x="126" y="1"/>
                    </a:moveTo>
                    <a:lnTo>
                      <a:pt x="0" y="227"/>
                    </a:lnTo>
                    <a:lnTo>
                      <a:pt x="2832" y="1881"/>
                    </a:lnTo>
                    <a:lnTo>
                      <a:pt x="2983" y="1630"/>
                    </a:lnTo>
                    <a:lnTo>
                      <a:pt x="12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
              <p:cNvSpPr/>
              <p:nvPr/>
            </p:nvSpPr>
            <p:spPr>
              <a:xfrm>
                <a:off x="6630194" y="3394100"/>
                <a:ext cx="66573" cy="41979"/>
              </a:xfrm>
              <a:custGeom>
                <a:rect b="b" l="l" r="r" t="t"/>
                <a:pathLst>
                  <a:path extrusionOk="0" h="1881" w="2983">
                    <a:moveTo>
                      <a:pt x="151" y="1"/>
                    </a:moveTo>
                    <a:lnTo>
                      <a:pt x="0" y="226"/>
                    </a:lnTo>
                    <a:lnTo>
                      <a:pt x="2858" y="1881"/>
                    </a:lnTo>
                    <a:lnTo>
                      <a:pt x="2983" y="1655"/>
                    </a:lnTo>
                    <a:lnTo>
                      <a:pt x="1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
              <p:cNvSpPr/>
              <p:nvPr/>
            </p:nvSpPr>
            <p:spPr>
              <a:xfrm>
                <a:off x="6693955" y="3357745"/>
                <a:ext cx="66595" cy="41421"/>
              </a:xfrm>
              <a:custGeom>
                <a:rect b="b" l="l" r="r" t="t"/>
                <a:pathLst>
                  <a:path extrusionOk="0" h="1856" w="2984">
                    <a:moveTo>
                      <a:pt x="126" y="1"/>
                    </a:moveTo>
                    <a:lnTo>
                      <a:pt x="1" y="226"/>
                    </a:lnTo>
                    <a:lnTo>
                      <a:pt x="2858" y="1855"/>
                    </a:lnTo>
                    <a:lnTo>
                      <a:pt x="2983" y="1630"/>
                    </a:lnTo>
                    <a:lnTo>
                      <a:pt x="12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
              <p:cNvSpPr/>
              <p:nvPr/>
            </p:nvSpPr>
            <p:spPr>
              <a:xfrm>
                <a:off x="6556368" y="3277760"/>
                <a:ext cx="340096" cy="202509"/>
              </a:xfrm>
              <a:custGeom>
                <a:rect b="b" l="l" r="r" t="t"/>
                <a:pathLst>
                  <a:path extrusionOk="0" h="9074" w="15239">
                    <a:moveTo>
                      <a:pt x="14771" y="1"/>
                    </a:moveTo>
                    <a:cubicBezTo>
                      <a:pt x="14701" y="1"/>
                      <a:pt x="14629" y="17"/>
                      <a:pt x="14562" y="51"/>
                    </a:cubicBezTo>
                    <a:lnTo>
                      <a:pt x="251" y="8322"/>
                    </a:lnTo>
                    <a:cubicBezTo>
                      <a:pt x="75" y="8422"/>
                      <a:pt x="0" y="8673"/>
                      <a:pt x="100" y="8873"/>
                    </a:cubicBezTo>
                    <a:cubicBezTo>
                      <a:pt x="176" y="8998"/>
                      <a:pt x="326" y="9074"/>
                      <a:pt x="451" y="9074"/>
                    </a:cubicBezTo>
                    <a:cubicBezTo>
                      <a:pt x="527" y="9074"/>
                      <a:pt x="602" y="9048"/>
                      <a:pt x="652" y="8998"/>
                    </a:cubicBezTo>
                    <a:lnTo>
                      <a:pt x="14963" y="753"/>
                    </a:lnTo>
                    <a:cubicBezTo>
                      <a:pt x="15163" y="627"/>
                      <a:pt x="15238" y="402"/>
                      <a:pt x="15113" y="201"/>
                    </a:cubicBezTo>
                    <a:cubicBezTo>
                      <a:pt x="15046" y="68"/>
                      <a:pt x="14913" y="1"/>
                      <a:pt x="147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
              <p:cNvSpPr/>
              <p:nvPr/>
            </p:nvSpPr>
            <p:spPr>
              <a:xfrm>
                <a:off x="6073085" y="3255822"/>
                <a:ext cx="863643" cy="501876"/>
              </a:xfrm>
              <a:custGeom>
                <a:rect b="b" l="l" r="r" t="t"/>
                <a:pathLst>
                  <a:path extrusionOk="0" h="22488" w="38698">
                    <a:moveTo>
                      <a:pt x="36427" y="407"/>
                    </a:moveTo>
                    <a:cubicBezTo>
                      <a:pt x="36893" y="407"/>
                      <a:pt x="37357" y="508"/>
                      <a:pt x="37695" y="708"/>
                    </a:cubicBezTo>
                    <a:lnTo>
                      <a:pt x="37796" y="758"/>
                    </a:lnTo>
                    <a:cubicBezTo>
                      <a:pt x="38096" y="934"/>
                      <a:pt x="38272" y="1184"/>
                      <a:pt x="38247" y="1410"/>
                    </a:cubicBezTo>
                    <a:cubicBezTo>
                      <a:pt x="38247" y="1610"/>
                      <a:pt x="38071" y="1836"/>
                      <a:pt x="37796" y="2011"/>
                    </a:cubicBezTo>
                    <a:lnTo>
                      <a:pt x="34863" y="3691"/>
                    </a:lnTo>
                    <a:cubicBezTo>
                      <a:pt x="34412" y="3941"/>
                      <a:pt x="34187" y="4292"/>
                      <a:pt x="34187" y="4668"/>
                    </a:cubicBezTo>
                    <a:cubicBezTo>
                      <a:pt x="34187" y="5044"/>
                      <a:pt x="34412" y="5395"/>
                      <a:pt x="34863" y="5645"/>
                    </a:cubicBezTo>
                    <a:lnTo>
                      <a:pt x="34938" y="5696"/>
                    </a:lnTo>
                    <a:cubicBezTo>
                      <a:pt x="35239" y="5871"/>
                      <a:pt x="35390" y="6072"/>
                      <a:pt x="35415" y="6272"/>
                    </a:cubicBezTo>
                    <a:lnTo>
                      <a:pt x="35415" y="6347"/>
                    </a:lnTo>
                    <a:cubicBezTo>
                      <a:pt x="35390" y="6548"/>
                      <a:pt x="35239" y="6773"/>
                      <a:pt x="34938" y="6924"/>
                    </a:cubicBezTo>
                    <a:lnTo>
                      <a:pt x="9224" y="21786"/>
                    </a:lnTo>
                    <a:cubicBezTo>
                      <a:pt x="8873" y="21986"/>
                      <a:pt x="8410" y="22087"/>
                      <a:pt x="7946" y="22087"/>
                    </a:cubicBezTo>
                    <a:cubicBezTo>
                      <a:pt x="7482" y="22087"/>
                      <a:pt x="7019" y="21986"/>
                      <a:pt x="6668" y="21786"/>
                    </a:cubicBezTo>
                    <a:lnTo>
                      <a:pt x="903" y="18453"/>
                    </a:lnTo>
                    <a:cubicBezTo>
                      <a:pt x="602" y="18277"/>
                      <a:pt x="427" y="18077"/>
                      <a:pt x="427" y="17851"/>
                    </a:cubicBezTo>
                    <a:cubicBezTo>
                      <a:pt x="402" y="17625"/>
                      <a:pt x="577" y="17375"/>
                      <a:pt x="903" y="17199"/>
                    </a:cubicBezTo>
                    <a:lnTo>
                      <a:pt x="26618" y="2362"/>
                    </a:lnTo>
                    <a:cubicBezTo>
                      <a:pt x="26943" y="2162"/>
                      <a:pt x="27420" y="2061"/>
                      <a:pt x="27896" y="2061"/>
                    </a:cubicBezTo>
                    <a:cubicBezTo>
                      <a:pt x="28347" y="2061"/>
                      <a:pt x="28823" y="2162"/>
                      <a:pt x="29174" y="2362"/>
                    </a:cubicBezTo>
                    <a:lnTo>
                      <a:pt x="29249" y="2412"/>
                    </a:lnTo>
                    <a:cubicBezTo>
                      <a:pt x="29663" y="2650"/>
                      <a:pt x="30202" y="2769"/>
                      <a:pt x="30740" y="2769"/>
                    </a:cubicBezTo>
                    <a:cubicBezTo>
                      <a:pt x="31279" y="2769"/>
                      <a:pt x="31818" y="2650"/>
                      <a:pt x="32232" y="2412"/>
                    </a:cubicBezTo>
                    <a:lnTo>
                      <a:pt x="35139" y="708"/>
                    </a:lnTo>
                    <a:cubicBezTo>
                      <a:pt x="35490" y="508"/>
                      <a:pt x="35960" y="407"/>
                      <a:pt x="36427" y="407"/>
                    </a:cubicBezTo>
                    <a:close/>
                    <a:moveTo>
                      <a:pt x="36430" y="0"/>
                    </a:moveTo>
                    <a:cubicBezTo>
                      <a:pt x="35891" y="0"/>
                      <a:pt x="35352" y="119"/>
                      <a:pt x="34938" y="357"/>
                    </a:cubicBezTo>
                    <a:lnTo>
                      <a:pt x="32006" y="2036"/>
                    </a:lnTo>
                    <a:cubicBezTo>
                      <a:pt x="31668" y="2237"/>
                      <a:pt x="31204" y="2337"/>
                      <a:pt x="30737" y="2337"/>
                    </a:cubicBezTo>
                    <a:cubicBezTo>
                      <a:pt x="30271" y="2337"/>
                      <a:pt x="29801" y="2237"/>
                      <a:pt x="29450" y="2036"/>
                    </a:cubicBezTo>
                    <a:lnTo>
                      <a:pt x="29375" y="2011"/>
                    </a:lnTo>
                    <a:cubicBezTo>
                      <a:pt x="28961" y="1773"/>
                      <a:pt x="28422" y="1654"/>
                      <a:pt x="27883" y="1654"/>
                    </a:cubicBezTo>
                    <a:cubicBezTo>
                      <a:pt x="27344" y="1654"/>
                      <a:pt x="26806" y="1773"/>
                      <a:pt x="26392" y="2011"/>
                    </a:cubicBezTo>
                    <a:lnTo>
                      <a:pt x="678" y="16849"/>
                    </a:lnTo>
                    <a:cubicBezTo>
                      <a:pt x="226" y="17099"/>
                      <a:pt x="1" y="17475"/>
                      <a:pt x="1" y="17876"/>
                    </a:cubicBezTo>
                    <a:cubicBezTo>
                      <a:pt x="26" y="18227"/>
                      <a:pt x="277" y="18578"/>
                      <a:pt x="678" y="18803"/>
                    </a:cubicBezTo>
                    <a:lnTo>
                      <a:pt x="6467" y="22137"/>
                    </a:lnTo>
                    <a:cubicBezTo>
                      <a:pt x="6868" y="22387"/>
                      <a:pt x="7420" y="22488"/>
                      <a:pt x="7946" y="22488"/>
                    </a:cubicBezTo>
                    <a:cubicBezTo>
                      <a:pt x="8497" y="22488"/>
                      <a:pt x="9024" y="22387"/>
                      <a:pt x="9450" y="22137"/>
                    </a:cubicBezTo>
                    <a:lnTo>
                      <a:pt x="35139" y="7300"/>
                    </a:lnTo>
                    <a:cubicBezTo>
                      <a:pt x="35565" y="7049"/>
                      <a:pt x="35791" y="6723"/>
                      <a:pt x="35816" y="6347"/>
                    </a:cubicBezTo>
                    <a:lnTo>
                      <a:pt x="35816" y="6272"/>
                    </a:lnTo>
                    <a:cubicBezTo>
                      <a:pt x="35816" y="5921"/>
                      <a:pt x="35565" y="5570"/>
                      <a:pt x="35139" y="5345"/>
                    </a:cubicBezTo>
                    <a:lnTo>
                      <a:pt x="35064" y="5295"/>
                    </a:lnTo>
                    <a:cubicBezTo>
                      <a:pt x="34763" y="5119"/>
                      <a:pt x="34613" y="4894"/>
                      <a:pt x="34613" y="4668"/>
                    </a:cubicBezTo>
                    <a:cubicBezTo>
                      <a:pt x="34613" y="4442"/>
                      <a:pt x="34763" y="4217"/>
                      <a:pt x="35064" y="4041"/>
                    </a:cubicBezTo>
                    <a:lnTo>
                      <a:pt x="37996" y="2362"/>
                    </a:lnTo>
                    <a:cubicBezTo>
                      <a:pt x="38422" y="2112"/>
                      <a:pt x="38648" y="1786"/>
                      <a:pt x="38673" y="1435"/>
                    </a:cubicBezTo>
                    <a:cubicBezTo>
                      <a:pt x="38698" y="1034"/>
                      <a:pt x="38447" y="658"/>
                      <a:pt x="37996" y="407"/>
                    </a:cubicBezTo>
                    <a:lnTo>
                      <a:pt x="37921" y="357"/>
                    </a:lnTo>
                    <a:cubicBezTo>
                      <a:pt x="37507" y="119"/>
                      <a:pt x="36969" y="0"/>
                      <a:pt x="364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8" name="Google Shape;718;p1"/>
            <p:cNvGrpSpPr/>
            <p:nvPr/>
          </p:nvGrpSpPr>
          <p:grpSpPr>
            <a:xfrm>
              <a:off x="5521625" y="1206263"/>
              <a:ext cx="1978957" cy="2094473"/>
              <a:chOff x="5373925" y="1206263"/>
              <a:chExt cx="1978957" cy="2094473"/>
            </a:xfrm>
          </p:grpSpPr>
          <p:sp>
            <p:nvSpPr>
              <p:cNvPr id="719" name="Google Shape;719;p1"/>
              <p:cNvSpPr/>
              <p:nvPr/>
            </p:nvSpPr>
            <p:spPr>
              <a:xfrm>
                <a:off x="5871179" y="1495161"/>
                <a:ext cx="1477240" cy="1801089"/>
              </a:xfrm>
              <a:custGeom>
                <a:rect b="b" l="l" r="r" t="t"/>
                <a:pathLst>
                  <a:path extrusionOk="0" h="80703" w="66192">
                    <a:moveTo>
                      <a:pt x="36767" y="29725"/>
                    </a:moveTo>
                    <a:lnTo>
                      <a:pt x="36767" y="33986"/>
                    </a:lnTo>
                    <a:lnTo>
                      <a:pt x="40452" y="31855"/>
                    </a:lnTo>
                    <a:lnTo>
                      <a:pt x="40452" y="40352"/>
                    </a:lnTo>
                    <a:lnTo>
                      <a:pt x="36767" y="42482"/>
                    </a:lnTo>
                    <a:lnTo>
                      <a:pt x="36767" y="46718"/>
                    </a:lnTo>
                    <a:lnTo>
                      <a:pt x="29424" y="50978"/>
                    </a:lnTo>
                    <a:lnTo>
                      <a:pt x="29424" y="46718"/>
                    </a:lnTo>
                    <a:lnTo>
                      <a:pt x="25740" y="48848"/>
                    </a:lnTo>
                    <a:lnTo>
                      <a:pt x="25740" y="40352"/>
                    </a:lnTo>
                    <a:lnTo>
                      <a:pt x="29424" y="38221"/>
                    </a:lnTo>
                    <a:lnTo>
                      <a:pt x="29424" y="33986"/>
                    </a:lnTo>
                    <a:lnTo>
                      <a:pt x="36767" y="29725"/>
                    </a:lnTo>
                    <a:close/>
                    <a:moveTo>
                      <a:pt x="66191" y="1"/>
                    </a:moveTo>
                    <a:lnTo>
                      <a:pt x="58848" y="4261"/>
                    </a:lnTo>
                    <a:lnTo>
                      <a:pt x="58848" y="8497"/>
                    </a:lnTo>
                    <a:lnTo>
                      <a:pt x="55163" y="10627"/>
                    </a:lnTo>
                    <a:lnTo>
                      <a:pt x="55163" y="6367"/>
                    </a:lnTo>
                    <a:lnTo>
                      <a:pt x="11028" y="31855"/>
                    </a:lnTo>
                    <a:lnTo>
                      <a:pt x="11028" y="36116"/>
                    </a:lnTo>
                    <a:lnTo>
                      <a:pt x="7344" y="38221"/>
                    </a:lnTo>
                    <a:lnTo>
                      <a:pt x="7344" y="33986"/>
                    </a:lnTo>
                    <a:lnTo>
                      <a:pt x="0" y="38246"/>
                    </a:lnTo>
                    <a:lnTo>
                      <a:pt x="0" y="80703"/>
                    </a:lnTo>
                    <a:lnTo>
                      <a:pt x="66191" y="42482"/>
                    </a:lnTo>
                    <a:lnTo>
                      <a:pt x="661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
              <p:cNvSpPr/>
              <p:nvPr/>
            </p:nvSpPr>
            <p:spPr>
              <a:xfrm>
                <a:off x="5866135" y="1490831"/>
                <a:ext cx="1486747" cy="1809905"/>
              </a:xfrm>
              <a:custGeom>
                <a:rect b="b" l="l" r="r" t="t"/>
                <a:pathLst>
                  <a:path extrusionOk="0" h="81098" w="66618">
                    <a:moveTo>
                      <a:pt x="36793" y="30295"/>
                    </a:moveTo>
                    <a:lnTo>
                      <a:pt x="36793" y="34180"/>
                    </a:lnTo>
                    <a:cubicBezTo>
                      <a:pt x="36793" y="34255"/>
                      <a:pt x="36818" y="34330"/>
                      <a:pt x="36893" y="34355"/>
                    </a:cubicBezTo>
                    <a:cubicBezTo>
                      <a:pt x="36918" y="34380"/>
                      <a:pt x="36956" y="34393"/>
                      <a:pt x="36993" y="34393"/>
                    </a:cubicBezTo>
                    <a:cubicBezTo>
                      <a:pt x="37031" y="34393"/>
                      <a:pt x="37069" y="34380"/>
                      <a:pt x="37094" y="34355"/>
                    </a:cubicBezTo>
                    <a:lnTo>
                      <a:pt x="40452" y="32425"/>
                    </a:lnTo>
                    <a:lnTo>
                      <a:pt x="40452" y="40420"/>
                    </a:lnTo>
                    <a:lnTo>
                      <a:pt x="36893" y="42501"/>
                    </a:lnTo>
                    <a:cubicBezTo>
                      <a:pt x="36818" y="42526"/>
                      <a:pt x="36793" y="42601"/>
                      <a:pt x="36793" y="42676"/>
                    </a:cubicBezTo>
                    <a:lnTo>
                      <a:pt x="36793" y="46786"/>
                    </a:lnTo>
                    <a:lnTo>
                      <a:pt x="29850" y="50796"/>
                    </a:lnTo>
                    <a:lnTo>
                      <a:pt x="29850" y="46912"/>
                    </a:lnTo>
                    <a:cubicBezTo>
                      <a:pt x="29850" y="46837"/>
                      <a:pt x="29800" y="46761"/>
                      <a:pt x="29750" y="46736"/>
                    </a:cubicBezTo>
                    <a:cubicBezTo>
                      <a:pt x="29725" y="46711"/>
                      <a:pt x="29675" y="46711"/>
                      <a:pt x="29650" y="46711"/>
                    </a:cubicBezTo>
                    <a:cubicBezTo>
                      <a:pt x="29600" y="46711"/>
                      <a:pt x="29575" y="46711"/>
                      <a:pt x="29525" y="46736"/>
                    </a:cubicBezTo>
                    <a:lnTo>
                      <a:pt x="26166" y="48691"/>
                    </a:lnTo>
                    <a:lnTo>
                      <a:pt x="26166" y="40671"/>
                    </a:lnTo>
                    <a:lnTo>
                      <a:pt x="29750" y="38591"/>
                    </a:lnTo>
                    <a:cubicBezTo>
                      <a:pt x="29800" y="38566"/>
                      <a:pt x="29850" y="38491"/>
                      <a:pt x="29850" y="38415"/>
                    </a:cubicBezTo>
                    <a:lnTo>
                      <a:pt x="29850" y="34305"/>
                    </a:lnTo>
                    <a:lnTo>
                      <a:pt x="36793" y="30295"/>
                    </a:lnTo>
                    <a:close/>
                    <a:moveTo>
                      <a:pt x="36993" y="29725"/>
                    </a:moveTo>
                    <a:cubicBezTo>
                      <a:pt x="36956" y="29725"/>
                      <a:pt x="36918" y="29731"/>
                      <a:pt x="36893" y="29744"/>
                    </a:cubicBezTo>
                    <a:lnTo>
                      <a:pt x="29525" y="34004"/>
                    </a:lnTo>
                    <a:cubicBezTo>
                      <a:pt x="29475" y="34029"/>
                      <a:pt x="29424" y="34105"/>
                      <a:pt x="29424" y="34180"/>
                    </a:cubicBezTo>
                    <a:lnTo>
                      <a:pt x="29424" y="38290"/>
                    </a:lnTo>
                    <a:lnTo>
                      <a:pt x="25866" y="40370"/>
                    </a:lnTo>
                    <a:cubicBezTo>
                      <a:pt x="25790" y="40395"/>
                      <a:pt x="25740" y="40471"/>
                      <a:pt x="25740" y="40546"/>
                    </a:cubicBezTo>
                    <a:lnTo>
                      <a:pt x="25740" y="49042"/>
                    </a:lnTo>
                    <a:cubicBezTo>
                      <a:pt x="25740" y="49117"/>
                      <a:pt x="25790" y="49192"/>
                      <a:pt x="25866" y="49217"/>
                    </a:cubicBezTo>
                    <a:cubicBezTo>
                      <a:pt x="25891" y="49243"/>
                      <a:pt x="25922" y="49255"/>
                      <a:pt x="25956" y="49255"/>
                    </a:cubicBezTo>
                    <a:cubicBezTo>
                      <a:pt x="25991" y="49255"/>
                      <a:pt x="26028" y="49243"/>
                      <a:pt x="26066" y="49217"/>
                    </a:cubicBezTo>
                    <a:lnTo>
                      <a:pt x="29424" y="47288"/>
                    </a:lnTo>
                    <a:lnTo>
                      <a:pt x="29424" y="51172"/>
                    </a:lnTo>
                    <a:cubicBezTo>
                      <a:pt x="29424" y="51248"/>
                      <a:pt x="29475" y="51298"/>
                      <a:pt x="29525" y="51348"/>
                    </a:cubicBezTo>
                    <a:cubicBezTo>
                      <a:pt x="29575" y="51373"/>
                      <a:pt x="29600" y="51373"/>
                      <a:pt x="29650" y="51373"/>
                    </a:cubicBezTo>
                    <a:cubicBezTo>
                      <a:pt x="29675" y="51373"/>
                      <a:pt x="29725" y="51373"/>
                      <a:pt x="29750" y="51348"/>
                    </a:cubicBezTo>
                    <a:lnTo>
                      <a:pt x="37094" y="47087"/>
                    </a:lnTo>
                    <a:cubicBezTo>
                      <a:pt x="37169" y="47062"/>
                      <a:pt x="37194" y="46987"/>
                      <a:pt x="37194" y="46912"/>
                    </a:cubicBezTo>
                    <a:lnTo>
                      <a:pt x="37194" y="42801"/>
                    </a:lnTo>
                    <a:lnTo>
                      <a:pt x="40778" y="40721"/>
                    </a:lnTo>
                    <a:cubicBezTo>
                      <a:pt x="40853" y="40696"/>
                      <a:pt x="40878" y="40621"/>
                      <a:pt x="40878" y="40546"/>
                    </a:cubicBezTo>
                    <a:lnTo>
                      <a:pt x="40878" y="32049"/>
                    </a:lnTo>
                    <a:cubicBezTo>
                      <a:pt x="40878" y="31974"/>
                      <a:pt x="40853" y="31899"/>
                      <a:pt x="40778" y="31874"/>
                    </a:cubicBezTo>
                    <a:cubicBezTo>
                      <a:pt x="40740" y="31849"/>
                      <a:pt x="40703" y="31836"/>
                      <a:pt x="40668" y="31836"/>
                    </a:cubicBezTo>
                    <a:cubicBezTo>
                      <a:pt x="40634" y="31836"/>
                      <a:pt x="40602" y="31849"/>
                      <a:pt x="40577" y="31874"/>
                    </a:cubicBezTo>
                    <a:lnTo>
                      <a:pt x="37194" y="33829"/>
                    </a:lnTo>
                    <a:lnTo>
                      <a:pt x="37194" y="29919"/>
                    </a:lnTo>
                    <a:cubicBezTo>
                      <a:pt x="37194" y="29844"/>
                      <a:pt x="37169" y="29794"/>
                      <a:pt x="37094" y="29744"/>
                    </a:cubicBezTo>
                    <a:cubicBezTo>
                      <a:pt x="37069" y="29731"/>
                      <a:pt x="37031" y="29725"/>
                      <a:pt x="36993" y="29725"/>
                    </a:cubicBezTo>
                    <a:close/>
                    <a:moveTo>
                      <a:pt x="66217" y="571"/>
                    </a:moveTo>
                    <a:lnTo>
                      <a:pt x="66217" y="42551"/>
                    </a:lnTo>
                    <a:lnTo>
                      <a:pt x="427" y="80521"/>
                    </a:lnTo>
                    <a:lnTo>
                      <a:pt x="427" y="38541"/>
                    </a:lnTo>
                    <a:lnTo>
                      <a:pt x="7369" y="34556"/>
                    </a:lnTo>
                    <a:lnTo>
                      <a:pt x="7369" y="38415"/>
                    </a:lnTo>
                    <a:cubicBezTo>
                      <a:pt x="7369" y="38491"/>
                      <a:pt x="7394" y="38566"/>
                      <a:pt x="7469" y="38591"/>
                    </a:cubicBezTo>
                    <a:cubicBezTo>
                      <a:pt x="7494" y="38616"/>
                      <a:pt x="7532" y="38628"/>
                      <a:pt x="7570" y="38628"/>
                    </a:cubicBezTo>
                    <a:cubicBezTo>
                      <a:pt x="7607" y="38628"/>
                      <a:pt x="7645" y="38616"/>
                      <a:pt x="7670" y="38591"/>
                    </a:cubicBezTo>
                    <a:lnTo>
                      <a:pt x="11354" y="36486"/>
                    </a:lnTo>
                    <a:cubicBezTo>
                      <a:pt x="11429" y="36435"/>
                      <a:pt x="11454" y="36385"/>
                      <a:pt x="11454" y="36310"/>
                    </a:cubicBezTo>
                    <a:lnTo>
                      <a:pt x="11454" y="32175"/>
                    </a:lnTo>
                    <a:lnTo>
                      <a:pt x="55164" y="6937"/>
                    </a:lnTo>
                    <a:lnTo>
                      <a:pt x="55164" y="10821"/>
                    </a:lnTo>
                    <a:cubicBezTo>
                      <a:pt x="55164" y="10896"/>
                      <a:pt x="55214" y="10972"/>
                      <a:pt x="55289" y="10997"/>
                    </a:cubicBezTo>
                    <a:cubicBezTo>
                      <a:pt x="55314" y="11022"/>
                      <a:pt x="55346" y="11034"/>
                      <a:pt x="55380" y="11034"/>
                    </a:cubicBezTo>
                    <a:cubicBezTo>
                      <a:pt x="55415" y="11034"/>
                      <a:pt x="55452" y="11022"/>
                      <a:pt x="55490" y="10997"/>
                    </a:cubicBezTo>
                    <a:lnTo>
                      <a:pt x="59174" y="8866"/>
                    </a:lnTo>
                    <a:cubicBezTo>
                      <a:pt x="59224" y="8841"/>
                      <a:pt x="59274" y="8766"/>
                      <a:pt x="59274" y="8691"/>
                    </a:cubicBezTo>
                    <a:lnTo>
                      <a:pt x="59274" y="4556"/>
                    </a:lnTo>
                    <a:lnTo>
                      <a:pt x="66217" y="571"/>
                    </a:lnTo>
                    <a:close/>
                    <a:moveTo>
                      <a:pt x="66417" y="0"/>
                    </a:moveTo>
                    <a:cubicBezTo>
                      <a:pt x="66380" y="0"/>
                      <a:pt x="66342" y="7"/>
                      <a:pt x="66317" y="19"/>
                    </a:cubicBezTo>
                    <a:lnTo>
                      <a:pt x="58948" y="4255"/>
                    </a:lnTo>
                    <a:cubicBezTo>
                      <a:pt x="58898" y="4305"/>
                      <a:pt x="58848" y="4380"/>
                      <a:pt x="58848" y="4455"/>
                    </a:cubicBezTo>
                    <a:lnTo>
                      <a:pt x="58848" y="8566"/>
                    </a:lnTo>
                    <a:lnTo>
                      <a:pt x="55590" y="10470"/>
                    </a:lnTo>
                    <a:lnTo>
                      <a:pt x="55590" y="6561"/>
                    </a:lnTo>
                    <a:cubicBezTo>
                      <a:pt x="55590" y="6485"/>
                      <a:pt x="55565" y="6435"/>
                      <a:pt x="55490" y="6385"/>
                    </a:cubicBezTo>
                    <a:cubicBezTo>
                      <a:pt x="55452" y="6373"/>
                      <a:pt x="55415" y="6366"/>
                      <a:pt x="55380" y="6366"/>
                    </a:cubicBezTo>
                    <a:cubicBezTo>
                      <a:pt x="55346" y="6366"/>
                      <a:pt x="55314" y="6373"/>
                      <a:pt x="55289" y="6385"/>
                    </a:cubicBezTo>
                    <a:lnTo>
                      <a:pt x="11154" y="31874"/>
                    </a:lnTo>
                    <a:cubicBezTo>
                      <a:pt x="11078" y="31899"/>
                      <a:pt x="11053" y="31974"/>
                      <a:pt x="11053" y="32049"/>
                    </a:cubicBezTo>
                    <a:lnTo>
                      <a:pt x="11053" y="36185"/>
                    </a:lnTo>
                    <a:lnTo>
                      <a:pt x="7770" y="38065"/>
                    </a:lnTo>
                    <a:lnTo>
                      <a:pt x="7770" y="34180"/>
                    </a:lnTo>
                    <a:cubicBezTo>
                      <a:pt x="7770" y="34105"/>
                      <a:pt x="7745" y="34029"/>
                      <a:pt x="7670" y="34004"/>
                    </a:cubicBezTo>
                    <a:cubicBezTo>
                      <a:pt x="7645" y="33992"/>
                      <a:pt x="7607" y="33986"/>
                      <a:pt x="7570" y="33986"/>
                    </a:cubicBezTo>
                    <a:cubicBezTo>
                      <a:pt x="7532" y="33986"/>
                      <a:pt x="7494" y="33992"/>
                      <a:pt x="7469" y="34004"/>
                    </a:cubicBezTo>
                    <a:lnTo>
                      <a:pt x="126" y="38240"/>
                    </a:lnTo>
                    <a:cubicBezTo>
                      <a:pt x="51" y="38290"/>
                      <a:pt x="1" y="38365"/>
                      <a:pt x="1" y="38440"/>
                    </a:cubicBezTo>
                    <a:lnTo>
                      <a:pt x="1" y="80897"/>
                    </a:lnTo>
                    <a:cubicBezTo>
                      <a:pt x="1" y="80972"/>
                      <a:pt x="51" y="81022"/>
                      <a:pt x="126" y="81072"/>
                    </a:cubicBezTo>
                    <a:cubicBezTo>
                      <a:pt x="151" y="81097"/>
                      <a:pt x="176" y="81097"/>
                      <a:pt x="226" y="81097"/>
                    </a:cubicBezTo>
                    <a:cubicBezTo>
                      <a:pt x="251" y="81097"/>
                      <a:pt x="301" y="81097"/>
                      <a:pt x="327" y="81072"/>
                    </a:cubicBezTo>
                    <a:lnTo>
                      <a:pt x="66517" y="42852"/>
                    </a:lnTo>
                    <a:cubicBezTo>
                      <a:pt x="66593" y="42826"/>
                      <a:pt x="66618" y="42751"/>
                      <a:pt x="66618" y="42676"/>
                    </a:cubicBezTo>
                    <a:lnTo>
                      <a:pt x="66618" y="195"/>
                    </a:lnTo>
                    <a:cubicBezTo>
                      <a:pt x="66618" y="119"/>
                      <a:pt x="66593" y="69"/>
                      <a:pt x="66517" y="19"/>
                    </a:cubicBezTo>
                    <a:cubicBezTo>
                      <a:pt x="66492" y="7"/>
                      <a:pt x="66455" y="0"/>
                      <a:pt x="664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
              <p:cNvSpPr/>
              <p:nvPr/>
            </p:nvSpPr>
            <p:spPr>
              <a:xfrm>
                <a:off x="7105622" y="1448183"/>
                <a:ext cx="242792" cy="142096"/>
              </a:xfrm>
              <a:custGeom>
                <a:rect b="b" l="l" r="r" t="t"/>
                <a:pathLst>
                  <a:path extrusionOk="0" h="6367" w="10879">
                    <a:moveTo>
                      <a:pt x="7194" y="0"/>
                    </a:moveTo>
                    <a:lnTo>
                      <a:pt x="1" y="4161"/>
                    </a:lnTo>
                    <a:lnTo>
                      <a:pt x="3535" y="6041"/>
                    </a:lnTo>
                    <a:lnTo>
                      <a:pt x="3535" y="6366"/>
                    </a:lnTo>
                    <a:lnTo>
                      <a:pt x="10878" y="2106"/>
                    </a:lnTo>
                    <a:lnTo>
                      <a:pt x="719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
              <p:cNvSpPr/>
              <p:nvPr/>
            </p:nvSpPr>
            <p:spPr>
              <a:xfrm>
                <a:off x="7100600" y="1443429"/>
                <a:ext cx="252277" cy="151313"/>
              </a:xfrm>
              <a:custGeom>
                <a:rect b="b" l="l" r="r" t="t"/>
                <a:pathLst>
                  <a:path extrusionOk="0" h="6780" w="11304">
                    <a:moveTo>
                      <a:pt x="7419" y="439"/>
                    </a:moveTo>
                    <a:lnTo>
                      <a:pt x="10677" y="2319"/>
                    </a:lnTo>
                    <a:lnTo>
                      <a:pt x="3960" y="6203"/>
                    </a:lnTo>
                    <a:cubicBezTo>
                      <a:pt x="3935" y="6153"/>
                      <a:pt x="3910" y="6103"/>
                      <a:pt x="3835" y="6078"/>
                    </a:cubicBezTo>
                    <a:lnTo>
                      <a:pt x="652" y="4374"/>
                    </a:lnTo>
                    <a:lnTo>
                      <a:pt x="7419" y="439"/>
                    </a:lnTo>
                    <a:close/>
                    <a:moveTo>
                      <a:pt x="7431" y="0"/>
                    </a:moveTo>
                    <a:cubicBezTo>
                      <a:pt x="7394" y="0"/>
                      <a:pt x="7356" y="13"/>
                      <a:pt x="7319" y="38"/>
                    </a:cubicBezTo>
                    <a:lnTo>
                      <a:pt x="126" y="4198"/>
                    </a:lnTo>
                    <a:cubicBezTo>
                      <a:pt x="50" y="4223"/>
                      <a:pt x="0" y="4299"/>
                      <a:pt x="0" y="4374"/>
                    </a:cubicBezTo>
                    <a:cubicBezTo>
                      <a:pt x="25" y="4449"/>
                      <a:pt x="50" y="4524"/>
                      <a:pt x="126" y="4549"/>
                    </a:cubicBezTo>
                    <a:lnTo>
                      <a:pt x="3534" y="6379"/>
                    </a:lnTo>
                    <a:lnTo>
                      <a:pt x="3534" y="6579"/>
                    </a:lnTo>
                    <a:cubicBezTo>
                      <a:pt x="3534" y="6655"/>
                      <a:pt x="3584" y="6705"/>
                      <a:pt x="3634" y="6755"/>
                    </a:cubicBezTo>
                    <a:cubicBezTo>
                      <a:pt x="3685" y="6780"/>
                      <a:pt x="3710" y="6780"/>
                      <a:pt x="3760" y="6780"/>
                    </a:cubicBezTo>
                    <a:cubicBezTo>
                      <a:pt x="3785" y="6780"/>
                      <a:pt x="3810" y="6780"/>
                      <a:pt x="3860" y="6755"/>
                    </a:cubicBezTo>
                    <a:lnTo>
                      <a:pt x="11203" y="2519"/>
                    </a:lnTo>
                    <a:cubicBezTo>
                      <a:pt x="11279" y="2469"/>
                      <a:pt x="11304" y="2394"/>
                      <a:pt x="11304" y="2319"/>
                    </a:cubicBezTo>
                    <a:cubicBezTo>
                      <a:pt x="11304" y="2243"/>
                      <a:pt x="11279" y="2193"/>
                      <a:pt x="11203" y="2143"/>
                    </a:cubicBezTo>
                    <a:lnTo>
                      <a:pt x="7544" y="38"/>
                    </a:lnTo>
                    <a:cubicBezTo>
                      <a:pt x="7507" y="13"/>
                      <a:pt x="7469" y="0"/>
                      <a:pt x="74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
              <p:cNvSpPr/>
              <p:nvPr/>
            </p:nvSpPr>
            <p:spPr>
              <a:xfrm>
                <a:off x="7102274" y="1590255"/>
                <a:ext cx="82240" cy="142096"/>
              </a:xfrm>
              <a:custGeom>
                <a:rect b="b" l="l" r="r" t="t"/>
                <a:pathLst>
                  <a:path extrusionOk="0" h="6367" w="3685">
                    <a:moveTo>
                      <a:pt x="3685" y="0"/>
                    </a:moveTo>
                    <a:lnTo>
                      <a:pt x="0" y="2106"/>
                    </a:lnTo>
                    <a:lnTo>
                      <a:pt x="0" y="6366"/>
                    </a:lnTo>
                    <a:lnTo>
                      <a:pt x="3685" y="4236"/>
                    </a:lnTo>
                    <a:lnTo>
                      <a:pt x="368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
              <p:cNvSpPr/>
              <p:nvPr/>
            </p:nvSpPr>
            <p:spPr>
              <a:xfrm>
                <a:off x="7097230" y="1585367"/>
                <a:ext cx="91770" cy="151447"/>
              </a:xfrm>
              <a:custGeom>
                <a:rect b="b" l="l" r="r" t="t"/>
                <a:pathLst>
                  <a:path extrusionOk="0" h="6786" w="4112">
                    <a:moveTo>
                      <a:pt x="3685" y="570"/>
                    </a:moveTo>
                    <a:lnTo>
                      <a:pt x="3685" y="4330"/>
                    </a:lnTo>
                    <a:lnTo>
                      <a:pt x="427" y="6234"/>
                    </a:lnTo>
                    <a:lnTo>
                      <a:pt x="427" y="2450"/>
                    </a:lnTo>
                    <a:lnTo>
                      <a:pt x="3685" y="570"/>
                    </a:lnTo>
                    <a:close/>
                    <a:moveTo>
                      <a:pt x="3898" y="0"/>
                    </a:moveTo>
                    <a:cubicBezTo>
                      <a:pt x="3861" y="0"/>
                      <a:pt x="3823" y="6"/>
                      <a:pt x="3785" y="19"/>
                    </a:cubicBezTo>
                    <a:lnTo>
                      <a:pt x="126" y="2149"/>
                    </a:lnTo>
                    <a:cubicBezTo>
                      <a:pt x="51" y="2199"/>
                      <a:pt x="1" y="2249"/>
                      <a:pt x="1" y="2325"/>
                    </a:cubicBezTo>
                    <a:lnTo>
                      <a:pt x="1" y="6585"/>
                    </a:lnTo>
                    <a:cubicBezTo>
                      <a:pt x="1" y="6660"/>
                      <a:pt x="51" y="6736"/>
                      <a:pt x="126" y="6761"/>
                    </a:cubicBezTo>
                    <a:cubicBezTo>
                      <a:pt x="151" y="6786"/>
                      <a:pt x="176" y="6786"/>
                      <a:pt x="226" y="6786"/>
                    </a:cubicBezTo>
                    <a:cubicBezTo>
                      <a:pt x="252" y="6786"/>
                      <a:pt x="302" y="6786"/>
                      <a:pt x="327" y="6761"/>
                    </a:cubicBezTo>
                    <a:lnTo>
                      <a:pt x="4011" y="4630"/>
                    </a:lnTo>
                    <a:cubicBezTo>
                      <a:pt x="4061" y="4605"/>
                      <a:pt x="4111" y="4530"/>
                      <a:pt x="4111" y="4455"/>
                    </a:cubicBezTo>
                    <a:lnTo>
                      <a:pt x="4111" y="219"/>
                    </a:lnTo>
                    <a:cubicBezTo>
                      <a:pt x="4111" y="144"/>
                      <a:pt x="4061" y="69"/>
                      <a:pt x="4011" y="19"/>
                    </a:cubicBezTo>
                    <a:cubicBezTo>
                      <a:pt x="3973" y="6"/>
                      <a:pt x="3936" y="0"/>
                      <a:pt x="38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
              <p:cNvSpPr/>
              <p:nvPr/>
            </p:nvSpPr>
            <p:spPr>
              <a:xfrm>
                <a:off x="6937839" y="1495161"/>
                <a:ext cx="246675" cy="142096"/>
              </a:xfrm>
              <a:custGeom>
                <a:rect b="b" l="l" r="r" t="t"/>
                <a:pathLst>
                  <a:path extrusionOk="0" h="6367" w="11053">
                    <a:moveTo>
                      <a:pt x="3684" y="1"/>
                    </a:moveTo>
                    <a:lnTo>
                      <a:pt x="0" y="2131"/>
                    </a:lnTo>
                    <a:lnTo>
                      <a:pt x="3684" y="4261"/>
                    </a:lnTo>
                    <a:lnTo>
                      <a:pt x="7368" y="6367"/>
                    </a:lnTo>
                    <a:lnTo>
                      <a:pt x="11053" y="4261"/>
                    </a:lnTo>
                    <a:lnTo>
                      <a:pt x="11053" y="3936"/>
                    </a:lnTo>
                    <a:lnTo>
                      <a:pt x="7519" y="2056"/>
                    </a:lnTo>
                    <a:lnTo>
                      <a:pt x="368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
              <p:cNvSpPr/>
              <p:nvPr/>
            </p:nvSpPr>
            <p:spPr>
              <a:xfrm>
                <a:off x="6933354" y="1490831"/>
                <a:ext cx="255647" cy="151469"/>
              </a:xfrm>
              <a:custGeom>
                <a:rect b="b" l="l" r="r" t="t"/>
                <a:pathLst>
                  <a:path extrusionOk="0" h="6787" w="11455">
                    <a:moveTo>
                      <a:pt x="3885" y="445"/>
                    </a:moveTo>
                    <a:lnTo>
                      <a:pt x="11028" y="4255"/>
                    </a:lnTo>
                    <a:lnTo>
                      <a:pt x="11028" y="4330"/>
                    </a:lnTo>
                    <a:lnTo>
                      <a:pt x="7569" y="6335"/>
                    </a:lnTo>
                    <a:lnTo>
                      <a:pt x="627" y="2325"/>
                    </a:lnTo>
                    <a:lnTo>
                      <a:pt x="3885" y="445"/>
                    </a:lnTo>
                    <a:close/>
                    <a:moveTo>
                      <a:pt x="3876" y="0"/>
                    </a:moveTo>
                    <a:cubicBezTo>
                      <a:pt x="3841" y="0"/>
                      <a:pt x="3810" y="7"/>
                      <a:pt x="3785" y="19"/>
                    </a:cubicBezTo>
                    <a:lnTo>
                      <a:pt x="101" y="2150"/>
                    </a:lnTo>
                    <a:cubicBezTo>
                      <a:pt x="26" y="2175"/>
                      <a:pt x="1" y="2250"/>
                      <a:pt x="1" y="2325"/>
                    </a:cubicBezTo>
                    <a:cubicBezTo>
                      <a:pt x="1" y="2400"/>
                      <a:pt x="26" y="2475"/>
                      <a:pt x="101" y="2500"/>
                    </a:cubicBezTo>
                    <a:lnTo>
                      <a:pt x="7469" y="6761"/>
                    </a:lnTo>
                    <a:cubicBezTo>
                      <a:pt x="7494" y="6761"/>
                      <a:pt x="7519" y="6786"/>
                      <a:pt x="7569" y="6786"/>
                    </a:cubicBezTo>
                    <a:cubicBezTo>
                      <a:pt x="7595" y="6786"/>
                      <a:pt x="7645" y="6761"/>
                      <a:pt x="7670" y="6761"/>
                    </a:cubicBezTo>
                    <a:lnTo>
                      <a:pt x="11354" y="4631"/>
                    </a:lnTo>
                    <a:cubicBezTo>
                      <a:pt x="11404" y="4581"/>
                      <a:pt x="11454" y="4531"/>
                      <a:pt x="11454" y="4455"/>
                    </a:cubicBezTo>
                    <a:lnTo>
                      <a:pt x="11454" y="4130"/>
                    </a:lnTo>
                    <a:cubicBezTo>
                      <a:pt x="11454" y="4054"/>
                      <a:pt x="11404" y="3979"/>
                      <a:pt x="11329" y="3954"/>
                    </a:cubicBezTo>
                    <a:lnTo>
                      <a:pt x="3985" y="19"/>
                    </a:lnTo>
                    <a:cubicBezTo>
                      <a:pt x="3948" y="7"/>
                      <a:pt x="3910" y="0"/>
                      <a:pt x="387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
              <p:cNvSpPr/>
              <p:nvPr/>
            </p:nvSpPr>
            <p:spPr>
              <a:xfrm>
                <a:off x="6035056" y="1590255"/>
                <a:ext cx="1067245" cy="615851"/>
              </a:xfrm>
              <a:custGeom>
                <a:rect b="b" l="l" r="r" t="t"/>
                <a:pathLst>
                  <a:path extrusionOk="0" h="27595" w="47821">
                    <a:moveTo>
                      <a:pt x="44136" y="0"/>
                    </a:moveTo>
                    <a:lnTo>
                      <a:pt x="1" y="25489"/>
                    </a:lnTo>
                    <a:lnTo>
                      <a:pt x="3685" y="27594"/>
                    </a:lnTo>
                    <a:lnTo>
                      <a:pt x="47820" y="2106"/>
                    </a:lnTo>
                    <a:lnTo>
                      <a:pt x="4413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
              <p:cNvSpPr/>
              <p:nvPr/>
            </p:nvSpPr>
            <p:spPr>
              <a:xfrm>
                <a:off x="6030592" y="1585501"/>
                <a:ext cx="1076172" cy="625069"/>
              </a:xfrm>
              <a:custGeom>
                <a:rect b="b" l="l" r="r" t="t"/>
                <a:pathLst>
                  <a:path extrusionOk="0" h="28008" w="48221">
                    <a:moveTo>
                      <a:pt x="44336" y="464"/>
                    </a:moveTo>
                    <a:lnTo>
                      <a:pt x="47594" y="2319"/>
                    </a:lnTo>
                    <a:lnTo>
                      <a:pt x="3885" y="27582"/>
                    </a:lnTo>
                    <a:lnTo>
                      <a:pt x="627" y="25702"/>
                    </a:lnTo>
                    <a:lnTo>
                      <a:pt x="44336" y="464"/>
                    </a:lnTo>
                    <a:close/>
                    <a:moveTo>
                      <a:pt x="44336" y="0"/>
                    </a:moveTo>
                    <a:cubicBezTo>
                      <a:pt x="44299" y="0"/>
                      <a:pt x="44261" y="13"/>
                      <a:pt x="44236" y="38"/>
                    </a:cubicBezTo>
                    <a:lnTo>
                      <a:pt x="100" y="25502"/>
                    </a:lnTo>
                    <a:cubicBezTo>
                      <a:pt x="50" y="25552"/>
                      <a:pt x="0" y="25627"/>
                      <a:pt x="0" y="25702"/>
                    </a:cubicBezTo>
                    <a:cubicBezTo>
                      <a:pt x="0" y="25777"/>
                      <a:pt x="50" y="25828"/>
                      <a:pt x="100" y="25878"/>
                    </a:cubicBezTo>
                    <a:lnTo>
                      <a:pt x="3785" y="27983"/>
                    </a:lnTo>
                    <a:cubicBezTo>
                      <a:pt x="3810" y="28008"/>
                      <a:pt x="3835" y="28008"/>
                      <a:pt x="3885" y="28008"/>
                    </a:cubicBezTo>
                    <a:cubicBezTo>
                      <a:pt x="3910" y="28008"/>
                      <a:pt x="3960" y="28008"/>
                      <a:pt x="3985" y="27983"/>
                    </a:cubicBezTo>
                    <a:lnTo>
                      <a:pt x="48121" y="2519"/>
                    </a:lnTo>
                    <a:cubicBezTo>
                      <a:pt x="48196" y="2469"/>
                      <a:pt x="48221" y="2394"/>
                      <a:pt x="48221" y="2319"/>
                    </a:cubicBezTo>
                    <a:cubicBezTo>
                      <a:pt x="48221" y="2243"/>
                      <a:pt x="48196" y="2193"/>
                      <a:pt x="48121" y="2143"/>
                    </a:cubicBezTo>
                    <a:lnTo>
                      <a:pt x="44436" y="38"/>
                    </a:lnTo>
                    <a:cubicBezTo>
                      <a:pt x="44411" y="13"/>
                      <a:pt x="44374" y="0"/>
                      <a:pt x="443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
              <p:cNvSpPr/>
              <p:nvPr/>
            </p:nvSpPr>
            <p:spPr>
              <a:xfrm>
                <a:off x="6155324" y="1373799"/>
                <a:ext cx="582844" cy="431263"/>
              </a:xfrm>
              <a:custGeom>
                <a:rect b="b" l="l" r="r" t="t"/>
                <a:pathLst>
                  <a:path extrusionOk="0" h="19324" w="26116">
                    <a:moveTo>
                      <a:pt x="26116" y="0"/>
                    </a:moveTo>
                    <a:lnTo>
                      <a:pt x="0" y="15063"/>
                    </a:lnTo>
                    <a:lnTo>
                      <a:pt x="0" y="19323"/>
                    </a:lnTo>
                    <a:lnTo>
                      <a:pt x="20351" y="7569"/>
                    </a:lnTo>
                    <a:lnTo>
                      <a:pt x="26116" y="4261"/>
                    </a:lnTo>
                    <a:lnTo>
                      <a:pt x="261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
              <p:cNvSpPr/>
              <p:nvPr/>
            </p:nvSpPr>
            <p:spPr>
              <a:xfrm>
                <a:off x="6150838" y="1369023"/>
                <a:ext cx="591815" cy="440503"/>
              </a:xfrm>
              <a:custGeom>
                <a:rect b="b" l="l" r="r" t="t"/>
                <a:pathLst>
                  <a:path extrusionOk="0" h="19738" w="26518">
                    <a:moveTo>
                      <a:pt x="26116" y="590"/>
                    </a:moveTo>
                    <a:lnTo>
                      <a:pt x="26116" y="4349"/>
                    </a:lnTo>
                    <a:lnTo>
                      <a:pt x="402" y="19187"/>
                    </a:lnTo>
                    <a:lnTo>
                      <a:pt x="402" y="15402"/>
                    </a:lnTo>
                    <a:lnTo>
                      <a:pt x="26116" y="590"/>
                    </a:lnTo>
                    <a:close/>
                    <a:moveTo>
                      <a:pt x="26307" y="1"/>
                    </a:moveTo>
                    <a:cubicBezTo>
                      <a:pt x="26273" y="1"/>
                      <a:pt x="26241" y="14"/>
                      <a:pt x="26216" y="39"/>
                    </a:cubicBezTo>
                    <a:lnTo>
                      <a:pt x="101" y="15101"/>
                    </a:lnTo>
                    <a:cubicBezTo>
                      <a:pt x="26" y="15151"/>
                      <a:pt x="1" y="15227"/>
                      <a:pt x="1" y="15277"/>
                    </a:cubicBezTo>
                    <a:lnTo>
                      <a:pt x="1" y="19537"/>
                    </a:lnTo>
                    <a:cubicBezTo>
                      <a:pt x="1" y="19613"/>
                      <a:pt x="26" y="19688"/>
                      <a:pt x="101" y="19713"/>
                    </a:cubicBezTo>
                    <a:cubicBezTo>
                      <a:pt x="126" y="19738"/>
                      <a:pt x="176" y="19738"/>
                      <a:pt x="201" y="19738"/>
                    </a:cubicBezTo>
                    <a:cubicBezTo>
                      <a:pt x="226" y="19738"/>
                      <a:pt x="276" y="19738"/>
                      <a:pt x="301" y="19713"/>
                    </a:cubicBezTo>
                    <a:lnTo>
                      <a:pt x="26417" y="4650"/>
                    </a:lnTo>
                    <a:cubicBezTo>
                      <a:pt x="26492" y="4600"/>
                      <a:pt x="26517" y="4525"/>
                      <a:pt x="26517" y="4450"/>
                    </a:cubicBezTo>
                    <a:lnTo>
                      <a:pt x="26517" y="214"/>
                    </a:lnTo>
                    <a:cubicBezTo>
                      <a:pt x="26517" y="139"/>
                      <a:pt x="26492" y="64"/>
                      <a:pt x="26417" y="39"/>
                    </a:cubicBezTo>
                    <a:cubicBezTo>
                      <a:pt x="26379" y="14"/>
                      <a:pt x="26342" y="1"/>
                      <a:pt x="2630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
              <p:cNvSpPr/>
              <p:nvPr/>
            </p:nvSpPr>
            <p:spPr>
              <a:xfrm>
                <a:off x="6035056" y="1709943"/>
                <a:ext cx="120291" cy="354089"/>
              </a:xfrm>
              <a:custGeom>
                <a:rect b="b" l="l" r="r" t="t"/>
                <a:pathLst>
                  <a:path extrusionOk="0" h="15866" w="5390">
                    <a:moveTo>
                      <a:pt x="5389" y="1"/>
                    </a:moveTo>
                    <a:lnTo>
                      <a:pt x="1" y="3134"/>
                    </a:lnTo>
                    <a:lnTo>
                      <a:pt x="1" y="15866"/>
                    </a:lnTo>
                    <a:lnTo>
                      <a:pt x="3685" y="13735"/>
                    </a:lnTo>
                    <a:lnTo>
                      <a:pt x="3685" y="5239"/>
                    </a:lnTo>
                    <a:lnTo>
                      <a:pt x="5389" y="4261"/>
                    </a:lnTo>
                    <a:lnTo>
                      <a:pt x="538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
              <p:cNvSpPr/>
              <p:nvPr/>
            </p:nvSpPr>
            <p:spPr>
              <a:xfrm>
                <a:off x="6030592" y="1705613"/>
                <a:ext cx="129218" cy="362905"/>
              </a:xfrm>
              <a:custGeom>
                <a:rect b="b" l="l" r="r" t="t"/>
                <a:pathLst>
                  <a:path extrusionOk="0" h="16261" w="5790">
                    <a:moveTo>
                      <a:pt x="5389" y="571"/>
                    </a:moveTo>
                    <a:lnTo>
                      <a:pt x="5389" y="4330"/>
                    </a:lnTo>
                    <a:lnTo>
                      <a:pt x="3785" y="5257"/>
                    </a:lnTo>
                    <a:cubicBezTo>
                      <a:pt x="3709" y="5308"/>
                      <a:pt x="3684" y="5358"/>
                      <a:pt x="3684" y="5433"/>
                    </a:cubicBezTo>
                    <a:lnTo>
                      <a:pt x="3684" y="13804"/>
                    </a:lnTo>
                    <a:lnTo>
                      <a:pt x="401" y="15709"/>
                    </a:lnTo>
                    <a:lnTo>
                      <a:pt x="401" y="3428"/>
                    </a:lnTo>
                    <a:lnTo>
                      <a:pt x="5389" y="571"/>
                    </a:lnTo>
                    <a:close/>
                    <a:moveTo>
                      <a:pt x="5589" y="1"/>
                    </a:moveTo>
                    <a:cubicBezTo>
                      <a:pt x="5552" y="1"/>
                      <a:pt x="5514" y="7"/>
                      <a:pt x="5489" y="19"/>
                    </a:cubicBezTo>
                    <a:lnTo>
                      <a:pt x="100" y="3127"/>
                    </a:lnTo>
                    <a:cubicBezTo>
                      <a:pt x="25" y="3177"/>
                      <a:pt x="0" y="3252"/>
                      <a:pt x="0" y="3328"/>
                    </a:cubicBezTo>
                    <a:lnTo>
                      <a:pt x="0" y="16060"/>
                    </a:lnTo>
                    <a:cubicBezTo>
                      <a:pt x="0" y="16135"/>
                      <a:pt x="25" y="16210"/>
                      <a:pt x="100" y="16235"/>
                    </a:cubicBezTo>
                    <a:cubicBezTo>
                      <a:pt x="125" y="16260"/>
                      <a:pt x="176" y="16260"/>
                      <a:pt x="201" y="16260"/>
                    </a:cubicBezTo>
                    <a:cubicBezTo>
                      <a:pt x="251" y="16260"/>
                      <a:pt x="276" y="16260"/>
                      <a:pt x="301" y="16235"/>
                    </a:cubicBezTo>
                    <a:lnTo>
                      <a:pt x="3985" y="14130"/>
                    </a:lnTo>
                    <a:cubicBezTo>
                      <a:pt x="4060" y="14080"/>
                      <a:pt x="4085" y="14004"/>
                      <a:pt x="4085" y="13929"/>
                    </a:cubicBezTo>
                    <a:lnTo>
                      <a:pt x="4085" y="5558"/>
                    </a:lnTo>
                    <a:lnTo>
                      <a:pt x="5689" y="4631"/>
                    </a:lnTo>
                    <a:cubicBezTo>
                      <a:pt x="5765" y="4606"/>
                      <a:pt x="5790" y="4531"/>
                      <a:pt x="5790" y="4455"/>
                    </a:cubicBezTo>
                    <a:lnTo>
                      <a:pt x="5790" y="195"/>
                    </a:lnTo>
                    <a:cubicBezTo>
                      <a:pt x="5790" y="145"/>
                      <a:pt x="5765" y="69"/>
                      <a:pt x="5689" y="19"/>
                    </a:cubicBezTo>
                    <a:cubicBezTo>
                      <a:pt x="5664" y="7"/>
                      <a:pt x="5627" y="1"/>
                      <a:pt x="558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
              <p:cNvSpPr/>
              <p:nvPr/>
            </p:nvSpPr>
            <p:spPr>
              <a:xfrm>
                <a:off x="6738143" y="1305552"/>
                <a:ext cx="118037" cy="331705"/>
              </a:xfrm>
              <a:custGeom>
                <a:rect b="b" l="l" r="r" t="t"/>
                <a:pathLst>
                  <a:path extrusionOk="0" h="14863" w="5289">
                    <a:moveTo>
                      <a:pt x="5289" y="0"/>
                    </a:moveTo>
                    <a:lnTo>
                      <a:pt x="1" y="3058"/>
                    </a:lnTo>
                    <a:lnTo>
                      <a:pt x="1" y="7319"/>
                    </a:lnTo>
                    <a:lnTo>
                      <a:pt x="1605" y="6391"/>
                    </a:lnTo>
                    <a:lnTo>
                      <a:pt x="1605" y="14863"/>
                    </a:lnTo>
                    <a:lnTo>
                      <a:pt x="5289" y="12757"/>
                    </a:lnTo>
                    <a:lnTo>
                      <a:pt x="528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
              <p:cNvSpPr/>
              <p:nvPr/>
            </p:nvSpPr>
            <p:spPr>
              <a:xfrm>
                <a:off x="6733680" y="1301223"/>
                <a:ext cx="126987" cy="341078"/>
              </a:xfrm>
              <a:custGeom>
                <a:rect b="b" l="l" r="r" t="t"/>
                <a:pathLst>
                  <a:path extrusionOk="0" h="15283" w="5690">
                    <a:moveTo>
                      <a:pt x="5263" y="570"/>
                    </a:moveTo>
                    <a:lnTo>
                      <a:pt x="5263" y="12826"/>
                    </a:lnTo>
                    <a:lnTo>
                      <a:pt x="2005" y="14706"/>
                    </a:lnTo>
                    <a:lnTo>
                      <a:pt x="2005" y="6585"/>
                    </a:lnTo>
                    <a:cubicBezTo>
                      <a:pt x="2005" y="6510"/>
                      <a:pt x="1980" y="6435"/>
                      <a:pt x="1905" y="6385"/>
                    </a:cubicBezTo>
                    <a:cubicBezTo>
                      <a:pt x="1880" y="6385"/>
                      <a:pt x="1830" y="6360"/>
                      <a:pt x="1805" y="6360"/>
                    </a:cubicBezTo>
                    <a:cubicBezTo>
                      <a:pt x="1754" y="6360"/>
                      <a:pt x="1729" y="6385"/>
                      <a:pt x="1704" y="6385"/>
                    </a:cubicBezTo>
                    <a:lnTo>
                      <a:pt x="401" y="7137"/>
                    </a:lnTo>
                    <a:lnTo>
                      <a:pt x="401" y="3377"/>
                    </a:lnTo>
                    <a:lnTo>
                      <a:pt x="5263" y="570"/>
                    </a:lnTo>
                    <a:close/>
                    <a:moveTo>
                      <a:pt x="5479" y="0"/>
                    </a:moveTo>
                    <a:cubicBezTo>
                      <a:pt x="5445" y="0"/>
                      <a:pt x="5414" y="6"/>
                      <a:pt x="5389" y="19"/>
                    </a:cubicBezTo>
                    <a:lnTo>
                      <a:pt x="100" y="3077"/>
                    </a:lnTo>
                    <a:cubicBezTo>
                      <a:pt x="25" y="3102"/>
                      <a:pt x="0" y="3177"/>
                      <a:pt x="0" y="3252"/>
                    </a:cubicBezTo>
                    <a:lnTo>
                      <a:pt x="0" y="7513"/>
                    </a:lnTo>
                    <a:cubicBezTo>
                      <a:pt x="0" y="7563"/>
                      <a:pt x="25" y="7638"/>
                      <a:pt x="100" y="7688"/>
                    </a:cubicBezTo>
                    <a:cubicBezTo>
                      <a:pt x="125" y="7701"/>
                      <a:pt x="157" y="7707"/>
                      <a:pt x="191" y="7707"/>
                    </a:cubicBezTo>
                    <a:cubicBezTo>
                      <a:pt x="226" y="7707"/>
                      <a:pt x="263" y="7701"/>
                      <a:pt x="301" y="7688"/>
                    </a:cubicBezTo>
                    <a:lnTo>
                      <a:pt x="1579" y="6936"/>
                    </a:lnTo>
                    <a:lnTo>
                      <a:pt x="1579" y="15057"/>
                    </a:lnTo>
                    <a:cubicBezTo>
                      <a:pt x="1579" y="15132"/>
                      <a:pt x="1629" y="15207"/>
                      <a:pt x="1704" y="15257"/>
                    </a:cubicBezTo>
                    <a:cubicBezTo>
                      <a:pt x="1729" y="15257"/>
                      <a:pt x="1754" y="15282"/>
                      <a:pt x="1805" y="15282"/>
                    </a:cubicBezTo>
                    <a:cubicBezTo>
                      <a:pt x="1830" y="15282"/>
                      <a:pt x="1880" y="15257"/>
                      <a:pt x="1905" y="15257"/>
                    </a:cubicBezTo>
                    <a:lnTo>
                      <a:pt x="5589" y="13127"/>
                    </a:lnTo>
                    <a:cubicBezTo>
                      <a:pt x="5639" y="13077"/>
                      <a:pt x="5689" y="13027"/>
                      <a:pt x="5689" y="12951"/>
                    </a:cubicBezTo>
                    <a:lnTo>
                      <a:pt x="5689" y="194"/>
                    </a:lnTo>
                    <a:cubicBezTo>
                      <a:pt x="5689" y="119"/>
                      <a:pt x="5639" y="69"/>
                      <a:pt x="5589" y="19"/>
                    </a:cubicBezTo>
                    <a:cubicBezTo>
                      <a:pt x="5552" y="6"/>
                      <a:pt x="5514" y="0"/>
                      <a:pt x="547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
              <p:cNvSpPr/>
              <p:nvPr/>
            </p:nvSpPr>
            <p:spPr>
              <a:xfrm>
                <a:off x="5994237" y="1282052"/>
                <a:ext cx="743932" cy="427916"/>
              </a:xfrm>
              <a:custGeom>
                <a:rect b="b" l="l" r="r" t="t"/>
                <a:pathLst>
                  <a:path extrusionOk="0" h="19174" w="33334">
                    <a:moveTo>
                      <a:pt x="25740" y="1"/>
                    </a:moveTo>
                    <a:lnTo>
                      <a:pt x="0" y="14838"/>
                    </a:lnTo>
                    <a:lnTo>
                      <a:pt x="7218" y="19174"/>
                    </a:lnTo>
                    <a:lnTo>
                      <a:pt x="33334" y="4111"/>
                    </a:lnTo>
                    <a:lnTo>
                      <a:pt x="257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
              <p:cNvSpPr/>
              <p:nvPr/>
            </p:nvSpPr>
            <p:spPr>
              <a:xfrm>
                <a:off x="5989194" y="1277209"/>
                <a:ext cx="753461" cy="437802"/>
              </a:xfrm>
              <a:custGeom>
                <a:rect b="b" l="l" r="r" t="t"/>
                <a:pathLst>
                  <a:path extrusionOk="0" h="19617" w="33761">
                    <a:moveTo>
                      <a:pt x="25966" y="443"/>
                    </a:moveTo>
                    <a:lnTo>
                      <a:pt x="33134" y="4328"/>
                    </a:lnTo>
                    <a:lnTo>
                      <a:pt x="7444" y="19165"/>
                    </a:lnTo>
                    <a:lnTo>
                      <a:pt x="627" y="15055"/>
                    </a:lnTo>
                    <a:lnTo>
                      <a:pt x="25966" y="443"/>
                    </a:lnTo>
                    <a:close/>
                    <a:moveTo>
                      <a:pt x="25985" y="1"/>
                    </a:moveTo>
                    <a:cubicBezTo>
                      <a:pt x="25941" y="1"/>
                      <a:pt x="25895" y="13"/>
                      <a:pt x="25865" y="42"/>
                    </a:cubicBezTo>
                    <a:lnTo>
                      <a:pt x="126" y="14879"/>
                    </a:lnTo>
                    <a:cubicBezTo>
                      <a:pt x="51" y="14905"/>
                      <a:pt x="1" y="14980"/>
                      <a:pt x="1" y="15055"/>
                    </a:cubicBezTo>
                    <a:cubicBezTo>
                      <a:pt x="1" y="15130"/>
                      <a:pt x="51" y="15180"/>
                      <a:pt x="101" y="15230"/>
                    </a:cubicBezTo>
                    <a:lnTo>
                      <a:pt x="7344" y="19591"/>
                    </a:lnTo>
                    <a:cubicBezTo>
                      <a:pt x="7369" y="19591"/>
                      <a:pt x="7419" y="19616"/>
                      <a:pt x="7444" y="19616"/>
                    </a:cubicBezTo>
                    <a:cubicBezTo>
                      <a:pt x="7469" y="19616"/>
                      <a:pt x="7519" y="19591"/>
                      <a:pt x="7544" y="19591"/>
                    </a:cubicBezTo>
                    <a:lnTo>
                      <a:pt x="33660" y="4503"/>
                    </a:lnTo>
                    <a:cubicBezTo>
                      <a:pt x="33735" y="4478"/>
                      <a:pt x="33760" y="4403"/>
                      <a:pt x="33760" y="4328"/>
                    </a:cubicBezTo>
                    <a:cubicBezTo>
                      <a:pt x="33760" y="4253"/>
                      <a:pt x="33735" y="4178"/>
                      <a:pt x="33660" y="4153"/>
                    </a:cubicBezTo>
                    <a:lnTo>
                      <a:pt x="26066" y="17"/>
                    </a:lnTo>
                    <a:cubicBezTo>
                      <a:pt x="26045" y="7"/>
                      <a:pt x="26016" y="1"/>
                      <a:pt x="2598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
              <p:cNvSpPr/>
              <p:nvPr/>
            </p:nvSpPr>
            <p:spPr>
              <a:xfrm>
                <a:off x="5871179" y="1613175"/>
                <a:ext cx="284169" cy="166712"/>
              </a:xfrm>
              <a:custGeom>
                <a:rect b="b" l="l" r="r" t="t"/>
                <a:pathLst>
                  <a:path extrusionOk="0" h="7470" w="12733">
                    <a:moveTo>
                      <a:pt x="5514" y="1"/>
                    </a:moveTo>
                    <a:lnTo>
                      <a:pt x="0" y="3184"/>
                    </a:lnTo>
                    <a:lnTo>
                      <a:pt x="7344" y="7470"/>
                    </a:lnTo>
                    <a:lnTo>
                      <a:pt x="12732" y="4337"/>
                    </a:lnTo>
                    <a:lnTo>
                      <a:pt x="551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
              <p:cNvSpPr/>
              <p:nvPr/>
            </p:nvSpPr>
            <p:spPr>
              <a:xfrm>
                <a:off x="5866135" y="1608421"/>
                <a:ext cx="293676" cy="175951"/>
              </a:xfrm>
              <a:custGeom>
                <a:rect b="b" l="l" r="r" t="t"/>
                <a:pathLst>
                  <a:path extrusionOk="0" h="7884" w="13159">
                    <a:moveTo>
                      <a:pt x="5740" y="439"/>
                    </a:moveTo>
                    <a:lnTo>
                      <a:pt x="12557" y="4550"/>
                    </a:lnTo>
                    <a:lnTo>
                      <a:pt x="7570" y="7432"/>
                    </a:lnTo>
                    <a:lnTo>
                      <a:pt x="627" y="3397"/>
                    </a:lnTo>
                    <a:lnTo>
                      <a:pt x="5740" y="439"/>
                    </a:lnTo>
                    <a:close/>
                    <a:moveTo>
                      <a:pt x="5731" y="1"/>
                    </a:moveTo>
                    <a:cubicBezTo>
                      <a:pt x="5696" y="1"/>
                      <a:pt x="5665" y="13"/>
                      <a:pt x="5640" y="38"/>
                    </a:cubicBezTo>
                    <a:lnTo>
                      <a:pt x="101" y="3196"/>
                    </a:lnTo>
                    <a:cubicBezTo>
                      <a:pt x="51" y="3247"/>
                      <a:pt x="1" y="3322"/>
                      <a:pt x="1" y="3397"/>
                    </a:cubicBezTo>
                    <a:cubicBezTo>
                      <a:pt x="1" y="3472"/>
                      <a:pt x="51" y="3522"/>
                      <a:pt x="101" y="3572"/>
                    </a:cubicBezTo>
                    <a:lnTo>
                      <a:pt x="7469" y="7858"/>
                    </a:lnTo>
                    <a:cubicBezTo>
                      <a:pt x="7494" y="7883"/>
                      <a:pt x="7545" y="7883"/>
                      <a:pt x="7570" y="7883"/>
                    </a:cubicBezTo>
                    <a:cubicBezTo>
                      <a:pt x="7595" y="7883"/>
                      <a:pt x="7645" y="7883"/>
                      <a:pt x="7670" y="7858"/>
                    </a:cubicBezTo>
                    <a:lnTo>
                      <a:pt x="13058" y="4750"/>
                    </a:lnTo>
                    <a:cubicBezTo>
                      <a:pt x="13134" y="4700"/>
                      <a:pt x="13159" y="4650"/>
                      <a:pt x="13159" y="4575"/>
                    </a:cubicBezTo>
                    <a:cubicBezTo>
                      <a:pt x="13159" y="4500"/>
                      <a:pt x="13134" y="4424"/>
                      <a:pt x="13058" y="4374"/>
                    </a:cubicBezTo>
                    <a:lnTo>
                      <a:pt x="5840" y="38"/>
                    </a:lnTo>
                    <a:cubicBezTo>
                      <a:pt x="5803" y="13"/>
                      <a:pt x="5765" y="1"/>
                      <a:pt x="5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
              <p:cNvSpPr/>
              <p:nvPr/>
            </p:nvSpPr>
            <p:spPr>
              <a:xfrm>
                <a:off x="6568665" y="1211016"/>
                <a:ext cx="287516" cy="162806"/>
              </a:xfrm>
              <a:custGeom>
                <a:rect b="b" l="l" r="r" t="t"/>
                <a:pathLst>
                  <a:path extrusionOk="0" h="7295" w="12883">
                    <a:moveTo>
                      <a:pt x="5514" y="1"/>
                    </a:moveTo>
                    <a:lnTo>
                      <a:pt x="1" y="3184"/>
                    </a:lnTo>
                    <a:lnTo>
                      <a:pt x="7595" y="7294"/>
                    </a:lnTo>
                    <a:lnTo>
                      <a:pt x="12883" y="4236"/>
                    </a:lnTo>
                    <a:lnTo>
                      <a:pt x="9199" y="2131"/>
                    </a:lnTo>
                    <a:lnTo>
                      <a:pt x="551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
              <p:cNvSpPr/>
              <p:nvPr/>
            </p:nvSpPr>
            <p:spPr>
              <a:xfrm>
                <a:off x="6564201" y="1206263"/>
                <a:ext cx="296466" cy="172023"/>
              </a:xfrm>
              <a:custGeom>
                <a:rect b="b" l="l" r="r" t="t"/>
                <a:pathLst>
                  <a:path extrusionOk="0" h="7708" w="13284">
                    <a:moveTo>
                      <a:pt x="5714" y="464"/>
                    </a:moveTo>
                    <a:lnTo>
                      <a:pt x="12657" y="4449"/>
                    </a:lnTo>
                    <a:lnTo>
                      <a:pt x="7795" y="7281"/>
                    </a:lnTo>
                    <a:lnTo>
                      <a:pt x="627" y="3397"/>
                    </a:lnTo>
                    <a:lnTo>
                      <a:pt x="5714" y="464"/>
                    </a:lnTo>
                    <a:close/>
                    <a:moveTo>
                      <a:pt x="5714" y="1"/>
                    </a:moveTo>
                    <a:cubicBezTo>
                      <a:pt x="5677" y="1"/>
                      <a:pt x="5639" y="13"/>
                      <a:pt x="5614" y="38"/>
                    </a:cubicBezTo>
                    <a:lnTo>
                      <a:pt x="100" y="3221"/>
                    </a:lnTo>
                    <a:cubicBezTo>
                      <a:pt x="25" y="3246"/>
                      <a:pt x="0" y="3322"/>
                      <a:pt x="0" y="3397"/>
                    </a:cubicBezTo>
                    <a:cubicBezTo>
                      <a:pt x="0" y="3472"/>
                      <a:pt x="50" y="3547"/>
                      <a:pt x="100" y="3572"/>
                    </a:cubicBezTo>
                    <a:lnTo>
                      <a:pt x="7694" y="7682"/>
                    </a:lnTo>
                    <a:cubicBezTo>
                      <a:pt x="7719" y="7708"/>
                      <a:pt x="7744" y="7708"/>
                      <a:pt x="7795" y="7708"/>
                    </a:cubicBezTo>
                    <a:cubicBezTo>
                      <a:pt x="7820" y="7708"/>
                      <a:pt x="7870" y="7708"/>
                      <a:pt x="7895" y="7682"/>
                    </a:cubicBezTo>
                    <a:lnTo>
                      <a:pt x="13183" y="4650"/>
                    </a:lnTo>
                    <a:cubicBezTo>
                      <a:pt x="13233" y="4600"/>
                      <a:pt x="13283" y="4525"/>
                      <a:pt x="13283" y="4449"/>
                    </a:cubicBezTo>
                    <a:cubicBezTo>
                      <a:pt x="13283" y="4374"/>
                      <a:pt x="13233" y="4324"/>
                      <a:pt x="13183" y="4274"/>
                    </a:cubicBezTo>
                    <a:lnTo>
                      <a:pt x="5815" y="38"/>
                    </a:lnTo>
                    <a:cubicBezTo>
                      <a:pt x="5790" y="13"/>
                      <a:pt x="5752" y="1"/>
                      <a:pt x="571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
              <p:cNvSpPr/>
              <p:nvPr/>
            </p:nvSpPr>
            <p:spPr>
              <a:xfrm>
                <a:off x="6445607" y="2158544"/>
                <a:ext cx="328357" cy="474336"/>
              </a:xfrm>
              <a:custGeom>
                <a:rect b="b" l="l" r="r" t="t"/>
                <a:pathLst>
                  <a:path extrusionOk="0" h="21254" w="14713">
                    <a:moveTo>
                      <a:pt x="11028" y="0"/>
                    </a:moveTo>
                    <a:lnTo>
                      <a:pt x="3685" y="4261"/>
                    </a:lnTo>
                    <a:lnTo>
                      <a:pt x="3685" y="8496"/>
                    </a:lnTo>
                    <a:lnTo>
                      <a:pt x="1" y="10627"/>
                    </a:lnTo>
                    <a:lnTo>
                      <a:pt x="1" y="19123"/>
                    </a:lnTo>
                    <a:lnTo>
                      <a:pt x="3685" y="16993"/>
                    </a:lnTo>
                    <a:lnTo>
                      <a:pt x="3685" y="21253"/>
                    </a:lnTo>
                    <a:lnTo>
                      <a:pt x="11028" y="16993"/>
                    </a:lnTo>
                    <a:lnTo>
                      <a:pt x="11028" y="12757"/>
                    </a:lnTo>
                    <a:lnTo>
                      <a:pt x="14713" y="10627"/>
                    </a:lnTo>
                    <a:lnTo>
                      <a:pt x="14713" y="2130"/>
                    </a:lnTo>
                    <a:lnTo>
                      <a:pt x="11028" y="4261"/>
                    </a:lnTo>
                    <a:lnTo>
                      <a:pt x="110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
              <p:cNvSpPr/>
              <p:nvPr/>
            </p:nvSpPr>
            <p:spPr>
              <a:xfrm>
                <a:off x="6440585" y="2154192"/>
                <a:ext cx="337865" cy="483152"/>
              </a:xfrm>
              <a:custGeom>
                <a:rect b="b" l="l" r="r" t="t"/>
                <a:pathLst>
                  <a:path extrusionOk="0" h="21649" w="15139">
                    <a:moveTo>
                      <a:pt x="11053" y="571"/>
                    </a:moveTo>
                    <a:lnTo>
                      <a:pt x="11053" y="4456"/>
                    </a:lnTo>
                    <a:cubicBezTo>
                      <a:pt x="11053" y="4531"/>
                      <a:pt x="11078" y="4606"/>
                      <a:pt x="11153" y="4631"/>
                    </a:cubicBezTo>
                    <a:cubicBezTo>
                      <a:pt x="11178" y="4656"/>
                      <a:pt x="11216" y="4669"/>
                      <a:pt x="11253" y="4669"/>
                    </a:cubicBezTo>
                    <a:cubicBezTo>
                      <a:pt x="11291" y="4669"/>
                      <a:pt x="11329" y="4656"/>
                      <a:pt x="11354" y="4631"/>
                    </a:cubicBezTo>
                    <a:lnTo>
                      <a:pt x="14712" y="2701"/>
                    </a:lnTo>
                    <a:lnTo>
                      <a:pt x="14712" y="10696"/>
                    </a:lnTo>
                    <a:lnTo>
                      <a:pt x="11153" y="12777"/>
                    </a:lnTo>
                    <a:cubicBezTo>
                      <a:pt x="11078" y="12802"/>
                      <a:pt x="11053" y="12877"/>
                      <a:pt x="11053" y="12952"/>
                    </a:cubicBezTo>
                    <a:lnTo>
                      <a:pt x="11053" y="17062"/>
                    </a:lnTo>
                    <a:lnTo>
                      <a:pt x="4110" y="21072"/>
                    </a:lnTo>
                    <a:lnTo>
                      <a:pt x="4110" y="17188"/>
                    </a:lnTo>
                    <a:cubicBezTo>
                      <a:pt x="4110" y="17113"/>
                      <a:pt x="4060" y="17037"/>
                      <a:pt x="4010" y="17012"/>
                    </a:cubicBezTo>
                    <a:cubicBezTo>
                      <a:pt x="3985" y="16987"/>
                      <a:pt x="3935" y="16987"/>
                      <a:pt x="3910" y="16987"/>
                    </a:cubicBezTo>
                    <a:cubicBezTo>
                      <a:pt x="3860" y="16987"/>
                      <a:pt x="3835" y="16987"/>
                      <a:pt x="3785" y="17012"/>
                    </a:cubicBezTo>
                    <a:lnTo>
                      <a:pt x="426" y="18967"/>
                    </a:lnTo>
                    <a:lnTo>
                      <a:pt x="426" y="10947"/>
                    </a:lnTo>
                    <a:lnTo>
                      <a:pt x="4010" y="8867"/>
                    </a:lnTo>
                    <a:cubicBezTo>
                      <a:pt x="4060" y="8842"/>
                      <a:pt x="4110" y="8767"/>
                      <a:pt x="4110" y="8691"/>
                    </a:cubicBezTo>
                    <a:lnTo>
                      <a:pt x="4110" y="4581"/>
                    </a:lnTo>
                    <a:lnTo>
                      <a:pt x="11053" y="571"/>
                    </a:lnTo>
                    <a:close/>
                    <a:moveTo>
                      <a:pt x="11253" y="1"/>
                    </a:moveTo>
                    <a:cubicBezTo>
                      <a:pt x="11216" y="1"/>
                      <a:pt x="11178" y="7"/>
                      <a:pt x="11153" y="20"/>
                    </a:cubicBezTo>
                    <a:lnTo>
                      <a:pt x="3785" y="4280"/>
                    </a:lnTo>
                    <a:cubicBezTo>
                      <a:pt x="3735" y="4305"/>
                      <a:pt x="3684" y="4381"/>
                      <a:pt x="3684" y="4456"/>
                    </a:cubicBezTo>
                    <a:lnTo>
                      <a:pt x="3684" y="8566"/>
                    </a:lnTo>
                    <a:lnTo>
                      <a:pt x="126" y="10646"/>
                    </a:lnTo>
                    <a:cubicBezTo>
                      <a:pt x="50" y="10671"/>
                      <a:pt x="0" y="10747"/>
                      <a:pt x="0" y="10822"/>
                    </a:cubicBezTo>
                    <a:lnTo>
                      <a:pt x="0" y="19318"/>
                    </a:lnTo>
                    <a:cubicBezTo>
                      <a:pt x="0" y="19393"/>
                      <a:pt x="50" y="19468"/>
                      <a:pt x="126" y="19493"/>
                    </a:cubicBezTo>
                    <a:cubicBezTo>
                      <a:pt x="151" y="19519"/>
                      <a:pt x="182" y="19531"/>
                      <a:pt x="216" y="19531"/>
                    </a:cubicBezTo>
                    <a:cubicBezTo>
                      <a:pt x="251" y="19531"/>
                      <a:pt x="288" y="19519"/>
                      <a:pt x="326" y="19493"/>
                    </a:cubicBezTo>
                    <a:lnTo>
                      <a:pt x="3684" y="17564"/>
                    </a:lnTo>
                    <a:lnTo>
                      <a:pt x="3684" y="21448"/>
                    </a:lnTo>
                    <a:cubicBezTo>
                      <a:pt x="3684" y="21524"/>
                      <a:pt x="3735" y="21574"/>
                      <a:pt x="3785" y="21624"/>
                    </a:cubicBezTo>
                    <a:cubicBezTo>
                      <a:pt x="3835" y="21649"/>
                      <a:pt x="3860" y="21649"/>
                      <a:pt x="3910" y="21649"/>
                    </a:cubicBezTo>
                    <a:cubicBezTo>
                      <a:pt x="3935" y="21649"/>
                      <a:pt x="3985" y="21649"/>
                      <a:pt x="4010" y="21624"/>
                    </a:cubicBezTo>
                    <a:lnTo>
                      <a:pt x="11354" y="17363"/>
                    </a:lnTo>
                    <a:cubicBezTo>
                      <a:pt x="11429" y="17338"/>
                      <a:pt x="11454" y="17263"/>
                      <a:pt x="11454" y="17188"/>
                    </a:cubicBezTo>
                    <a:lnTo>
                      <a:pt x="11454" y="13077"/>
                    </a:lnTo>
                    <a:lnTo>
                      <a:pt x="15038" y="10997"/>
                    </a:lnTo>
                    <a:cubicBezTo>
                      <a:pt x="15113" y="10972"/>
                      <a:pt x="15138" y="10897"/>
                      <a:pt x="15138" y="10822"/>
                    </a:cubicBezTo>
                    <a:lnTo>
                      <a:pt x="15138" y="2325"/>
                    </a:lnTo>
                    <a:cubicBezTo>
                      <a:pt x="15138" y="2250"/>
                      <a:pt x="15113" y="2175"/>
                      <a:pt x="15038" y="2150"/>
                    </a:cubicBezTo>
                    <a:cubicBezTo>
                      <a:pt x="15000" y="2125"/>
                      <a:pt x="14963" y="2112"/>
                      <a:pt x="14928" y="2112"/>
                    </a:cubicBezTo>
                    <a:cubicBezTo>
                      <a:pt x="14894" y="2112"/>
                      <a:pt x="14862" y="2125"/>
                      <a:pt x="14837" y="2150"/>
                    </a:cubicBezTo>
                    <a:lnTo>
                      <a:pt x="11454" y="4080"/>
                    </a:lnTo>
                    <a:lnTo>
                      <a:pt x="11454" y="195"/>
                    </a:lnTo>
                    <a:cubicBezTo>
                      <a:pt x="11454" y="120"/>
                      <a:pt x="11429" y="70"/>
                      <a:pt x="11354" y="20"/>
                    </a:cubicBezTo>
                    <a:cubicBezTo>
                      <a:pt x="11329" y="7"/>
                      <a:pt x="11291" y="1"/>
                      <a:pt x="1125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
              <p:cNvSpPr/>
              <p:nvPr/>
            </p:nvSpPr>
            <p:spPr>
              <a:xfrm>
                <a:off x="6609506" y="1448183"/>
                <a:ext cx="164458" cy="189074"/>
              </a:xfrm>
              <a:custGeom>
                <a:rect b="b" l="l" r="r" t="t"/>
                <a:pathLst>
                  <a:path extrusionOk="0" h="8472" w="7369">
                    <a:moveTo>
                      <a:pt x="7369" y="0"/>
                    </a:moveTo>
                    <a:lnTo>
                      <a:pt x="5765" y="928"/>
                    </a:lnTo>
                    <a:lnTo>
                      <a:pt x="0" y="4236"/>
                    </a:lnTo>
                    <a:lnTo>
                      <a:pt x="7369" y="8472"/>
                    </a:lnTo>
                    <a:lnTo>
                      <a:pt x="7369"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
              <p:cNvSpPr/>
              <p:nvPr/>
            </p:nvSpPr>
            <p:spPr>
              <a:xfrm>
                <a:off x="6605020" y="1443295"/>
                <a:ext cx="173429" cy="199005"/>
              </a:xfrm>
              <a:custGeom>
                <a:rect b="b" l="l" r="r" t="t"/>
                <a:pathLst>
                  <a:path extrusionOk="0" h="8917" w="7771">
                    <a:moveTo>
                      <a:pt x="7344" y="570"/>
                    </a:moveTo>
                    <a:lnTo>
                      <a:pt x="7344" y="8340"/>
                    </a:lnTo>
                    <a:lnTo>
                      <a:pt x="627" y="4455"/>
                    </a:lnTo>
                    <a:lnTo>
                      <a:pt x="7344" y="570"/>
                    </a:lnTo>
                    <a:close/>
                    <a:moveTo>
                      <a:pt x="7560" y="0"/>
                    </a:moveTo>
                    <a:cubicBezTo>
                      <a:pt x="7526" y="0"/>
                      <a:pt x="7494" y="6"/>
                      <a:pt x="7469" y="19"/>
                    </a:cubicBezTo>
                    <a:lnTo>
                      <a:pt x="101" y="4280"/>
                    </a:lnTo>
                    <a:cubicBezTo>
                      <a:pt x="26" y="4305"/>
                      <a:pt x="1" y="4380"/>
                      <a:pt x="1" y="4455"/>
                    </a:cubicBezTo>
                    <a:cubicBezTo>
                      <a:pt x="1" y="4530"/>
                      <a:pt x="26" y="4605"/>
                      <a:pt x="101" y="4630"/>
                    </a:cubicBezTo>
                    <a:lnTo>
                      <a:pt x="7469" y="8891"/>
                    </a:lnTo>
                    <a:cubicBezTo>
                      <a:pt x="7494" y="8891"/>
                      <a:pt x="7519" y="8916"/>
                      <a:pt x="7570" y="8916"/>
                    </a:cubicBezTo>
                    <a:cubicBezTo>
                      <a:pt x="7595" y="8916"/>
                      <a:pt x="7645" y="8891"/>
                      <a:pt x="7670" y="8891"/>
                    </a:cubicBezTo>
                    <a:cubicBezTo>
                      <a:pt x="7745" y="8841"/>
                      <a:pt x="7770" y="8766"/>
                      <a:pt x="7770" y="8691"/>
                    </a:cubicBezTo>
                    <a:lnTo>
                      <a:pt x="7770" y="219"/>
                    </a:lnTo>
                    <a:cubicBezTo>
                      <a:pt x="7770" y="144"/>
                      <a:pt x="7745" y="69"/>
                      <a:pt x="7670" y="19"/>
                    </a:cubicBezTo>
                    <a:cubicBezTo>
                      <a:pt x="7632" y="6"/>
                      <a:pt x="7595" y="0"/>
                      <a:pt x="7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
              <p:cNvSpPr/>
              <p:nvPr/>
            </p:nvSpPr>
            <p:spPr>
              <a:xfrm>
                <a:off x="6035056" y="2206080"/>
                <a:ext cx="82240" cy="142096"/>
              </a:xfrm>
              <a:custGeom>
                <a:rect b="b" l="l" r="r" t="t"/>
                <a:pathLst>
                  <a:path extrusionOk="0" h="6367" w="3685">
                    <a:moveTo>
                      <a:pt x="3685" y="0"/>
                    </a:moveTo>
                    <a:lnTo>
                      <a:pt x="1" y="2131"/>
                    </a:lnTo>
                    <a:lnTo>
                      <a:pt x="1" y="6366"/>
                    </a:lnTo>
                    <a:lnTo>
                      <a:pt x="3685" y="4261"/>
                    </a:lnTo>
                    <a:lnTo>
                      <a:pt x="368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
              <p:cNvSpPr/>
              <p:nvPr/>
            </p:nvSpPr>
            <p:spPr>
              <a:xfrm>
                <a:off x="6030592" y="2201751"/>
                <a:ext cx="91189" cy="151447"/>
              </a:xfrm>
              <a:custGeom>
                <a:rect b="b" l="l" r="r" t="t"/>
                <a:pathLst>
                  <a:path extrusionOk="0" h="6786" w="4086">
                    <a:moveTo>
                      <a:pt x="3684" y="570"/>
                    </a:moveTo>
                    <a:lnTo>
                      <a:pt x="3684" y="4330"/>
                    </a:lnTo>
                    <a:lnTo>
                      <a:pt x="401" y="6210"/>
                    </a:lnTo>
                    <a:lnTo>
                      <a:pt x="401" y="2450"/>
                    </a:lnTo>
                    <a:lnTo>
                      <a:pt x="3684" y="570"/>
                    </a:lnTo>
                    <a:close/>
                    <a:moveTo>
                      <a:pt x="3875" y="0"/>
                    </a:moveTo>
                    <a:cubicBezTo>
                      <a:pt x="3841" y="0"/>
                      <a:pt x="3810" y="6"/>
                      <a:pt x="3785" y="19"/>
                    </a:cubicBezTo>
                    <a:lnTo>
                      <a:pt x="100" y="2149"/>
                    </a:lnTo>
                    <a:cubicBezTo>
                      <a:pt x="25" y="2174"/>
                      <a:pt x="0" y="2250"/>
                      <a:pt x="0" y="2325"/>
                    </a:cubicBezTo>
                    <a:lnTo>
                      <a:pt x="0" y="6560"/>
                    </a:lnTo>
                    <a:cubicBezTo>
                      <a:pt x="0" y="6636"/>
                      <a:pt x="25" y="6711"/>
                      <a:pt x="100" y="6736"/>
                    </a:cubicBezTo>
                    <a:cubicBezTo>
                      <a:pt x="125" y="6761"/>
                      <a:pt x="176" y="6786"/>
                      <a:pt x="201" y="6786"/>
                    </a:cubicBezTo>
                    <a:cubicBezTo>
                      <a:pt x="226" y="6786"/>
                      <a:pt x="276" y="6761"/>
                      <a:pt x="301" y="6736"/>
                    </a:cubicBezTo>
                    <a:lnTo>
                      <a:pt x="3985" y="4631"/>
                    </a:lnTo>
                    <a:cubicBezTo>
                      <a:pt x="4060" y="4580"/>
                      <a:pt x="4085" y="4530"/>
                      <a:pt x="4085" y="4455"/>
                    </a:cubicBezTo>
                    <a:lnTo>
                      <a:pt x="4085" y="194"/>
                    </a:lnTo>
                    <a:cubicBezTo>
                      <a:pt x="4085" y="119"/>
                      <a:pt x="4060" y="69"/>
                      <a:pt x="3985" y="19"/>
                    </a:cubicBezTo>
                    <a:cubicBezTo>
                      <a:pt x="3948" y="6"/>
                      <a:pt x="3910" y="0"/>
                      <a:pt x="38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
              <p:cNvSpPr/>
              <p:nvPr/>
            </p:nvSpPr>
            <p:spPr>
              <a:xfrm>
                <a:off x="5871179" y="2111544"/>
                <a:ext cx="246117" cy="142096"/>
              </a:xfrm>
              <a:custGeom>
                <a:rect b="b" l="l" r="r" t="t"/>
                <a:pathLst>
                  <a:path extrusionOk="0" h="6367" w="11028">
                    <a:moveTo>
                      <a:pt x="3684" y="1"/>
                    </a:moveTo>
                    <a:lnTo>
                      <a:pt x="0" y="2106"/>
                    </a:lnTo>
                    <a:lnTo>
                      <a:pt x="3684" y="4236"/>
                    </a:lnTo>
                    <a:lnTo>
                      <a:pt x="7344" y="6367"/>
                    </a:lnTo>
                    <a:lnTo>
                      <a:pt x="11028" y="4236"/>
                    </a:lnTo>
                    <a:lnTo>
                      <a:pt x="7344" y="2131"/>
                    </a:lnTo>
                    <a:lnTo>
                      <a:pt x="368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
              <p:cNvSpPr/>
              <p:nvPr/>
            </p:nvSpPr>
            <p:spPr>
              <a:xfrm>
                <a:off x="5866135" y="2106790"/>
                <a:ext cx="255647" cy="151335"/>
              </a:xfrm>
              <a:custGeom>
                <a:rect b="b" l="l" r="r" t="t"/>
                <a:pathLst>
                  <a:path extrusionOk="0" h="6781" w="11455">
                    <a:moveTo>
                      <a:pt x="3910" y="439"/>
                    </a:moveTo>
                    <a:lnTo>
                      <a:pt x="7469" y="2520"/>
                    </a:lnTo>
                    <a:lnTo>
                      <a:pt x="7494" y="2520"/>
                    </a:lnTo>
                    <a:lnTo>
                      <a:pt x="10828" y="4449"/>
                    </a:lnTo>
                    <a:lnTo>
                      <a:pt x="7570" y="6329"/>
                    </a:lnTo>
                    <a:lnTo>
                      <a:pt x="627" y="2319"/>
                    </a:lnTo>
                    <a:lnTo>
                      <a:pt x="3910" y="439"/>
                    </a:lnTo>
                    <a:close/>
                    <a:moveTo>
                      <a:pt x="3898" y="1"/>
                    </a:moveTo>
                    <a:cubicBezTo>
                      <a:pt x="3860" y="1"/>
                      <a:pt x="3823" y="13"/>
                      <a:pt x="3785" y="38"/>
                    </a:cubicBezTo>
                    <a:lnTo>
                      <a:pt x="126" y="2144"/>
                    </a:lnTo>
                    <a:cubicBezTo>
                      <a:pt x="51" y="2194"/>
                      <a:pt x="1" y="2244"/>
                      <a:pt x="1" y="2319"/>
                    </a:cubicBezTo>
                    <a:cubicBezTo>
                      <a:pt x="1" y="2394"/>
                      <a:pt x="51" y="2470"/>
                      <a:pt x="126" y="2520"/>
                    </a:cubicBezTo>
                    <a:lnTo>
                      <a:pt x="7469" y="6755"/>
                    </a:lnTo>
                    <a:cubicBezTo>
                      <a:pt x="7494" y="6780"/>
                      <a:pt x="7545" y="6780"/>
                      <a:pt x="7570" y="6780"/>
                    </a:cubicBezTo>
                    <a:cubicBezTo>
                      <a:pt x="7595" y="6780"/>
                      <a:pt x="7645" y="6780"/>
                      <a:pt x="7670" y="6755"/>
                    </a:cubicBezTo>
                    <a:lnTo>
                      <a:pt x="11354" y="4650"/>
                    </a:lnTo>
                    <a:cubicBezTo>
                      <a:pt x="11429" y="4600"/>
                      <a:pt x="11454" y="4525"/>
                      <a:pt x="11454" y="4449"/>
                    </a:cubicBezTo>
                    <a:cubicBezTo>
                      <a:pt x="11454" y="4374"/>
                      <a:pt x="11429" y="4299"/>
                      <a:pt x="11354" y="4274"/>
                    </a:cubicBezTo>
                    <a:lnTo>
                      <a:pt x="7670" y="2144"/>
                    </a:lnTo>
                    <a:lnTo>
                      <a:pt x="7645" y="2144"/>
                    </a:lnTo>
                    <a:lnTo>
                      <a:pt x="4011" y="38"/>
                    </a:lnTo>
                    <a:cubicBezTo>
                      <a:pt x="3973" y="13"/>
                      <a:pt x="3936" y="1"/>
                      <a:pt x="389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
              <p:cNvSpPr/>
              <p:nvPr/>
            </p:nvSpPr>
            <p:spPr>
              <a:xfrm>
                <a:off x="5788962" y="2206080"/>
                <a:ext cx="246117" cy="142653"/>
              </a:xfrm>
              <a:custGeom>
                <a:rect b="b" l="l" r="r" t="t"/>
                <a:pathLst>
                  <a:path extrusionOk="0" h="6392" w="11028">
                    <a:moveTo>
                      <a:pt x="7368" y="0"/>
                    </a:moveTo>
                    <a:lnTo>
                      <a:pt x="0" y="4261"/>
                    </a:lnTo>
                    <a:lnTo>
                      <a:pt x="3684" y="6391"/>
                    </a:lnTo>
                    <a:lnTo>
                      <a:pt x="11028" y="2131"/>
                    </a:lnTo>
                    <a:lnTo>
                      <a:pt x="736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
              <p:cNvSpPr/>
              <p:nvPr/>
            </p:nvSpPr>
            <p:spPr>
              <a:xfrm>
                <a:off x="5784476" y="2201751"/>
                <a:ext cx="255089" cy="151447"/>
              </a:xfrm>
              <a:custGeom>
                <a:rect b="b" l="l" r="r" t="t"/>
                <a:pathLst>
                  <a:path extrusionOk="0" h="6786" w="11430">
                    <a:moveTo>
                      <a:pt x="7569" y="445"/>
                    </a:moveTo>
                    <a:lnTo>
                      <a:pt x="10828" y="2325"/>
                    </a:lnTo>
                    <a:lnTo>
                      <a:pt x="3885" y="6335"/>
                    </a:lnTo>
                    <a:lnTo>
                      <a:pt x="627" y="4455"/>
                    </a:lnTo>
                    <a:lnTo>
                      <a:pt x="7569" y="445"/>
                    </a:lnTo>
                    <a:close/>
                    <a:moveTo>
                      <a:pt x="7557" y="0"/>
                    </a:moveTo>
                    <a:cubicBezTo>
                      <a:pt x="7519" y="0"/>
                      <a:pt x="7482" y="6"/>
                      <a:pt x="7444" y="19"/>
                    </a:cubicBezTo>
                    <a:lnTo>
                      <a:pt x="101" y="4255"/>
                    </a:lnTo>
                    <a:cubicBezTo>
                      <a:pt x="26" y="4305"/>
                      <a:pt x="1" y="4380"/>
                      <a:pt x="1" y="4455"/>
                    </a:cubicBezTo>
                    <a:cubicBezTo>
                      <a:pt x="1" y="4530"/>
                      <a:pt x="26" y="4580"/>
                      <a:pt x="101" y="4631"/>
                    </a:cubicBezTo>
                    <a:lnTo>
                      <a:pt x="3785" y="6761"/>
                    </a:lnTo>
                    <a:cubicBezTo>
                      <a:pt x="3810" y="6761"/>
                      <a:pt x="3835" y="6786"/>
                      <a:pt x="3885" y="6786"/>
                    </a:cubicBezTo>
                    <a:cubicBezTo>
                      <a:pt x="3910" y="6786"/>
                      <a:pt x="3960" y="6761"/>
                      <a:pt x="3986" y="6761"/>
                    </a:cubicBezTo>
                    <a:lnTo>
                      <a:pt x="11329" y="2500"/>
                    </a:lnTo>
                    <a:cubicBezTo>
                      <a:pt x="11404" y="2475"/>
                      <a:pt x="11429" y="2400"/>
                      <a:pt x="11429" y="2325"/>
                    </a:cubicBezTo>
                    <a:cubicBezTo>
                      <a:pt x="11429" y="2250"/>
                      <a:pt x="11404" y="2174"/>
                      <a:pt x="11329" y="2149"/>
                    </a:cubicBezTo>
                    <a:lnTo>
                      <a:pt x="7670" y="19"/>
                    </a:lnTo>
                    <a:cubicBezTo>
                      <a:pt x="7632" y="6"/>
                      <a:pt x="7595" y="0"/>
                      <a:pt x="7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
              <p:cNvSpPr/>
              <p:nvPr/>
            </p:nvSpPr>
            <p:spPr>
              <a:xfrm>
                <a:off x="5871179" y="1684211"/>
                <a:ext cx="163900" cy="379822"/>
              </a:xfrm>
              <a:custGeom>
                <a:rect b="b" l="l" r="r" t="t"/>
                <a:pathLst>
                  <a:path extrusionOk="0" h="17019" w="7344">
                    <a:moveTo>
                      <a:pt x="0" y="1"/>
                    </a:moveTo>
                    <a:lnTo>
                      <a:pt x="0" y="4287"/>
                    </a:lnTo>
                    <a:lnTo>
                      <a:pt x="0" y="12733"/>
                    </a:lnTo>
                    <a:lnTo>
                      <a:pt x="7344" y="17019"/>
                    </a:lnTo>
                    <a:lnTo>
                      <a:pt x="7344" y="4287"/>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
              <p:cNvSpPr/>
              <p:nvPr/>
            </p:nvSpPr>
            <p:spPr>
              <a:xfrm>
                <a:off x="5866135" y="1679324"/>
                <a:ext cx="173429" cy="389195"/>
              </a:xfrm>
              <a:custGeom>
                <a:rect b="b" l="l" r="r" t="t"/>
                <a:pathLst>
                  <a:path extrusionOk="0" h="17439" w="7771">
                    <a:moveTo>
                      <a:pt x="427" y="571"/>
                    </a:moveTo>
                    <a:lnTo>
                      <a:pt x="7369" y="4606"/>
                    </a:lnTo>
                    <a:lnTo>
                      <a:pt x="7369" y="16887"/>
                    </a:lnTo>
                    <a:lnTo>
                      <a:pt x="427" y="12826"/>
                    </a:lnTo>
                    <a:lnTo>
                      <a:pt x="427" y="571"/>
                    </a:lnTo>
                    <a:close/>
                    <a:moveTo>
                      <a:pt x="217" y="1"/>
                    </a:moveTo>
                    <a:cubicBezTo>
                      <a:pt x="182" y="1"/>
                      <a:pt x="151" y="7"/>
                      <a:pt x="126" y="19"/>
                    </a:cubicBezTo>
                    <a:cubicBezTo>
                      <a:pt x="51" y="70"/>
                      <a:pt x="1" y="145"/>
                      <a:pt x="1" y="220"/>
                    </a:cubicBezTo>
                    <a:lnTo>
                      <a:pt x="1" y="12952"/>
                    </a:lnTo>
                    <a:cubicBezTo>
                      <a:pt x="1" y="13027"/>
                      <a:pt x="51" y="13077"/>
                      <a:pt x="126" y="13127"/>
                    </a:cubicBezTo>
                    <a:lnTo>
                      <a:pt x="7469" y="17413"/>
                    </a:lnTo>
                    <a:cubicBezTo>
                      <a:pt x="7494" y="17438"/>
                      <a:pt x="7545" y="17438"/>
                      <a:pt x="7570" y="17438"/>
                    </a:cubicBezTo>
                    <a:cubicBezTo>
                      <a:pt x="7595" y="17438"/>
                      <a:pt x="7645" y="17438"/>
                      <a:pt x="7670" y="17413"/>
                    </a:cubicBezTo>
                    <a:cubicBezTo>
                      <a:pt x="7745" y="17388"/>
                      <a:pt x="7770" y="17313"/>
                      <a:pt x="7770" y="17238"/>
                    </a:cubicBezTo>
                    <a:lnTo>
                      <a:pt x="7770" y="4506"/>
                    </a:lnTo>
                    <a:cubicBezTo>
                      <a:pt x="7770" y="4430"/>
                      <a:pt x="7745" y="4355"/>
                      <a:pt x="7670" y="4305"/>
                    </a:cubicBezTo>
                    <a:lnTo>
                      <a:pt x="327" y="19"/>
                    </a:lnTo>
                    <a:cubicBezTo>
                      <a:pt x="289" y="7"/>
                      <a:pt x="251" y="1"/>
                      <a:pt x="2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
              <p:cNvSpPr/>
              <p:nvPr/>
            </p:nvSpPr>
            <p:spPr>
              <a:xfrm>
                <a:off x="5378388" y="1211016"/>
                <a:ext cx="1887793" cy="1090188"/>
              </a:xfrm>
              <a:custGeom>
                <a:rect b="b" l="l" r="r" t="t"/>
                <a:pathLst>
                  <a:path extrusionOk="0" h="48849" w="84588">
                    <a:moveTo>
                      <a:pt x="66217" y="1"/>
                    </a:moveTo>
                    <a:lnTo>
                      <a:pt x="62533" y="2131"/>
                    </a:lnTo>
                    <a:lnTo>
                      <a:pt x="66217" y="4236"/>
                    </a:lnTo>
                    <a:lnTo>
                      <a:pt x="66217" y="16993"/>
                    </a:lnTo>
                    <a:lnTo>
                      <a:pt x="62533" y="19099"/>
                    </a:lnTo>
                    <a:lnTo>
                      <a:pt x="55164" y="14863"/>
                    </a:lnTo>
                    <a:lnTo>
                      <a:pt x="34813" y="26617"/>
                    </a:lnTo>
                    <a:lnTo>
                      <a:pt x="33109" y="27595"/>
                    </a:lnTo>
                    <a:lnTo>
                      <a:pt x="33109" y="36091"/>
                    </a:lnTo>
                    <a:lnTo>
                      <a:pt x="29425" y="38222"/>
                    </a:lnTo>
                    <a:lnTo>
                      <a:pt x="22081" y="33936"/>
                    </a:lnTo>
                    <a:lnTo>
                      <a:pt x="22081" y="25490"/>
                    </a:lnTo>
                    <a:lnTo>
                      <a:pt x="1" y="38222"/>
                    </a:lnTo>
                    <a:lnTo>
                      <a:pt x="18397" y="48848"/>
                    </a:lnTo>
                    <a:lnTo>
                      <a:pt x="25765" y="44587"/>
                    </a:lnTo>
                    <a:lnTo>
                      <a:pt x="22081" y="42457"/>
                    </a:lnTo>
                    <a:lnTo>
                      <a:pt x="25765" y="40352"/>
                    </a:lnTo>
                    <a:lnTo>
                      <a:pt x="29425" y="42482"/>
                    </a:lnTo>
                    <a:lnTo>
                      <a:pt x="73560" y="16993"/>
                    </a:lnTo>
                    <a:lnTo>
                      <a:pt x="69876" y="14863"/>
                    </a:lnTo>
                    <a:lnTo>
                      <a:pt x="73560" y="12733"/>
                    </a:lnTo>
                    <a:lnTo>
                      <a:pt x="77395" y="14788"/>
                    </a:lnTo>
                    <a:lnTo>
                      <a:pt x="84588" y="10627"/>
                    </a:lnTo>
                    <a:lnTo>
                      <a:pt x="6621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
              <p:cNvSpPr/>
              <p:nvPr/>
            </p:nvSpPr>
            <p:spPr>
              <a:xfrm>
                <a:off x="5373925" y="1206263"/>
                <a:ext cx="1897300" cy="1099405"/>
              </a:xfrm>
              <a:custGeom>
                <a:rect b="b" l="l" r="r" t="t"/>
                <a:pathLst>
                  <a:path extrusionOk="0" h="49262" w="85014">
                    <a:moveTo>
                      <a:pt x="66417" y="464"/>
                    </a:moveTo>
                    <a:lnTo>
                      <a:pt x="84387" y="10840"/>
                    </a:lnTo>
                    <a:lnTo>
                      <a:pt x="77595" y="14750"/>
                    </a:lnTo>
                    <a:lnTo>
                      <a:pt x="73860" y="12770"/>
                    </a:lnTo>
                    <a:cubicBezTo>
                      <a:pt x="73823" y="12758"/>
                      <a:pt x="73785" y="12751"/>
                      <a:pt x="73751" y="12751"/>
                    </a:cubicBezTo>
                    <a:cubicBezTo>
                      <a:pt x="73716" y="12751"/>
                      <a:pt x="73685" y="12758"/>
                      <a:pt x="73660" y="12770"/>
                    </a:cubicBezTo>
                    <a:lnTo>
                      <a:pt x="69976" y="14901"/>
                    </a:lnTo>
                    <a:cubicBezTo>
                      <a:pt x="69901" y="14926"/>
                      <a:pt x="69876" y="15001"/>
                      <a:pt x="69876" y="15076"/>
                    </a:cubicBezTo>
                    <a:cubicBezTo>
                      <a:pt x="69876" y="15151"/>
                      <a:pt x="69901" y="15226"/>
                      <a:pt x="69976" y="15251"/>
                    </a:cubicBezTo>
                    <a:lnTo>
                      <a:pt x="73334" y="17206"/>
                    </a:lnTo>
                    <a:lnTo>
                      <a:pt x="29625" y="42445"/>
                    </a:lnTo>
                    <a:lnTo>
                      <a:pt x="26066" y="40389"/>
                    </a:lnTo>
                    <a:cubicBezTo>
                      <a:pt x="26028" y="40364"/>
                      <a:pt x="25991" y="40352"/>
                      <a:pt x="25953" y="40352"/>
                    </a:cubicBezTo>
                    <a:cubicBezTo>
                      <a:pt x="25915" y="40352"/>
                      <a:pt x="25878" y="40364"/>
                      <a:pt x="25840" y="40389"/>
                    </a:cubicBezTo>
                    <a:lnTo>
                      <a:pt x="22181" y="42495"/>
                    </a:lnTo>
                    <a:cubicBezTo>
                      <a:pt x="22106" y="42545"/>
                      <a:pt x="22056" y="42595"/>
                      <a:pt x="22056" y="42670"/>
                    </a:cubicBezTo>
                    <a:cubicBezTo>
                      <a:pt x="22056" y="42745"/>
                      <a:pt x="22106" y="42821"/>
                      <a:pt x="22156" y="42871"/>
                    </a:cubicBezTo>
                    <a:lnTo>
                      <a:pt x="25539" y="44800"/>
                    </a:lnTo>
                    <a:lnTo>
                      <a:pt x="18597" y="48811"/>
                    </a:lnTo>
                    <a:lnTo>
                      <a:pt x="627" y="38435"/>
                    </a:lnTo>
                    <a:lnTo>
                      <a:pt x="22056" y="26053"/>
                    </a:lnTo>
                    <a:lnTo>
                      <a:pt x="22056" y="34149"/>
                    </a:lnTo>
                    <a:cubicBezTo>
                      <a:pt x="22056" y="34224"/>
                      <a:pt x="22106" y="34299"/>
                      <a:pt x="22156" y="34324"/>
                    </a:cubicBezTo>
                    <a:lnTo>
                      <a:pt x="29524" y="38610"/>
                    </a:lnTo>
                    <a:cubicBezTo>
                      <a:pt x="29549" y="38635"/>
                      <a:pt x="29587" y="38648"/>
                      <a:pt x="29625" y="38648"/>
                    </a:cubicBezTo>
                    <a:cubicBezTo>
                      <a:pt x="29662" y="38648"/>
                      <a:pt x="29700" y="38635"/>
                      <a:pt x="29725" y="38610"/>
                    </a:cubicBezTo>
                    <a:lnTo>
                      <a:pt x="33409" y="36505"/>
                    </a:lnTo>
                    <a:cubicBezTo>
                      <a:pt x="33484" y="36455"/>
                      <a:pt x="33509" y="36379"/>
                      <a:pt x="33509" y="36304"/>
                    </a:cubicBezTo>
                    <a:lnTo>
                      <a:pt x="33509" y="27933"/>
                    </a:lnTo>
                    <a:lnTo>
                      <a:pt x="55364" y="15327"/>
                    </a:lnTo>
                    <a:lnTo>
                      <a:pt x="62632" y="19512"/>
                    </a:lnTo>
                    <a:cubicBezTo>
                      <a:pt x="62657" y="19525"/>
                      <a:pt x="62689" y="19531"/>
                      <a:pt x="62723" y="19531"/>
                    </a:cubicBezTo>
                    <a:cubicBezTo>
                      <a:pt x="62758" y="19531"/>
                      <a:pt x="62795" y="19525"/>
                      <a:pt x="62833" y="19512"/>
                    </a:cubicBezTo>
                    <a:lnTo>
                      <a:pt x="66517" y="17382"/>
                    </a:lnTo>
                    <a:cubicBezTo>
                      <a:pt x="66567" y="17332"/>
                      <a:pt x="66617" y="17282"/>
                      <a:pt x="66617" y="17206"/>
                    </a:cubicBezTo>
                    <a:lnTo>
                      <a:pt x="66617" y="4449"/>
                    </a:lnTo>
                    <a:cubicBezTo>
                      <a:pt x="66617" y="4374"/>
                      <a:pt x="66567" y="4324"/>
                      <a:pt x="66517" y="4274"/>
                    </a:cubicBezTo>
                    <a:lnTo>
                      <a:pt x="63159" y="2344"/>
                    </a:lnTo>
                    <a:lnTo>
                      <a:pt x="66417" y="464"/>
                    </a:lnTo>
                    <a:close/>
                    <a:moveTo>
                      <a:pt x="66404" y="1"/>
                    </a:moveTo>
                    <a:cubicBezTo>
                      <a:pt x="66367" y="1"/>
                      <a:pt x="66329" y="13"/>
                      <a:pt x="66292" y="38"/>
                    </a:cubicBezTo>
                    <a:lnTo>
                      <a:pt x="62632" y="2169"/>
                    </a:lnTo>
                    <a:cubicBezTo>
                      <a:pt x="62557" y="2194"/>
                      <a:pt x="62507" y="2269"/>
                      <a:pt x="62507" y="2344"/>
                    </a:cubicBezTo>
                    <a:cubicBezTo>
                      <a:pt x="62507" y="2419"/>
                      <a:pt x="62557" y="2494"/>
                      <a:pt x="62632" y="2520"/>
                    </a:cubicBezTo>
                    <a:lnTo>
                      <a:pt x="66191" y="4575"/>
                    </a:lnTo>
                    <a:lnTo>
                      <a:pt x="66191" y="17081"/>
                    </a:lnTo>
                    <a:lnTo>
                      <a:pt x="62733" y="19086"/>
                    </a:lnTo>
                    <a:lnTo>
                      <a:pt x="55464" y="14901"/>
                    </a:lnTo>
                    <a:cubicBezTo>
                      <a:pt x="55439" y="14875"/>
                      <a:pt x="55408" y="14863"/>
                      <a:pt x="55374" y="14863"/>
                    </a:cubicBezTo>
                    <a:cubicBezTo>
                      <a:pt x="55339" y="14863"/>
                      <a:pt x="55301" y="14875"/>
                      <a:pt x="55264" y="14901"/>
                    </a:cubicBezTo>
                    <a:lnTo>
                      <a:pt x="33209" y="27632"/>
                    </a:lnTo>
                    <a:cubicBezTo>
                      <a:pt x="33133" y="27683"/>
                      <a:pt x="33108" y="27733"/>
                      <a:pt x="33108" y="27808"/>
                    </a:cubicBezTo>
                    <a:lnTo>
                      <a:pt x="33108" y="36179"/>
                    </a:lnTo>
                    <a:lnTo>
                      <a:pt x="29625" y="38184"/>
                    </a:lnTo>
                    <a:lnTo>
                      <a:pt x="22482" y="34023"/>
                    </a:lnTo>
                    <a:lnTo>
                      <a:pt x="22482" y="25703"/>
                    </a:lnTo>
                    <a:cubicBezTo>
                      <a:pt x="22482" y="25627"/>
                      <a:pt x="22432" y="25552"/>
                      <a:pt x="22382" y="25502"/>
                    </a:cubicBezTo>
                    <a:cubicBezTo>
                      <a:pt x="22344" y="25490"/>
                      <a:pt x="22306" y="25483"/>
                      <a:pt x="22269" y="25483"/>
                    </a:cubicBezTo>
                    <a:cubicBezTo>
                      <a:pt x="22231" y="25483"/>
                      <a:pt x="22194" y="25490"/>
                      <a:pt x="22156" y="25502"/>
                    </a:cubicBezTo>
                    <a:lnTo>
                      <a:pt x="101" y="38259"/>
                    </a:lnTo>
                    <a:cubicBezTo>
                      <a:pt x="26" y="38284"/>
                      <a:pt x="0" y="38359"/>
                      <a:pt x="0" y="38435"/>
                    </a:cubicBezTo>
                    <a:cubicBezTo>
                      <a:pt x="0" y="38510"/>
                      <a:pt x="26" y="38585"/>
                      <a:pt x="101" y="38610"/>
                    </a:cubicBezTo>
                    <a:lnTo>
                      <a:pt x="18497" y="49237"/>
                    </a:lnTo>
                    <a:cubicBezTo>
                      <a:pt x="18522" y="49262"/>
                      <a:pt x="18572" y="49262"/>
                      <a:pt x="18597" y="49262"/>
                    </a:cubicBezTo>
                    <a:cubicBezTo>
                      <a:pt x="18622" y="49262"/>
                      <a:pt x="18672" y="49262"/>
                      <a:pt x="18697" y="49237"/>
                    </a:cubicBezTo>
                    <a:lnTo>
                      <a:pt x="26066" y="45001"/>
                    </a:lnTo>
                    <a:cubicBezTo>
                      <a:pt x="26116" y="44951"/>
                      <a:pt x="26166" y="44876"/>
                      <a:pt x="26166" y="44800"/>
                    </a:cubicBezTo>
                    <a:cubicBezTo>
                      <a:pt x="26166" y="44725"/>
                      <a:pt x="26116" y="44675"/>
                      <a:pt x="26066" y="44625"/>
                    </a:cubicBezTo>
                    <a:lnTo>
                      <a:pt x="22682" y="42670"/>
                    </a:lnTo>
                    <a:lnTo>
                      <a:pt x="25965" y="40815"/>
                    </a:lnTo>
                    <a:lnTo>
                      <a:pt x="29524" y="42871"/>
                    </a:lnTo>
                    <a:cubicBezTo>
                      <a:pt x="29549" y="42883"/>
                      <a:pt x="29587" y="42889"/>
                      <a:pt x="29628" y="42889"/>
                    </a:cubicBezTo>
                    <a:cubicBezTo>
                      <a:pt x="29669" y="42889"/>
                      <a:pt x="29712" y="42883"/>
                      <a:pt x="29750" y="42871"/>
                    </a:cubicBezTo>
                    <a:lnTo>
                      <a:pt x="73860" y="17382"/>
                    </a:lnTo>
                    <a:cubicBezTo>
                      <a:pt x="73936" y="17357"/>
                      <a:pt x="73961" y="17282"/>
                      <a:pt x="73961" y="17206"/>
                    </a:cubicBezTo>
                    <a:cubicBezTo>
                      <a:pt x="73961" y="17131"/>
                      <a:pt x="73936" y="17056"/>
                      <a:pt x="73860" y="17031"/>
                    </a:cubicBezTo>
                    <a:lnTo>
                      <a:pt x="70502" y="15076"/>
                    </a:lnTo>
                    <a:lnTo>
                      <a:pt x="73760" y="13196"/>
                    </a:lnTo>
                    <a:lnTo>
                      <a:pt x="77495" y="15176"/>
                    </a:lnTo>
                    <a:cubicBezTo>
                      <a:pt x="77520" y="15189"/>
                      <a:pt x="77551" y="15195"/>
                      <a:pt x="77585" y="15195"/>
                    </a:cubicBezTo>
                    <a:cubicBezTo>
                      <a:pt x="77620" y="15195"/>
                      <a:pt x="77658" y="15189"/>
                      <a:pt x="77695" y="15176"/>
                    </a:cubicBezTo>
                    <a:lnTo>
                      <a:pt x="84888" y="11016"/>
                    </a:lnTo>
                    <a:cubicBezTo>
                      <a:pt x="84963" y="10991"/>
                      <a:pt x="85013" y="10916"/>
                      <a:pt x="85013" y="10840"/>
                    </a:cubicBezTo>
                    <a:cubicBezTo>
                      <a:pt x="85013" y="10765"/>
                      <a:pt x="84963" y="10690"/>
                      <a:pt x="84888" y="10665"/>
                    </a:cubicBezTo>
                    <a:lnTo>
                      <a:pt x="66517" y="38"/>
                    </a:lnTo>
                    <a:cubicBezTo>
                      <a:pt x="66480" y="13"/>
                      <a:pt x="66442" y="1"/>
                      <a:pt x="6640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
              <p:cNvSpPr/>
              <p:nvPr/>
            </p:nvSpPr>
            <p:spPr>
              <a:xfrm>
                <a:off x="5788962" y="2301174"/>
                <a:ext cx="82240" cy="995070"/>
              </a:xfrm>
              <a:custGeom>
                <a:rect b="b" l="l" r="r" t="t"/>
                <a:pathLst>
                  <a:path extrusionOk="0" h="44587" w="3685">
                    <a:moveTo>
                      <a:pt x="0" y="0"/>
                    </a:moveTo>
                    <a:lnTo>
                      <a:pt x="0" y="42457"/>
                    </a:lnTo>
                    <a:lnTo>
                      <a:pt x="3684" y="44587"/>
                    </a:lnTo>
                    <a:lnTo>
                      <a:pt x="3684" y="2130"/>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
              <p:cNvSpPr/>
              <p:nvPr/>
            </p:nvSpPr>
            <p:spPr>
              <a:xfrm>
                <a:off x="5784476" y="2296421"/>
                <a:ext cx="91189" cy="1004310"/>
              </a:xfrm>
              <a:custGeom>
                <a:rect b="b" l="l" r="r" t="t"/>
                <a:pathLst>
                  <a:path extrusionOk="0" h="45001" w="4086">
                    <a:moveTo>
                      <a:pt x="402" y="564"/>
                    </a:moveTo>
                    <a:lnTo>
                      <a:pt x="3660" y="2444"/>
                    </a:lnTo>
                    <a:lnTo>
                      <a:pt x="3660" y="44424"/>
                    </a:lnTo>
                    <a:lnTo>
                      <a:pt x="402" y="42544"/>
                    </a:lnTo>
                    <a:lnTo>
                      <a:pt x="402" y="564"/>
                    </a:lnTo>
                    <a:close/>
                    <a:moveTo>
                      <a:pt x="192" y="0"/>
                    </a:moveTo>
                    <a:cubicBezTo>
                      <a:pt x="157" y="0"/>
                      <a:pt x="126" y="13"/>
                      <a:pt x="101" y="38"/>
                    </a:cubicBezTo>
                    <a:cubicBezTo>
                      <a:pt x="26" y="63"/>
                      <a:pt x="1" y="138"/>
                      <a:pt x="1" y="213"/>
                    </a:cubicBezTo>
                    <a:lnTo>
                      <a:pt x="1" y="42670"/>
                    </a:lnTo>
                    <a:cubicBezTo>
                      <a:pt x="1" y="42745"/>
                      <a:pt x="26" y="42820"/>
                      <a:pt x="101" y="42845"/>
                    </a:cubicBezTo>
                    <a:lnTo>
                      <a:pt x="3785" y="44975"/>
                    </a:lnTo>
                    <a:cubicBezTo>
                      <a:pt x="3810" y="45000"/>
                      <a:pt x="3835" y="45000"/>
                      <a:pt x="3885" y="45000"/>
                    </a:cubicBezTo>
                    <a:cubicBezTo>
                      <a:pt x="3910" y="45000"/>
                      <a:pt x="3960" y="45000"/>
                      <a:pt x="3986" y="44975"/>
                    </a:cubicBezTo>
                    <a:cubicBezTo>
                      <a:pt x="4036" y="44925"/>
                      <a:pt x="4086" y="44875"/>
                      <a:pt x="4086" y="44800"/>
                    </a:cubicBezTo>
                    <a:lnTo>
                      <a:pt x="4086" y="2343"/>
                    </a:lnTo>
                    <a:cubicBezTo>
                      <a:pt x="4086" y="2268"/>
                      <a:pt x="4036" y="2193"/>
                      <a:pt x="3986" y="2143"/>
                    </a:cubicBezTo>
                    <a:lnTo>
                      <a:pt x="301" y="38"/>
                    </a:lnTo>
                    <a:cubicBezTo>
                      <a:pt x="264" y="13"/>
                      <a:pt x="226" y="0"/>
                      <a:pt x="19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
              <p:cNvSpPr/>
              <p:nvPr/>
            </p:nvSpPr>
            <p:spPr>
              <a:xfrm>
                <a:off x="5378388" y="2064008"/>
                <a:ext cx="410597" cy="1184702"/>
              </a:xfrm>
              <a:custGeom>
                <a:rect b="b" l="l" r="r" t="t"/>
                <a:pathLst>
                  <a:path extrusionOk="0" h="53084" w="18398">
                    <a:moveTo>
                      <a:pt x="1" y="1"/>
                    </a:moveTo>
                    <a:lnTo>
                      <a:pt x="1" y="42482"/>
                    </a:lnTo>
                    <a:lnTo>
                      <a:pt x="18397" y="53084"/>
                    </a:lnTo>
                    <a:lnTo>
                      <a:pt x="18397" y="10627"/>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
              <p:cNvSpPr/>
              <p:nvPr/>
            </p:nvSpPr>
            <p:spPr>
              <a:xfrm>
                <a:off x="5373925" y="2059254"/>
                <a:ext cx="419524" cy="1193919"/>
              </a:xfrm>
              <a:custGeom>
                <a:rect b="b" l="l" r="r" t="t"/>
                <a:pathLst>
                  <a:path extrusionOk="0" h="53497" w="18798">
                    <a:moveTo>
                      <a:pt x="401" y="564"/>
                    </a:moveTo>
                    <a:lnTo>
                      <a:pt x="18397" y="10965"/>
                    </a:lnTo>
                    <a:lnTo>
                      <a:pt x="18397" y="52946"/>
                    </a:lnTo>
                    <a:lnTo>
                      <a:pt x="401" y="42570"/>
                    </a:lnTo>
                    <a:lnTo>
                      <a:pt x="401" y="564"/>
                    </a:lnTo>
                    <a:close/>
                    <a:moveTo>
                      <a:pt x="210" y="0"/>
                    </a:moveTo>
                    <a:cubicBezTo>
                      <a:pt x="176" y="0"/>
                      <a:pt x="138" y="13"/>
                      <a:pt x="101" y="38"/>
                    </a:cubicBezTo>
                    <a:cubicBezTo>
                      <a:pt x="26" y="63"/>
                      <a:pt x="0" y="138"/>
                      <a:pt x="0" y="214"/>
                    </a:cubicBezTo>
                    <a:lnTo>
                      <a:pt x="0" y="42695"/>
                    </a:lnTo>
                    <a:cubicBezTo>
                      <a:pt x="0" y="42770"/>
                      <a:pt x="26" y="42820"/>
                      <a:pt x="101" y="42870"/>
                    </a:cubicBezTo>
                    <a:lnTo>
                      <a:pt x="18497" y="53472"/>
                    </a:lnTo>
                    <a:cubicBezTo>
                      <a:pt x="18522" y="53497"/>
                      <a:pt x="18547" y="53497"/>
                      <a:pt x="18597" y="53497"/>
                    </a:cubicBezTo>
                    <a:cubicBezTo>
                      <a:pt x="18622" y="53497"/>
                      <a:pt x="18672" y="53497"/>
                      <a:pt x="18697" y="53472"/>
                    </a:cubicBezTo>
                    <a:cubicBezTo>
                      <a:pt x="18772" y="53447"/>
                      <a:pt x="18798" y="53372"/>
                      <a:pt x="18798" y="53297"/>
                    </a:cubicBezTo>
                    <a:lnTo>
                      <a:pt x="18798" y="10840"/>
                    </a:lnTo>
                    <a:cubicBezTo>
                      <a:pt x="18798" y="10765"/>
                      <a:pt x="18772" y="10690"/>
                      <a:pt x="18697" y="10640"/>
                    </a:cubicBezTo>
                    <a:lnTo>
                      <a:pt x="301" y="38"/>
                    </a:lnTo>
                    <a:cubicBezTo>
                      <a:pt x="276" y="13"/>
                      <a:pt x="245" y="0"/>
                      <a:pt x="2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9" name="Google Shape;759;p1"/>
            <p:cNvGrpSpPr/>
            <p:nvPr/>
          </p:nvGrpSpPr>
          <p:grpSpPr>
            <a:xfrm>
              <a:off x="5561328" y="2912514"/>
              <a:ext cx="465967" cy="933004"/>
              <a:chOff x="5413628" y="2912514"/>
              <a:chExt cx="465967" cy="933004"/>
            </a:xfrm>
          </p:grpSpPr>
          <p:sp>
            <p:nvSpPr>
              <p:cNvPr id="760" name="Google Shape;760;p1"/>
              <p:cNvSpPr/>
              <p:nvPr/>
            </p:nvSpPr>
            <p:spPr>
              <a:xfrm>
                <a:off x="5418113" y="3095985"/>
                <a:ext cx="456995" cy="744489"/>
              </a:xfrm>
              <a:custGeom>
                <a:rect b="b" l="l" r="r" t="t"/>
                <a:pathLst>
                  <a:path extrusionOk="0" h="33359" w="20477">
                    <a:moveTo>
                      <a:pt x="18772" y="8772"/>
                    </a:moveTo>
                    <a:lnTo>
                      <a:pt x="18772" y="14612"/>
                    </a:lnTo>
                    <a:lnTo>
                      <a:pt x="18772" y="20602"/>
                    </a:lnTo>
                    <a:cubicBezTo>
                      <a:pt x="16767" y="22306"/>
                      <a:pt x="13309" y="23509"/>
                      <a:pt x="10251" y="23509"/>
                    </a:cubicBezTo>
                    <a:cubicBezTo>
                      <a:pt x="7168" y="23509"/>
                      <a:pt x="3710" y="22306"/>
                      <a:pt x="1705" y="20602"/>
                    </a:cubicBezTo>
                    <a:lnTo>
                      <a:pt x="1705" y="14612"/>
                    </a:lnTo>
                    <a:lnTo>
                      <a:pt x="1705" y="8772"/>
                    </a:lnTo>
                    <a:cubicBezTo>
                      <a:pt x="3710" y="10477"/>
                      <a:pt x="7168" y="11680"/>
                      <a:pt x="10251" y="11680"/>
                    </a:cubicBezTo>
                    <a:cubicBezTo>
                      <a:pt x="13309" y="11680"/>
                      <a:pt x="16767" y="10477"/>
                      <a:pt x="18772" y="8772"/>
                    </a:cubicBezTo>
                    <a:close/>
                    <a:moveTo>
                      <a:pt x="3434" y="0"/>
                    </a:moveTo>
                    <a:cubicBezTo>
                      <a:pt x="1479" y="1655"/>
                      <a:pt x="0" y="4537"/>
                      <a:pt x="0" y="6943"/>
                    </a:cubicBezTo>
                    <a:lnTo>
                      <a:pt x="0" y="27444"/>
                    </a:lnTo>
                    <a:cubicBezTo>
                      <a:pt x="0" y="30552"/>
                      <a:pt x="5564" y="33359"/>
                      <a:pt x="10251" y="33359"/>
                    </a:cubicBezTo>
                    <a:cubicBezTo>
                      <a:pt x="14913" y="33359"/>
                      <a:pt x="20477" y="30552"/>
                      <a:pt x="20477" y="27444"/>
                    </a:cubicBezTo>
                    <a:lnTo>
                      <a:pt x="20477" y="6943"/>
                    </a:lnTo>
                    <a:cubicBezTo>
                      <a:pt x="20477" y="4537"/>
                      <a:pt x="19023" y="1655"/>
                      <a:pt x="17068" y="0"/>
                    </a:cubicBezTo>
                    <a:cubicBezTo>
                      <a:pt x="16918" y="2005"/>
                      <a:pt x="13284" y="3810"/>
                      <a:pt x="10251" y="3810"/>
                    </a:cubicBezTo>
                    <a:cubicBezTo>
                      <a:pt x="7193" y="3810"/>
                      <a:pt x="3584" y="2005"/>
                      <a:pt x="34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
              <p:cNvSpPr/>
              <p:nvPr/>
            </p:nvSpPr>
            <p:spPr>
              <a:xfrm>
                <a:off x="5413628" y="3091298"/>
                <a:ext cx="465967" cy="754220"/>
              </a:xfrm>
              <a:custGeom>
                <a:rect b="b" l="l" r="r" t="t"/>
                <a:pathLst>
                  <a:path extrusionOk="0" h="33795" w="20879">
                    <a:moveTo>
                      <a:pt x="18773" y="9408"/>
                    </a:moveTo>
                    <a:lnTo>
                      <a:pt x="18773" y="20712"/>
                    </a:lnTo>
                    <a:cubicBezTo>
                      <a:pt x="16768" y="22366"/>
                      <a:pt x="13359" y="23519"/>
                      <a:pt x="10452" y="23519"/>
                    </a:cubicBezTo>
                    <a:cubicBezTo>
                      <a:pt x="7520" y="23519"/>
                      <a:pt x="4111" y="22366"/>
                      <a:pt x="2131" y="20712"/>
                    </a:cubicBezTo>
                    <a:lnTo>
                      <a:pt x="2131" y="9408"/>
                    </a:lnTo>
                    <a:cubicBezTo>
                      <a:pt x="4237" y="11037"/>
                      <a:pt x="7520" y="12115"/>
                      <a:pt x="10452" y="12115"/>
                    </a:cubicBezTo>
                    <a:cubicBezTo>
                      <a:pt x="13384" y="12115"/>
                      <a:pt x="16668" y="11037"/>
                      <a:pt x="18773" y="9408"/>
                    </a:cubicBezTo>
                    <a:close/>
                    <a:moveTo>
                      <a:pt x="1891" y="8772"/>
                    </a:moveTo>
                    <a:cubicBezTo>
                      <a:pt x="1871" y="8772"/>
                      <a:pt x="1851" y="8775"/>
                      <a:pt x="1830" y="8782"/>
                    </a:cubicBezTo>
                    <a:cubicBezTo>
                      <a:pt x="1755" y="8832"/>
                      <a:pt x="1705" y="8907"/>
                      <a:pt x="1705" y="8982"/>
                    </a:cubicBezTo>
                    <a:lnTo>
                      <a:pt x="1705" y="20812"/>
                    </a:lnTo>
                    <a:cubicBezTo>
                      <a:pt x="1705" y="20862"/>
                      <a:pt x="1730" y="20912"/>
                      <a:pt x="1780" y="20962"/>
                    </a:cubicBezTo>
                    <a:cubicBezTo>
                      <a:pt x="3861" y="22742"/>
                      <a:pt x="7344" y="23920"/>
                      <a:pt x="10452" y="23920"/>
                    </a:cubicBezTo>
                    <a:cubicBezTo>
                      <a:pt x="13535" y="23920"/>
                      <a:pt x="17019" y="22742"/>
                      <a:pt x="19099" y="20962"/>
                    </a:cubicBezTo>
                    <a:cubicBezTo>
                      <a:pt x="19149" y="20912"/>
                      <a:pt x="19174" y="20862"/>
                      <a:pt x="19174" y="20812"/>
                    </a:cubicBezTo>
                    <a:lnTo>
                      <a:pt x="19174" y="8982"/>
                    </a:lnTo>
                    <a:cubicBezTo>
                      <a:pt x="19174" y="8907"/>
                      <a:pt x="19149" y="8832"/>
                      <a:pt x="19074" y="8782"/>
                    </a:cubicBezTo>
                    <a:cubicBezTo>
                      <a:pt x="19054" y="8775"/>
                      <a:pt x="19032" y="8772"/>
                      <a:pt x="19009" y="8772"/>
                    </a:cubicBezTo>
                    <a:cubicBezTo>
                      <a:pt x="18948" y="8772"/>
                      <a:pt x="18885" y="8795"/>
                      <a:pt x="18848" y="8832"/>
                    </a:cubicBezTo>
                    <a:cubicBezTo>
                      <a:pt x="16868" y="10511"/>
                      <a:pt x="13409" y="11689"/>
                      <a:pt x="10452" y="11689"/>
                    </a:cubicBezTo>
                    <a:cubicBezTo>
                      <a:pt x="7495" y="11689"/>
                      <a:pt x="4036" y="10511"/>
                      <a:pt x="2056" y="8832"/>
                    </a:cubicBezTo>
                    <a:cubicBezTo>
                      <a:pt x="2001" y="8795"/>
                      <a:pt x="1946" y="8772"/>
                      <a:pt x="1891" y="8772"/>
                    </a:cubicBezTo>
                    <a:close/>
                    <a:moveTo>
                      <a:pt x="17394" y="611"/>
                    </a:moveTo>
                    <a:cubicBezTo>
                      <a:pt x="19199" y="2291"/>
                      <a:pt x="20477" y="4972"/>
                      <a:pt x="20477" y="7153"/>
                    </a:cubicBezTo>
                    <a:lnTo>
                      <a:pt x="20477" y="27654"/>
                    </a:lnTo>
                    <a:cubicBezTo>
                      <a:pt x="20477" y="30687"/>
                      <a:pt x="14863" y="33368"/>
                      <a:pt x="10452" y="33368"/>
                    </a:cubicBezTo>
                    <a:cubicBezTo>
                      <a:pt x="6016" y="33368"/>
                      <a:pt x="427" y="30687"/>
                      <a:pt x="427" y="27654"/>
                    </a:cubicBezTo>
                    <a:lnTo>
                      <a:pt x="427" y="7153"/>
                    </a:lnTo>
                    <a:cubicBezTo>
                      <a:pt x="427" y="4972"/>
                      <a:pt x="1680" y="2291"/>
                      <a:pt x="3485" y="611"/>
                    </a:cubicBezTo>
                    <a:cubicBezTo>
                      <a:pt x="4036" y="2641"/>
                      <a:pt x="7570" y="4220"/>
                      <a:pt x="10452" y="4220"/>
                    </a:cubicBezTo>
                    <a:cubicBezTo>
                      <a:pt x="13309" y="4220"/>
                      <a:pt x="16843" y="2641"/>
                      <a:pt x="17394" y="611"/>
                    </a:cubicBezTo>
                    <a:close/>
                    <a:moveTo>
                      <a:pt x="3650" y="0"/>
                    </a:moveTo>
                    <a:cubicBezTo>
                      <a:pt x="3595" y="0"/>
                      <a:pt x="3540" y="23"/>
                      <a:pt x="3485" y="60"/>
                    </a:cubicBezTo>
                    <a:cubicBezTo>
                      <a:pt x="1429" y="1789"/>
                      <a:pt x="1" y="4722"/>
                      <a:pt x="1" y="7153"/>
                    </a:cubicBezTo>
                    <a:lnTo>
                      <a:pt x="1" y="27654"/>
                    </a:lnTo>
                    <a:cubicBezTo>
                      <a:pt x="1" y="30962"/>
                      <a:pt x="5740" y="33795"/>
                      <a:pt x="10452" y="33795"/>
                    </a:cubicBezTo>
                    <a:cubicBezTo>
                      <a:pt x="15139" y="33795"/>
                      <a:pt x="20878" y="30962"/>
                      <a:pt x="20878" y="27654"/>
                    </a:cubicBezTo>
                    <a:lnTo>
                      <a:pt x="20878" y="7153"/>
                    </a:lnTo>
                    <a:cubicBezTo>
                      <a:pt x="20878" y="4722"/>
                      <a:pt x="19450" y="1789"/>
                      <a:pt x="17394" y="60"/>
                    </a:cubicBezTo>
                    <a:cubicBezTo>
                      <a:pt x="17355" y="29"/>
                      <a:pt x="17308" y="14"/>
                      <a:pt x="17262" y="14"/>
                    </a:cubicBezTo>
                    <a:cubicBezTo>
                      <a:pt x="17161" y="14"/>
                      <a:pt x="17061" y="82"/>
                      <a:pt x="17044" y="185"/>
                    </a:cubicBezTo>
                    <a:cubicBezTo>
                      <a:pt x="16918" y="1990"/>
                      <a:pt x="13585" y="3819"/>
                      <a:pt x="10452" y="3819"/>
                    </a:cubicBezTo>
                    <a:cubicBezTo>
                      <a:pt x="7294" y="3819"/>
                      <a:pt x="3961" y="1990"/>
                      <a:pt x="3836" y="185"/>
                    </a:cubicBezTo>
                    <a:cubicBezTo>
                      <a:pt x="3836" y="110"/>
                      <a:pt x="3785" y="60"/>
                      <a:pt x="3710" y="10"/>
                    </a:cubicBezTo>
                    <a:cubicBezTo>
                      <a:pt x="3690" y="3"/>
                      <a:pt x="3670" y="0"/>
                      <a:pt x="365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
              <p:cNvSpPr/>
              <p:nvPr/>
            </p:nvSpPr>
            <p:spPr>
              <a:xfrm>
                <a:off x="5456142" y="3291753"/>
                <a:ext cx="380937" cy="328915"/>
              </a:xfrm>
              <a:custGeom>
                <a:rect b="b" l="l" r="r" t="t"/>
                <a:pathLst>
                  <a:path extrusionOk="0" h="14738" w="17069">
                    <a:moveTo>
                      <a:pt x="1" y="0"/>
                    </a:moveTo>
                    <a:lnTo>
                      <a:pt x="1" y="5840"/>
                    </a:lnTo>
                    <a:lnTo>
                      <a:pt x="1" y="11830"/>
                    </a:lnTo>
                    <a:cubicBezTo>
                      <a:pt x="2006" y="13534"/>
                      <a:pt x="5464" y="14737"/>
                      <a:pt x="8547" y="14737"/>
                    </a:cubicBezTo>
                    <a:cubicBezTo>
                      <a:pt x="11605" y="14737"/>
                      <a:pt x="15063" y="13534"/>
                      <a:pt x="17068" y="11830"/>
                    </a:cubicBezTo>
                    <a:lnTo>
                      <a:pt x="17068" y="5840"/>
                    </a:lnTo>
                    <a:lnTo>
                      <a:pt x="17068" y="0"/>
                    </a:lnTo>
                    <a:cubicBezTo>
                      <a:pt x="15063" y="1705"/>
                      <a:pt x="11605" y="2908"/>
                      <a:pt x="8547" y="2908"/>
                    </a:cubicBezTo>
                    <a:cubicBezTo>
                      <a:pt x="5464" y="2908"/>
                      <a:pt x="2006" y="1705"/>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
              <p:cNvSpPr/>
              <p:nvPr/>
            </p:nvSpPr>
            <p:spPr>
              <a:xfrm>
                <a:off x="5451679" y="3287066"/>
                <a:ext cx="389864" cy="338065"/>
              </a:xfrm>
              <a:custGeom>
                <a:rect b="b" l="l" r="r" t="t"/>
                <a:pathLst>
                  <a:path extrusionOk="0" h="15148" w="17469">
                    <a:moveTo>
                      <a:pt x="17068" y="636"/>
                    </a:moveTo>
                    <a:lnTo>
                      <a:pt x="17068" y="11940"/>
                    </a:lnTo>
                    <a:cubicBezTo>
                      <a:pt x="15063" y="13594"/>
                      <a:pt x="11654" y="14747"/>
                      <a:pt x="8747" y="14747"/>
                    </a:cubicBezTo>
                    <a:cubicBezTo>
                      <a:pt x="5815" y="14747"/>
                      <a:pt x="2406" y="13594"/>
                      <a:pt x="426" y="11940"/>
                    </a:cubicBezTo>
                    <a:lnTo>
                      <a:pt x="426" y="636"/>
                    </a:lnTo>
                    <a:cubicBezTo>
                      <a:pt x="2532" y="2265"/>
                      <a:pt x="5815" y="3343"/>
                      <a:pt x="8747" y="3343"/>
                    </a:cubicBezTo>
                    <a:cubicBezTo>
                      <a:pt x="11679" y="3343"/>
                      <a:pt x="14963" y="2265"/>
                      <a:pt x="17068" y="636"/>
                    </a:cubicBezTo>
                    <a:close/>
                    <a:moveTo>
                      <a:pt x="186" y="0"/>
                    </a:moveTo>
                    <a:cubicBezTo>
                      <a:pt x="166" y="0"/>
                      <a:pt x="146" y="3"/>
                      <a:pt x="125" y="10"/>
                    </a:cubicBezTo>
                    <a:cubicBezTo>
                      <a:pt x="50" y="60"/>
                      <a:pt x="0" y="135"/>
                      <a:pt x="0" y="210"/>
                    </a:cubicBezTo>
                    <a:lnTo>
                      <a:pt x="0" y="12040"/>
                    </a:lnTo>
                    <a:cubicBezTo>
                      <a:pt x="0" y="12090"/>
                      <a:pt x="25" y="12140"/>
                      <a:pt x="75" y="12190"/>
                    </a:cubicBezTo>
                    <a:cubicBezTo>
                      <a:pt x="2156" y="13970"/>
                      <a:pt x="5639" y="15148"/>
                      <a:pt x="8747" y="15148"/>
                    </a:cubicBezTo>
                    <a:cubicBezTo>
                      <a:pt x="11830" y="15148"/>
                      <a:pt x="15314" y="13970"/>
                      <a:pt x="17394" y="12190"/>
                    </a:cubicBezTo>
                    <a:cubicBezTo>
                      <a:pt x="17444" y="12140"/>
                      <a:pt x="17469" y="12090"/>
                      <a:pt x="17469" y="12040"/>
                    </a:cubicBezTo>
                    <a:lnTo>
                      <a:pt x="17469" y="210"/>
                    </a:lnTo>
                    <a:cubicBezTo>
                      <a:pt x="17469" y="135"/>
                      <a:pt x="17444" y="60"/>
                      <a:pt x="17369" y="10"/>
                    </a:cubicBezTo>
                    <a:cubicBezTo>
                      <a:pt x="17349" y="3"/>
                      <a:pt x="17327" y="0"/>
                      <a:pt x="17304" y="0"/>
                    </a:cubicBezTo>
                    <a:cubicBezTo>
                      <a:pt x="17243" y="0"/>
                      <a:pt x="17180" y="23"/>
                      <a:pt x="17143" y="60"/>
                    </a:cubicBezTo>
                    <a:cubicBezTo>
                      <a:pt x="15163" y="1739"/>
                      <a:pt x="11704" y="2917"/>
                      <a:pt x="8747" y="2917"/>
                    </a:cubicBezTo>
                    <a:cubicBezTo>
                      <a:pt x="5790" y="2917"/>
                      <a:pt x="2331" y="1739"/>
                      <a:pt x="351" y="60"/>
                    </a:cubicBezTo>
                    <a:cubicBezTo>
                      <a:pt x="296" y="23"/>
                      <a:pt x="241" y="0"/>
                      <a:pt x="1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
              <p:cNvSpPr/>
              <p:nvPr/>
            </p:nvSpPr>
            <p:spPr>
              <a:xfrm>
                <a:off x="5494171" y="2917000"/>
                <a:ext cx="304879" cy="176219"/>
              </a:xfrm>
              <a:custGeom>
                <a:rect b="b" l="l" r="r" t="t"/>
                <a:pathLst>
                  <a:path extrusionOk="0" h="7896" w="13661">
                    <a:moveTo>
                      <a:pt x="6843" y="0"/>
                    </a:moveTo>
                    <a:cubicBezTo>
                      <a:pt x="3710" y="0"/>
                      <a:pt x="1" y="1880"/>
                      <a:pt x="1" y="3960"/>
                    </a:cubicBezTo>
                    <a:cubicBezTo>
                      <a:pt x="1" y="6015"/>
                      <a:pt x="3710" y="7895"/>
                      <a:pt x="6843" y="7895"/>
                    </a:cubicBezTo>
                    <a:cubicBezTo>
                      <a:pt x="9951" y="7895"/>
                      <a:pt x="13660" y="6015"/>
                      <a:pt x="13660" y="3960"/>
                    </a:cubicBezTo>
                    <a:cubicBezTo>
                      <a:pt x="13660" y="1880"/>
                      <a:pt x="9951" y="0"/>
                      <a:pt x="68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
              <p:cNvSpPr/>
              <p:nvPr/>
            </p:nvSpPr>
            <p:spPr>
              <a:xfrm>
                <a:off x="5489708" y="2912514"/>
                <a:ext cx="313806" cy="185168"/>
              </a:xfrm>
              <a:custGeom>
                <a:rect b="b" l="l" r="r" t="t"/>
                <a:pathLst>
                  <a:path extrusionOk="0" h="8297" w="14061">
                    <a:moveTo>
                      <a:pt x="7043" y="427"/>
                    </a:moveTo>
                    <a:cubicBezTo>
                      <a:pt x="9950" y="427"/>
                      <a:pt x="13660" y="2181"/>
                      <a:pt x="13660" y="4161"/>
                    </a:cubicBezTo>
                    <a:cubicBezTo>
                      <a:pt x="13660" y="6116"/>
                      <a:pt x="9950" y="7870"/>
                      <a:pt x="7043" y="7870"/>
                    </a:cubicBezTo>
                    <a:cubicBezTo>
                      <a:pt x="4111" y="7870"/>
                      <a:pt x="427" y="6116"/>
                      <a:pt x="427" y="4161"/>
                    </a:cubicBezTo>
                    <a:cubicBezTo>
                      <a:pt x="427" y="2181"/>
                      <a:pt x="4111" y="427"/>
                      <a:pt x="7043" y="427"/>
                    </a:cubicBezTo>
                    <a:close/>
                    <a:moveTo>
                      <a:pt x="7043" y="1"/>
                    </a:moveTo>
                    <a:cubicBezTo>
                      <a:pt x="3860" y="1"/>
                      <a:pt x="0" y="1906"/>
                      <a:pt x="0" y="4161"/>
                    </a:cubicBezTo>
                    <a:cubicBezTo>
                      <a:pt x="0" y="6392"/>
                      <a:pt x="3860" y="8297"/>
                      <a:pt x="7043" y="8297"/>
                    </a:cubicBezTo>
                    <a:cubicBezTo>
                      <a:pt x="10201" y="8297"/>
                      <a:pt x="14061" y="6392"/>
                      <a:pt x="14061" y="4161"/>
                    </a:cubicBezTo>
                    <a:cubicBezTo>
                      <a:pt x="14061" y="1906"/>
                      <a:pt x="10201" y="1"/>
                      <a:pt x="704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
              <p:cNvSpPr/>
              <p:nvPr/>
            </p:nvSpPr>
            <p:spPr>
              <a:xfrm>
                <a:off x="5494171" y="3005376"/>
                <a:ext cx="304879" cy="175639"/>
              </a:xfrm>
              <a:custGeom>
                <a:rect b="b" l="l" r="r" t="t"/>
                <a:pathLst>
                  <a:path extrusionOk="0" h="7870" w="13661">
                    <a:moveTo>
                      <a:pt x="1" y="0"/>
                    </a:moveTo>
                    <a:lnTo>
                      <a:pt x="1" y="3935"/>
                    </a:lnTo>
                    <a:cubicBezTo>
                      <a:pt x="1" y="3985"/>
                      <a:pt x="1" y="4010"/>
                      <a:pt x="26" y="4060"/>
                    </a:cubicBezTo>
                    <a:cubicBezTo>
                      <a:pt x="176" y="6065"/>
                      <a:pt x="3785" y="7870"/>
                      <a:pt x="6843" y="7870"/>
                    </a:cubicBezTo>
                    <a:cubicBezTo>
                      <a:pt x="9876" y="7870"/>
                      <a:pt x="13510" y="6065"/>
                      <a:pt x="13660" y="4060"/>
                    </a:cubicBezTo>
                    <a:cubicBezTo>
                      <a:pt x="13660" y="4010"/>
                      <a:pt x="13660" y="3985"/>
                      <a:pt x="13660" y="3935"/>
                    </a:cubicBezTo>
                    <a:lnTo>
                      <a:pt x="13660" y="0"/>
                    </a:lnTo>
                    <a:cubicBezTo>
                      <a:pt x="13660" y="2055"/>
                      <a:pt x="9951" y="3935"/>
                      <a:pt x="6843" y="3935"/>
                    </a:cubicBezTo>
                    <a:cubicBezTo>
                      <a:pt x="3710" y="3935"/>
                      <a:pt x="1" y="2055"/>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
              <p:cNvSpPr/>
              <p:nvPr/>
            </p:nvSpPr>
            <p:spPr>
              <a:xfrm>
                <a:off x="5489708" y="3000333"/>
                <a:ext cx="313806" cy="185168"/>
              </a:xfrm>
              <a:custGeom>
                <a:rect b="b" l="l" r="r" t="t"/>
                <a:pathLst>
                  <a:path extrusionOk="0" h="8297" w="14061">
                    <a:moveTo>
                      <a:pt x="13660" y="1479"/>
                    </a:moveTo>
                    <a:lnTo>
                      <a:pt x="13660" y="4161"/>
                    </a:lnTo>
                    <a:cubicBezTo>
                      <a:pt x="13660" y="4161"/>
                      <a:pt x="13660" y="4186"/>
                      <a:pt x="13660" y="4186"/>
                    </a:cubicBezTo>
                    <a:cubicBezTo>
                      <a:pt x="13660" y="4211"/>
                      <a:pt x="13660" y="4236"/>
                      <a:pt x="13635" y="4261"/>
                    </a:cubicBezTo>
                    <a:cubicBezTo>
                      <a:pt x="13509" y="6066"/>
                      <a:pt x="10176" y="7895"/>
                      <a:pt x="7043" y="7895"/>
                    </a:cubicBezTo>
                    <a:cubicBezTo>
                      <a:pt x="3885" y="7895"/>
                      <a:pt x="552" y="6066"/>
                      <a:pt x="427" y="4286"/>
                    </a:cubicBezTo>
                    <a:cubicBezTo>
                      <a:pt x="427" y="4236"/>
                      <a:pt x="427" y="4186"/>
                      <a:pt x="427" y="4161"/>
                    </a:cubicBezTo>
                    <a:lnTo>
                      <a:pt x="427" y="1479"/>
                    </a:lnTo>
                    <a:cubicBezTo>
                      <a:pt x="1504" y="3133"/>
                      <a:pt x="4487" y="4362"/>
                      <a:pt x="7043" y="4362"/>
                    </a:cubicBezTo>
                    <a:cubicBezTo>
                      <a:pt x="9574" y="4362"/>
                      <a:pt x="12557" y="3133"/>
                      <a:pt x="13660" y="1479"/>
                    </a:cubicBezTo>
                    <a:close/>
                    <a:moveTo>
                      <a:pt x="201" y="1"/>
                    </a:moveTo>
                    <a:cubicBezTo>
                      <a:pt x="101" y="1"/>
                      <a:pt x="0" y="101"/>
                      <a:pt x="0" y="226"/>
                    </a:cubicBezTo>
                    <a:lnTo>
                      <a:pt x="0" y="4161"/>
                    </a:lnTo>
                    <a:cubicBezTo>
                      <a:pt x="0" y="4211"/>
                      <a:pt x="0" y="4261"/>
                      <a:pt x="0" y="4311"/>
                    </a:cubicBezTo>
                    <a:cubicBezTo>
                      <a:pt x="176" y="6517"/>
                      <a:pt x="3985" y="8296"/>
                      <a:pt x="7043" y="8296"/>
                    </a:cubicBezTo>
                    <a:cubicBezTo>
                      <a:pt x="10076" y="8296"/>
                      <a:pt x="13885" y="6517"/>
                      <a:pt x="14061" y="4311"/>
                    </a:cubicBezTo>
                    <a:cubicBezTo>
                      <a:pt x="14061" y="4261"/>
                      <a:pt x="14061" y="4211"/>
                      <a:pt x="14061" y="4161"/>
                    </a:cubicBezTo>
                    <a:cubicBezTo>
                      <a:pt x="14061" y="4136"/>
                      <a:pt x="14061" y="4136"/>
                      <a:pt x="14061" y="4111"/>
                    </a:cubicBezTo>
                    <a:lnTo>
                      <a:pt x="14061" y="226"/>
                    </a:lnTo>
                    <a:cubicBezTo>
                      <a:pt x="14061" y="101"/>
                      <a:pt x="13985" y="1"/>
                      <a:pt x="13860" y="1"/>
                    </a:cubicBezTo>
                    <a:cubicBezTo>
                      <a:pt x="13735" y="1"/>
                      <a:pt x="13660" y="101"/>
                      <a:pt x="13660" y="226"/>
                    </a:cubicBezTo>
                    <a:cubicBezTo>
                      <a:pt x="13660" y="2181"/>
                      <a:pt x="9950" y="3935"/>
                      <a:pt x="7043" y="3935"/>
                    </a:cubicBezTo>
                    <a:cubicBezTo>
                      <a:pt x="4111" y="3935"/>
                      <a:pt x="427" y="2181"/>
                      <a:pt x="427" y="226"/>
                    </a:cubicBezTo>
                    <a:cubicBezTo>
                      <a:pt x="427" y="101"/>
                      <a:pt x="326" y="1"/>
                      <a:pt x="20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8" name="Google Shape;768;p1"/>
            <p:cNvGrpSpPr/>
            <p:nvPr/>
          </p:nvGrpSpPr>
          <p:grpSpPr>
            <a:xfrm>
              <a:off x="7617452" y="1904773"/>
              <a:ext cx="954250" cy="792425"/>
              <a:chOff x="7469752" y="1904773"/>
              <a:chExt cx="954250" cy="792425"/>
            </a:xfrm>
          </p:grpSpPr>
          <p:sp>
            <p:nvSpPr>
              <p:cNvPr id="769" name="Google Shape;769;p1"/>
              <p:cNvSpPr/>
              <p:nvPr/>
            </p:nvSpPr>
            <p:spPr>
              <a:xfrm>
                <a:off x="7971492" y="2434297"/>
                <a:ext cx="448046" cy="258437"/>
              </a:xfrm>
              <a:custGeom>
                <a:rect b="b" l="l" r="r" t="t"/>
                <a:pathLst>
                  <a:path extrusionOk="0" h="11580" w="20076">
                    <a:moveTo>
                      <a:pt x="16993" y="0"/>
                    </a:moveTo>
                    <a:lnTo>
                      <a:pt x="0" y="9800"/>
                    </a:lnTo>
                    <a:lnTo>
                      <a:pt x="3083" y="11579"/>
                    </a:lnTo>
                    <a:lnTo>
                      <a:pt x="20075" y="1780"/>
                    </a:lnTo>
                    <a:lnTo>
                      <a:pt x="16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
              <p:cNvSpPr/>
              <p:nvPr/>
            </p:nvSpPr>
            <p:spPr>
              <a:xfrm>
                <a:off x="7966449" y="2429388"/>
                <a:ext cx="457553" cy="267810"/>
              </a:xfrm>
              <a:custGeom>
                <a:rect b="b" l="l" r="r" t="t"/>
                <a:pathLst>
                  <a:path extrusionOk="0" h="12000" w="20502">
                    <a:moveTo>
                      <a:pt x="17219" y="446"/>
                    </a:moveTo>
                    <a:lnTo>
                      <a:pt x="19875" y="2000"/>
                    </a:lnTo>
                    <a:lnTo>
                      <a:pt x="3309" y="11548"/>
                    </a:lnTo>
                    <a:lnTo>
                      <a:pt x="652" y="10020"/>
                    </a:lnTo>
                    <a:lnTo>
                      <a:pt x="17219" y="446"/>
                    </a:lnTo>
                    <a:close/>
                    <a:moveTo>
                      <a:pt x="17209" y="1"/>
                    </a:moveTo>
                    <a:cubicBezTo>
                      <a:pt x="17175" y="1"/>
                      <a:pt x="17143" y="7"/>
                      <a:pt x="17118" y="20"/>
                    </a:cubicBezTo>
                    <a:lnTo>
                      <a:pt x="126" y="9844"/>
                    </a:lnTo>
                    <a:cubicBezTo>
                      <a:pt x="101" y="9844"/>
                      <a:pt x="76" y="9894"/>
                      <a:pt x="51" y="9919"/>
                    </a:cubicBezTo>
                    <a:cubicBezTo>
                      <a:pt x="0" y="10020"/>
                      <a:pt x="26" y="10145"/>
                      <a:pt x="126" y="10195"/>
                    </a:cubicBezTo>
                    <a:lnTo>
                      <a:pt x="3209" y="11975"/>
                    </a:lnTo>
                    <a:cubicBezTo>
                      <a:pt x="3259" y="12000"/>
                      <a:pt x="3284" y="12000"/>
                      <a:pt x="3309" y="12000"/>
                    </a:cubicBezTo>
                    <a:cubicBezTo>
                      <a:pt x="3359" y="12000"/>
                      <a:pt x="3384" y="12000"/>
                      <a:pt x="3434" y="11975"/>
                    </a:cubicBezTo>
                    <a:lnTo>
                      <a:pt x="20402" y="2175"/>
                    </a:lnTo>
                    <a:cubicBezTo>
                      <a:pt x="20477" y="2150"/>
                      <a:pt x="20502" y="2075"/>
                      <a:pt x="20502" y="2000"/>
                    </a:cubicBezTo>
                    <a:cubicBezTo>
                      <a:pt x="20502" y="1924"/>
                      <a:pt x="20477" y="1849"/>
                      <a:pt x="20402" y="1824"/>
                    </a:cubicBezTo>
                    <a:lnTo>
                      <a:pt x="17319" y="20"/>
                    </a:lnTo>
                    <a:cubicBezTo>
                      <a:pt x="17281" y="7"/>
                      <a:pt x="17244" y="1"/>
                      <a:pt x="1720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
              <p:cNvSpPr/>
              <p:nvPr/>
            </p:nvSpPr>
            <p:spPr>
              <a:xfrm>
                <a:off x="7902688" y="2394573"/>
                <a:ext cx="448046" cy="258437"/>
              </a:xfrm>
              <a:custGeom>
                <a:rect b="b" l="l" r="r" t="t"/>
                <a:pathLst>
                  <a:path extrusionOk="0" h="11580" w="20076">
                    <a:moveTo>
                      <a:pt x="16993" y="1"/>
                    </a:moveTo>
                    <a:lnTo>
                      <a:pt x="0" y="9800"/>
                    </a:lnTo>
                    <a:lnTo>
                      <a:pt x="3083" y="11580"/>
                    </a:lnTo>
                    <a:lnTo>
                      <a:pt x="20076" y="1780"/>
                    </a:lnTo>
                    <a:lnTo>
                      <a:pt x="1699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
              <p:cNvSpPr/>
              <p:nvPr/>
            </p:nvSpPr>
            <p:spPr>
              <a:xfrm>
                <a:off x="7898202" y="2389685"/>
                <a:ext cx="457018" cy="267810"/>
              </a:xfrm>
              <a:custGeom>
                <a:rect b="b" l="l" r="r" t="t"/>
                <a:pathLst>
                  <a:path extrusionOk="0" h="12000" w="20478">
                    <a:moveTo>
                      <a:pt x="17194" y="445"/>
                    </a:moveTo>
                    <a:lnTo>
                      <a:pt x="19851" y="1999"/>
                    </a:lnTo>
                    <a:lnTo>
                      <a:pt x="3284" y="11548"/>
                    </a:lnTo>
                    <a:lnTo>
                      <a:pt x="627" y="10019"/>
                    </a:lnTo>
                    <a:lnTo>
                      <a:pt x="17194" y="445"/>
                    </a:lnTo>
                    <a:close/>
                    <a:moveTo>
                      <a:pt x="17181" y="0"/>
                    </a:moveTo>
                    <a:cubicBezTo>
                      <a:pt x="17144" y="0"/>
                      <a:pt x="17106" y="7"/>
                      <a:pt x="17069" y="19"/>
                    </a:cubicBezTo>
                    <a:lnTo>
                      <a:pt x="101" y="9844"/>
                    </a:lnTo>
                    <a:cubicBezTo>
                      <a:pt x="26" y="9869"/>
                      <a:pt x="1" y="9944"/>
                      <a:pt x="1" y="10019"/>
                    </a:cubicBezTo>
                    <a:cubicBezTo>
                      <a:pt x="1" y="10094"/>
                      <a:pt x="26" y="10170"/>
                      <a:pt x="101" y="10195"/>
                    </a:cubicBezTo>
                    <a:lnTo>
                      <a:pt x="3184" y="11974"/>
                    </a:lnTo>
                    <a:cubicBezTo>
                      <a:pt x="3209" y="11999"/>
                      <a:pt x="3259" y="11999"/>
                      <a:pt x="3284" y="11999"/>
                    </a:cubicBezTo>
                    <a:lnTo>
                      <a:pt x="3359" y="11999"/>
                    </a:lnTo>
                    <a:cubicBezTo>
                      <a:pt x="3384" y="11999"/>
                      <a:pt x="3384" y="11974"/>
                      <a:pt x="3409" y="11974"/>
                    </a:cubicBezTo>
                    <a:lnTo>
                      <a:pt x="20377" y="2175"/>
                    </a:lnTo>
                    <a:cubicBezTo>
                      <a:pt x="20427" y="2124"/>
                      <a:pt x="20477" y="2074"/>
                      <a:pt x="20477" y="1999"/>
                    </a:cubicBezTo>
                    <a:cubicBezTo>
                      <a:pt x="20477" y="1924"/>
                      <a:pt x="20427" y="1849"/>
                      <a:pt x="20377" y="1799"/>
                    </a:cubicBezTo>
                    <a:lnTo>
                      <a:pt x="17294" y="19"/>
                    </a:lnTo>
                    <a:cubicBezTo>
                      <a:pt x="17257" y="7"/>
                      <a:pt x="17219" y="0"/>
                      <a:pt x="1718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
              <p:cNvSpPr/>
              <p:nvPr/>
            </p:nvSpPr>
            <p:spPr>
              <a:xfrm>
                <a:off x="7833883" y="2354312"/>
                <a:ext cx="448046" cy="258995"/>
              </a:xfrm>
              <a:custGeom>
                <a:rect b="b" l="l" r="r" t="t"/>
                <a:pathLst>
                  <a:path extrusionOk="0" h="11605" w="20076">
                    <a:moveTo>
                      <a:pt x="16943" y="0"/>
                    </a:moveTo>
                    <a:lnTo>
                      <a:pt x="16943" y="25"/>
                    </a:lnTo>
                    <a:lnTo>
                      <a:pt x="1" y="9825"/>
                    </a:lnTo>
                    <a:lnTo>
                      <a:pt x="3083" y="11604"/>
                    </a:lnTo>
                    <a:lnTo>
                      <a:pt x="20076" y="1805"/>
                    </a:lnTo>
                    <a:lnTo>
                      <a:pt x="1694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
              <p:cNvSpPr/>
              <p:nvPr/>
            </p:nvSpPr>
            <p:spPr>
              <a:xfrm>
                <a:off x="7829420" y="2349826"/>
                <a:ext cx="456995" cy="267944"/>
              </a:xfrm>
              <a:custGeom>
                <a:rect b="b" l="l" r="r" t="t"/>
                <a:pathLst>
                  <a:path extrusionOk="0" h="12006" w="20477">
                    <a:moveTo>
                      <a:pt x="17168" y="452"/>
                    </a:moveTo>
                    <a:lnTo>
                      <a:pt x="19850" y="2006"/>
                    </a:lnTo>
                    <a:lnTo>
                      <a:pt x="3283" y="11580"/>
                    </a:lnTo>
                    <a:lnTo>
                      <a:pt x="627" y="10026"/>
                    </a:lnTo>
                    <a:lnTo>
                      <a:pt x="17168" y="452"/>
                    </a:lnTo>
                    <a:close/>
                    <a:moveTo>
                      <a:pt x="17093" y="1"/>
                    </a:moveTo>
                    <a:cubicBezTo>
                      <a:pt x="17068" y="26"/>
                      <a:pt x="17043" y="26"/>
                      <a:pt x="17018" y="51"/>
                    </a:cubicBezTo>
                    <a:lnTo>
                      <a:pt x="100" y="9850"/>
                    </a:lnTo>
                    <a:cubicBezTo>
                      <a:pt x="25" y="9900"/>
                      <a:pt x="0" y="9951"/>
                      <a:pt x="0" y="10026"/>
                    </a:cubicBezTo>
                    <a:cubicBezTo>
                      <a:pt x="0" y="10101"/>
                      <a:pt x="25" y="10176"/>
                      <a:pt x="100" y="10226"/>
                    </a:cubicBezTo>
                    <a:lnTo>
                      <a:pt x="3183" y="11981"/>
                    </a:lnTo>
                    <a:cubicBezTo>
                      <a:pt x="3208" y="12006"/>
                      <a:pt x="3258" y="12006"/>
                      <a:pt x="3283" y="12006"/>
                    </a:cubicBezTo>
                    <a:cubicBezTo>
                      <a:pt x="3333" y="12006"/>
                      <a:pt x="3359" y="12006"/>
                      <a:pt x="3384" y="11981"/>
                    </a:cubicBezTo>
                    <a:lnTo>
                      <a:pt x="20376" y="2181"/>
                    </a:lnTo>
                    <a:cubicBezTo>
                      <a:pt x="20426" y="2131"/>
                      <a:pt x="20476" y="2081"/>
                      <a:pt x="20476" y="2006"/>
                    </a:cubicBezTo>
                    <a:cubicBezTo>
                      <a:pt x="20476" y="1930"/>
                      <a:pt x="20426" y="1855"/>
                      <a:pt x="20376" y="1805"/>
                    </a:cubicBezTo>
                    <a:lnTo>
                      <a:pt x="17268" y="26"/>
                    </a:lnTo>
                    <a:cubicBezTo>
                      <a:pt x="17218" y="1"/>
                      <a:pt x="17143" y="1"/>
                      <a:pt x="170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
              <p:cNvSpPr/>
              <p:nvPr/>
            </p:nvSpPr>
            <p:spPr>
              <a:xfrm>
                <a:off x="7661057" y="2274885"/>
                <a:ext cx="550974" cy="298697"/>
              </a:xfrm>
              <a:custGeom>
                <a:rect b="b" l="l" r="r" t="t"/>
                <a:pathLst>
                  <a:path extrusionOk="0" h="13384" w="24688">
                    <a:moveTo>
                      <a:pt x="18547" y="0"/>
                    </a:moveTo>
                    <a:lnTo>
                      <a:pt x="3108" y="8923"/>
                    </a:lnTo>
                    <a:cubicBezTo>
                      <a:pt x="2700" y="9157"/>
                      <a:pt x="2226" y="9264"/>
                      <a:pt x="1708" y="9264"/>
                    </a:cubicBezTo>
                    <a:cubicBezTo>
                      <a:pt x="1176" y="9264"/>
                      <a:pt x="598" y="9151"/>
                      <a:pt x="0" y="8948"/>
                    </a:cubicBezTo>
                    <a:lnTo>
                      <a:pt x="0" y="8948"/>
                    </a:lnTo>
                    <a:lnTo>
                      <a:pt x="7745" y="13384"/>
                    </a:lnTo>
                    <a:lnTo>
                      <a:pt x="24687" y="3584"/>
                    </a:lnTo>
                    <a:lnTo>
                      <a:pt x="24687" y="3559"/>
                    </a:lnTo>
                    <a:lnTo>
                      <a:pt x="1854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
              <p:cNvSpPr/>
              <p:nvPr/>
            </p:nvSpPr>
            <p:spPr>
              <a:xfrm>
                <a:off x="7656013" y="2270533"/>
                <a:ext cx="561598" cy="308093"/>
              </a:xfrm>
              <a:custGeom>
                <a:rect b="b" l="l" r="r" t="t"/>
                <a:pathLst>
                  <a:path extrusionOk="0" h="13805" w="25164">
                    <a:moveTo>
                      <a:pt x="18773" y="446"/>
                    </a:moveTo>
                    <a:lnTo>
                      <a:pt x="24512" y="3754"/>
                    </a:lnTo>
                    <a:lnTo>
                      <a:pt x="7971" y="13353"/>
                    </a:lnTo>
                    <a:lnTo>
                      <a:pt x="1555" y="9644"/>
                    </a:lnTo>
                    <a:lnTo>
                      <a:pt x="1555" y="9644"/>
                    </a:lnTo>
                    <a:cubicBezTo>
                      <a:pt x="1692" y="9658"/>
                      <a:pt x="1827" y="9665"/>
                      <a:pt x="1957" y="9665"/>
                    </a:cubicBezTo>
                    <a:cubicBezTo>
                      <a:pt x="2516" y="9665"/>
                      <a:pt x="3008" y="9537"/>
                      <a:pt x="3434" y="9293"/>
                    </a:cubicBezTo>
                    <a:lnTo>
                      <a:pt x="18773" y="446"/>
                    </a:lnTo>
                    <a:close/>
                    <a:moveTo>
                      <a:pt x="18773" y="1"/>
                    </a:moveTo>
                    <a:cubicBezTo>
                      <a:pt x="18735" y="1"/>
                      <a:pt x="18697" y="7"/>
                      <a:pt x="18672" y="20"/>
                    </a:cubicBezTo>
                    <a:lnTo>
                      <a:pt x="3234" y="8942"/>
                    </a:lnTo>
                    <a:cubicBezTo>
                      <a:pt x="2865" y="9146"/>
                      <a:pt x="2418" y="9252"/>
                      <a:pt x="1914" y="9252"/>
                    </a:cubicBezTo>
                    <a:cubicBezTo>
                      <a:pt x="1425" y="9252"/>
                      <a:pt x="881" y="9152"/>
                      <a:pt x="301" y="8942"/>
                    </a:cubicBezTo>
                    <a:cubicBezTo>
                      <a:pt x="275" y="8929"/>
                      <a:pt x="248" y="8922"/>
                      <a:pt x="222" y="8922"/>
                    </a:cubicBezTo>
                    <a:cubicBezTo>
                      <a:pt x="151" y="8922"/>
                      <a:pt x="87" y="8969"/>
                      <a:pt x="51" y="9042"/>
                    </a:cubicBezTo>
                    <a:cubicBezTo>
                      <a:pt x="1" y="9143"/>
                      <a:pt x="51" y="9268"/>
                      <a:pt x="126" y="9318"/>
                    </a:cubicBezTo>
                    <a:lnTo>
                      <a:pt x="7870" y="13779"/>
                    </a:lnTo>
                    <a:cubicBezTo>
                      <a:pt x="7895" y="13779"/>
                      <a:pt x="7946" y="13804"/>
                      <a:pt x="7971" y="13804"/>
                    </a:cubicBezTo>
                    <a:cubicBezTo>
                      <a:pt x="8021" y="13804"/>
                      <a:pt x="8046" y="13779"/>
                      <a:pt x="8071" y="13779"/>
                    </a:cubicBezTo>
                    <a:lnTo>
                      <a:pt x="25013" y="3955"/>
                    </a:lnTo>
                    <a:cubicBezTo>
                      <a:pt x="25063" y="3930"/>
                      <a:pt x="25088" y="3904"/>
                      <a:pt x="25088" y="3854"/>
                    </a:cubicBezTo>
                    <a:lnTo>
                      <a:pt x="25114" y="3854"/>
                    </a:lnTo>
                    <a:cubicBezTo>
                      <a:pt x="25164" y="3754"/>
                      <a:pt x="25114" y="3629"/>
                      <a:pt x="25038" y="3579"/>
                    </a:cubicBezTo>
                    <a:lnTo>
                      <a:pt x="18873" y="20"/>
                    </a:lnTo>
                    <a:cubicBezTo>
                      <a:pt x="18848" y="7"/>
                      <a:pt x="18810" y="1"/>
                      <a:pt x="1877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
              <p:cNvSpPr/>
              <p:nvPr/>
            </p:nvSpPr>
            <p:spPr>
              <a:xfrm>
                <a:off x="7524006" y="1909192"/>
                <a:ext cx="605228" cy="564834"/>
              </a:xfrm>
              <a:custGeom>
                <a:rect b="b" l="l" r="r" t="t"/>
                <a:pathLst>
                  <a:path extrusionOk="0" h="25309" w="27119">
                    <a:moveTo>
                      <a:pt x="16842" y="0"/>
                    </a:moveTo>
                    <a:cubicBezTo>
                      <a:pt x="16325" y="0"/>
                      <a:pt x="15850" y="109"/>
                      <a:pt x="15439" y="346"/>
                    </a:cubicBezTo>
                    <a:lnTo>
                      <a:pt x="1" y="9268"/>
                    </a:lnTo>
                    <a:cubicBezTo>
                      <a:pt x="411" y="9031"/>
                      <a:pt x="887" y="8922"/>
                      <a:pt x="1404" y="8922"/>
                    </a:cubicBezTo>
                    <a:cubicBezTo>
                      <a:pt x="3949" y="8922"/>
                      <a:pt x="7499" y="11565"/>
                      <a:pt x="9249" y="14607"/>
                    </a:cubicBezTo>
                    <a:cubicBezTo>
                      <a:pt x="11379" y="18266"/>
                      <a:pt x="11680" y="23905"/>
                      <a:pt x="9249" y="25309"/>
                    </a:cubicBezTo>
                    <a:lnTo>
                      <a:pt x="24688" y="16386"/>
                    </a:lnTo>
                    <a:cubicBezTo>
                      <a:pt x="27119" y="14983"/>
                      <a:pt x="26793" y="9369"/>
                      <a:pt x="24688" y="5709"/>
                    </a:cubicBezTo>
                    <a:cubicBezTo>
                      <a:pt x="22938" y="2647"/>
                      <a:pt x="19387" y="0"/>
                      <a:pt x="1684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
              <p:cNvSpPr/>
              <p:nvPr/>
            </p:nvSpPr>
            <p:spPr>
              <a:xfrm>
                <a:off x="7518427" y="1904773"/>
                <a:ext cx="600185" cy="573738"/>
              </a:xfrm>
              <a:custGeom>
                <a:rect b="b" l="l" r="r" t="t"/>
                <a:pathLst>
                  <a:path extrusionOk="0" h="25708" w="26893">
                    <a:moveTo>
                      <a:pt x="17107" y="415"/>
                    </a:moveTo>
                    <a:cubicBezTo>
                      <a:pt x="19586" y="415"/>
                      <a:pt x="23085" y="3115"/>
                      <a:pt x="24762" y="6008"/>
                    </a:cubicBezTo>
                    <a:cubicBezTo>
                      <a:pt x="25765" y="7762"/>
                      <a:pt x="26391" y="10018"/>
                      <a:pt x="26441" y="12098"/>
                    </a:cubicBezTo>
                    <a:cubicBezTo>
                      <a:pt x="26466" y="14228"/>
                      <a:pt x="25890" y="15807"/>
                      <a:pt x="24837" y="16409"/>
                    </a:cubicBezTo>
                    <a:lnTo>
                      <a:pt x="10677" y="24579"/>
                    </a:lnTo>
                    <a:cubicBezTo>
                      <a:pt x="11178" y="23702"/>
                      <a:pt x="11454" y="22474"/>
                      <a:pt x="11429" y="20995"/>
                    </a:cubicBezTo>
                    <a:cubicBezTo>
                      <a:pt x="11379" y="18865"/>
                      <a:pt x="10727" y="16509"/>
                      <a:pt x="9674" y="14704"/>
                    </a:cubicBezTo>
                    <a:cubicBezTo>
                      <a:pt x="8647" y="12900"/>
                      <a:pt x="6918" y="11171"/>
                      <a:pt x="5113" y="10068"/>
                    </a:cubicBezTo>
                    <a:cubicBezTo>
                      <a:pt x="3860" y="9291"/>
                      <a:pt x="2657" y="8915"/>
                      <a:pt x="1654" y="8915"/>
                    </a:cubicBezTo>
                    <a:lnTo>
                      <a:pt x="1629" y="8915"/>
                    </a:lnTo>
                    <a:lnTo>
                      <a:pt x="15790" y="745"/>
                    </a:lnTo>
                    <a:cubicBezTo>
                      <a:pt x="16175" y="519"/>
                      <a:pt x="16621" y="415"/>
                      <a:pt x="17107" y="415"/>
                    </a:cubicBezTo>
                    <a:close/>
                    <a:moveTo>
                      <a:pt x="17069" y="0"/>
                    </a:moveTo>
                    <a:cubicBezTo>
                      <a:pt x="16519" y="0"/>
                      <a:pt x="16010" y="116"/>
                      <a:pt x="15564" y="369"/>
                    </a:cubicBezTo>
                    <a:lnTo>
                      <a:pt x="151" y="9291"/>
                    </a:lnTo>
                    <a:cubicBezTo>
                      <a:pt x="50" y="9341"/>
                      <a:pt x="0" y="9466"/>
                      <a:pt x="75" y="9567"/>
                    </a:cubicBezTo>
                    <a:cubicBezTo>
                      <a:pt x="109" y="9633"/>
                      <a:pt x="176" y="9667"/>
                      <a:pt x="246" y="9667"/>
                    </a:cubicBezTo>
                    <a:cubicBezTo>
                      <a:pt x="281" y="9667"/>
                      <a:pt x="318" y="9659"/>
                      <a:pt x="351" y="9642"/>
                    </a:cubicBezTo>
                    <a:cubicBezTo>
                      <a:pt x="716" y="9434"/>
                      <a:pt x="1152" y="9330"/>
                      <a:pt x="1643" y="9330"/>
                    </a:cubicBezTo>
                    <a:cubicBezTo>
                      <a:pt x="2570" y="9330"/>
                      <a:pt x="3691" y="9698"/>
                      <a:pt x="4887" y="10419"/>
                    </a:cubicBezTo>
                    <a:cubicBezTo>
                      <a:pt x="6667" y="11471"/>
                      <a:pt x="8321" y="13176"/>
                      <a:pt x="9324" y="14905"/>
                    </a:cubicBezTo>
                    <a:cubicBezTo>
                      <a:pt x="10326" y="16659"/>
                      <a:pt x="10953" y="18940"/>
                      <a:pt x="11003" y="20995"/>
                    </a:cubicBezTo>
                    <a:cubicBezTo>
                      <a:pt x="11053" y="23151"/>
                      <a:pt x="10451" y="24705"/>
                      <a:pt x="9399" y="25331"/>
                    </a:cubicBezTo>
                    <a:cubicBezTo>
                      <a:pt x="9298" y="25381"/>
                      <a:pt x="9273" y="25507"/>
                      <a:pt x="9324" y="25607"/>
                    </a:cubicBezTo>
                    <a:cubicBezTo>
                      <a:pt x="9374" y="25682"/>
                      <a:pt x="9424" y="25707"/>
                      <a:pt x="9499" y="25707"/>
                    </a:cubicBezTo>
                    <a:cubicBezTo>
                      <a:pt x="9549" y="25707"/>
                      <a:pt x="9574" y="25707"/>
                      <a:pt x="9599" y="25682"/>
                    </a:cubicBezTo>
                    <a:lnTo>
                      <a:pt x="25038" y="16760"/>
                    </a:lnTo>
                    <a:cubicBezTo>
                      <a:pt x="26241" y="16083"/>
                      <a:pt x="26893" y="14379"/>
                      <a:pt x="26842" y="12098"/>
                    </a:cubicBezTo>
                    <a:cubicBezTo>
                      <a:pt x="26817" y="9943"/>
                      <a:pt x="26166" y="7612"/>
                      <a:pt x="25113" y="5782"/>
                    </a:cubicBezTo>
                    <a:cubicBezTo>
                      <a:pt x="23347" y="2727"/>
                      <a:pt x="19737" y="0"/>
                      <a:pt x="170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
              <p:cNvSpPr/>
              <p:nvPr/>
            </p:nvSpPr>
            <p:spPr>
              <a:xfrm>
                <a:off x="7469752" y="2108308"/>
                <a:ext cx="314945" cy="373349"/>
              </a:xfrm>
              <a:custGeom>
                <a:rect b="b" l="l" r="r" t="t"/>
                <a:pathLst>
                  <a:path extrusionOk="0" h="16729" w="14112">
                    <a:moveTo>
                      <a:pt x="3835" y="0"/>
                    </a:moveTo>
                    <a:cubicBezTo>
                      <a:pt x="3318" y="0"/>
                      <a:pt x="2842" y="109"/>
                      <a:pt x="2432" y="346"/>
                    </a:cubicBezTo>
                    <a:cubicBezTo>
                      <a:pt x="1" y="1750"/>
                      <a:pt x="301" y="7364"/>
                      <a:pt x="2432" y="11023"/>
                    </a:cubicBezTo>
                    <a:cubicBezTo>
                      <a:pt x="3810" y="13454"/>
                      <a:pt x="6342" y="15610"/>
                      <a:pt x="8572" y="16412"/>
                    </a:cubicBezTo>
                    <a:cubicBezTo>
                      <a:pt x="9170" y="16615"/>
                      <a:pt x="9748" y="16728"/>
                      <a:pt x="10280" y="16728"/>
                    </a:cubicBezTo>
                    <a:cubicBezTo>
                      <a:pt x="10798" y="16728"/>
                      <a:pt x="11272" y="16621"/>
                      <a:pt x="11680" y="16387"/>
                    </a:cubicBezTo>
                    <a:cubicBezTo>
                      <a:pt x="14111" y="14983"/>
                      <a:pt x="13810" y="9344"/>
                      <a:pt x="11680" y="5685"/>
                    </a:cubicBezTo>
                    <a:cubicBezTo>
                      <a:pt x="9930" y="2643"/>
                      <a:pt x="6380" y="0"/>
                      <a:pt x="383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
              <p:cNvSpPr/>
              <p:nvPr/>
            </p:nvSpPr>
            <p:spPr>
              <a:xfrm>
                <a:off x="7480376" y="2103621"/>
                <a:ext cx="293676" cy="382700"/>
              </a:xfrm>
              <a:custGeom>
                <a:rect b="b" l="l" r="r" t="t"/>
                <a:pathLst>
                  <a:path extrusionOk="0" h="17148" w="13159">
                    <a:moveTo>
                      <a:pt x="3359" y="406"/>
                    </a:moveTo>
                    <a:cubicBezTo>
                      <a:pt x="4287" y="406"/>
                      <a:pt x="5389" y="782"/>
                      <a:pt x="6592" y="1509"/>
                    </a:cubicBezTo>
                    <a:cubicBezTo>
                      <a:pt x="8372" y="2561"/>
                      <a:pt x="10026" y="4266"/>
                      <a:pt x="11029" y="5995"/>
                    </a:cubicBezTo>
                    <a:cubicBezTo>
                      <a:pt x="12031" y="7749"/>
                      <a:pt x="12658" y="10030"/>
                      <a:pt x="12708" y="12085"/>
                    </a:cubicBezTo>
                    <a:cubicBezTo>
                      <a:pt x="12758" y="14241"/>
                      <a:pt x="12156" y="15795"/>
                      <a:pt x="11104" y="16421"/>
                    </a:cubicBezTo>
                    <a:cubicBezTo>
                      <a:pt x="10735" y="16625"/>
                      <a:pt x="10288" y="16731"/>
                      <a:pt x="9784" y="16731"/>
                    </a:cubicBezTo>
                    <a:cubicBezTo>
                      <a:pt x="9295" y="16731"/>
                      <a:pt x="8751" y="16631"/>
                      <a:pt x="8171" y="16421"/>
                    </a:cubicBezTo>
                    <a:cubicBezTo>
                      <a:pt x="5966" y="15619"/>
                      <a:pt x="3485" y="13464"/>
                      <a:pt x="2131" y="11133"/>
                    </a:cubicBezTo>
                    <a:cubicBezTo>
                      <a:pt x="1129" y="9404"/>
                      <a:pt x="502" y="7123"/>
                      <a:pt x="452" y="5043"/>
                    </a:cubicBezTo>
                    <a:cubicBezTo>
                      <a:pt x="427" y="2912"/>
                      <a:pt x="1003" y="1333"/>
                      <a:pt x="2056" y="732"/>
                    </a:cubicBezTo>
                    <a:cubicBezTo>
                      <a:pt x="2432" y="531"/>
                      <a:pt x="2858" y="406"/>
                      <a:pt x="3359" y="406"/>
                    </a:cubicBezTo>
                    <a:close/>
                    <a:moveTo>
                      <a:pt x="3361" y="1"/>
                    </a:moveTo>
                    <a:cubicBezTo>
                      <a:pt x="2791" y="1"/>
                      <a:pt x="2282" y="127"/>
                      <a:pt x="1856" y="381"/>
                    </a:cubicBezTo>
                    <a:cubicBezTo>
                      <a:pt x="653" y="1058"/>
                      <a:pt x="1" y="2762"/>
                      <a:pt x="51" y="5043"/>
                    </a:cubicBezTo>
                    <a:cubicBezTo>
                      <a:pt x="76" y="7198"/>
                      <a:pt x="728" y="9554"/>
                      <a:pt x="1780" y="11358"/>
                    </a:cubicBezTo>
                    <a:cubicBezTo>
                      <a:pt x="3184" y="13790"/>
                      <a:pt x="5690" y="15970"/>
                      <a:pt x="8046" y="16797"/>
                    </a:cubicBezTo>
                    <a:cubicBezTo>
                      <a:pt x="8673" y="17023"/>
                      <a:pt x="9274" y="17148"/>
                      <a:pt x="9800" y="17148"/>
                    </a:cubicBezTo>
                    <a:cubicBezTo>
                      <a:pt x="10377" y="17148"/>
                      <a:pt x="10878" y="17023"/>
                      <a:pt x="11304" y="16772"/>
                    </a:cubicBezTo>
                    <a:cubicBezTo>
                      <a:pt x="12507" y="16095"/>
                      <a:pt x="13159" y="14366"/>
                      <a:pt x="13134" y="12085"/>
                    </a:cubicBezTo>
                    <a:cubicBezTo>
                      <a:pt x="13084" y="9955"/>
                      <a:pt x="12432" y="7599"/>
                      <a:pt x="11379" y="5794"/>
                    </a:cubicBezTo>
                    <a:cubicBezTo>
                      <a:pt x="10352" y="3990"/>
                      <a:pt x="8623" y="2261"/>
                      <a:pt x="6818" y="1158"/>
                    </a:cubicBezTo>
                    <a:cubicBezTo>
                      <a:pt x="5555" y="391"/>
                      <a:pt x="4364" y="1"/>
                      <a:pt x="33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
              <p:cNvSpPr/>
              <p:nvPr/>
            </p:nvSpPr>
            <p:spPr>
              <a:xfrm>
                <a:off x="7494926" y="2117703"/>
                <a:ext cx="264596" cy="354089"/>
              </a:xfrm>
              <a:custGeom>
                <a:rect b="b" l="l" r="r" t="t"/>
                <a:pathLst>
                  <a:path extrusionOk="0" h="15866" w="11856">
                    <a:moveTo>
                      <a:pt x="2707" y="301"/>
                    </a:moveTo>
                    <a:cubicBezTo>
                      <a:pt x="4963" y="301"/>
                      <a:pt x="8271" y="2732"/>
                      <a:pt x="9925" y="5640"/>
                    </a:cubicBezTo>
                    <a:cubicBezTo>
                      <a:pt x="10903" y="7294"/>
                      <a:pt x="11504" y="9449"/>
                      <a:pt x="11529" y="11429"/>
                    </a:cubicBezTo>
                    <a:cubicBezTo>
                      <a:pt x="11580" y="13359"/>
                      <a:pt x="11078" y="14838"/>
                      <a:pt x="10201" y="15339"/>
                    </a:cubicBezTo>
                    <a:cubicBezTo>
                      <a:pt x="9925" y="15489"/>
                      <a:pt x="9575" y="15590"/>
                      <a:pt x="9148" y="15590"/>
                    </a:cubicBezTo>
                    <a:cubicBezTo>
                      <a:pt x="6893" y="15590"/>
                      <a:pt x="3585" y="13133"/>
                      <a:pt x="1930" y="10251"/>
                    </a:cubicBezTo>
                    <a:cubicBezTo>
                      <a:pt x="953" y="8572"/>
                      <a:pt x="351" y="6392"/>
                      <a:pt x="326" y="4412"/>
                    </a:cubicBezTo>
                    <a:cubicBezTo>
                      <a:pt x="276" y="2457"/>
                      <a:pt x="778" y="1053"/>
                      <a:pt x="1655" y="552"/>
                    </a:cubicBezTo>
                    <a:cubicBezTo>
                      <a:pt x="1955" y="376"/>
                      <a:pt x="2306" y="301"/>
                      <a:pt x="2707" y="301"/>
                    </a:cubicBezTo>
                    <a:close/>
                    <a:moveTo>
                      <a:pt x="2707" y="1"/>
                    </a:moveTo>
                    <a:cubicBezTo>
                      <a:pt x="2256" y="1"/>
                      <a:pt x="1855" y="101"/>
                      <a:pt x="1504" y="301"/>
                    </a:cubicBezTo>
                    <a:cubicBezTo>
                      <a:pt x="527" y="878"/>
                      <a:pt x="1" y="2356"/>
                      <a:pt x="26" y="4412"/>
                    </a:cubicBezTo>
                    <a:cubicBezTo>
                      <a:pt x="76" y="6442"/>
                      <a:pt x="677" y="8672"/>
                      <a:pt x="1680" y="10402"/>
                    </a:cubicBezTo>
                    <a:cubicBezTo>
                      <a:pt x="3384" y="13359"/>
                      <a:pt x="6818" y="15865"/>
                      <a:pt x="9148" y="15865"/>
                    </a:cubicBezTo>
                    <a:cubicBezTo>
                      <a:pt x="9625" y="15865"/>
                      <a:pt x="10001" y="15765"/>
                      <a:pt x="10351" y="15590"/>
                    </a:cubicBezTo>
                    <a:cubicBezTo>
                      <a:pt x="11329" y="15013"/>
                      <a:pt x="11855" y="13509"/>
                      <a:pt x="11830" y="11429"/>
                    </a:cubicBezTo>
                    <a:cubicBezTo>
                      <a:pt x="11780" y="9399"/>
                      <a:pt x="11179" y="7194"/>
                      <a:pt x="10176" y="5489"/>
                    </a:cubicBezTo>
                    <a:cubicBezTo>
                      <a:pt x="8472" y="2507"/>
                      <a:pt x="5038" y="1"/>
                      <a:pt x="27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
              <p:cNvSpPr/>
              <p:nvPr/>
            </p:nvSpPr>
            <p:spPr>
              <a:xfrm>
                <a:off x="7517869" y="2167359"/>
                <a:ext cx="207530" cy="255201"/>
              </a:xfrm>
              <a:custGeom>
                <a:rect b="b" l="l" r="r" t="t"/>
                <a:pathLst>
                  <a:path extrusionOk="0" h="11435" w="9299">
                    <a:moveTo>
                      <a:pt x="2757" y="282"/>
                    </a:moveTo>
                    <a:cubicBezTo>
                      <a:pt x="3359" y="282"/>
                      <a:pt x="4110" y="532"/>
                      <a:pt x="4912" y="1009"/>
                    </a:cubicBezTo>
                    <a:cubicBezTo>
                      <a:pt x="6090" y="1710"/>
                      <a:pt x="7193" y="2838"/>
                      <a:pt x="7870" y="4016"/>
                    </a:cubicBezTo>
                    <a:cubicBezTo>
                      <a:pt x="8547" y="5169"/>
                      <a:pt x="8948" y="6698"/>
                      <a:pt x="8973" y="8076"/>
                    </a:cubicBezTo>
                    <a:cubicBezTo>
                      <a:pt x="8998" y="9480"/>
                      <a:pt x="8622" y="10533"/>
                      <a:pt x="7920" y="10934"/>
                    </a:cubicBezTo>
                    <a:cubicBezTo>
                      <a:pt x="7664" y="11080"/>
                      <a:pt x="7368" y="11147"/>
                      <a:pt x="7046" y="11147"/>
                    </a:cubicBezTo>
                    <a:cubicBezTo>
                      <a:pt x="5387" y="11147"/>
                      <a:pt x="3043" y="9356"/>
                      <a:pt x="1930" y="7425"/>
                    </a:cubicBezTo>
                    <a:cubicBezTo>
                      <a:pt x="602" y="5119"/>
                      <a:pt x="326" y="1410"/>
                      <a:pt x="1880" y="507"/>
                    </a:cubicBezTo>
                    <a:cubicBezTo>
                      <a:pt x="2130" y="357"/>
                      <a:pt x="2431" y="282"/>
                      <a:pt x="2757" y="282"/>
                    </a:cubicBezTo>
                    <a:close/>
                    <a:moveTo>
                      <a:pt x="2750" y="1"/>
                    </a:moveTo>
                    <a:cubicBezTo>
                      <a:pt x="2372" y="1"/>
                      <a:pt x="2035" y="85"/>
                      <a:pt x="1755" y="257"/>
                    </a:cubicBezTo>
                    <a:cubicBezTo>
                      <a:pt x="0" y="1234"/>
                      <a:pt x="276" y="5119"/>
                      <a:pt x="1679" y="7575"/>
                    </a:cubicBezTo>
                    <a:cubicBezTo>
                      <a:pt x="2857" y="9605"/>
                      <a:pt x="5288" y="11435"/>
                      <a:pt x="7043" y="11435"/>
                    </a:cubicBezTo>
                    <a:cubicBezTo>
                      <a:pt x="7419" y="11435"/>
                      <a:pt x="7770" y="11360"/>
                      <a:pt x="8070" y="11184"/>
                    </a:cubicBezTo>
                    <a:cubicBezTo>
                      <a:pt x="8847" y="10733"/>
                      <a:pt x="9298" y="9580"/>
                      <a:pt x="9273" y="8051"/>
                    </a:cubicBezTo>
                    <a:cubicBezTo>
                      <a:pt x="9248" y="6648"/>
                      <a:pt x="8822" y="5069"/>
                      <a:pt x="8120" y="3866"/>
                    </a:cubicBezTo>
                    <a:cubicBezTo>
                      <a:pt x="7419" y="2663"/>
                      <a:pt x="6266" y="1510"/>
                      <a:pt x="5063" y="758"/>
                    </a:cubicBezTo>
                    <a:cubicBezTo>
                      <a:pt x="4215" y="262"/>
                      <a:pt x="3418" y="1"/>
                      <a:pt x="27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
              <p:cNvSpPr/>
              <p:nvPr/>
            </p:nvSpPr>
            <p:spPr>
              <a:xfrm>
                <a:off x="7589463" y="2246765"/>
                <a:ext cx="75522" cy="96367"/>
              </a:xfrm>
              <a:custGeom>
                <a:rect b="b" l="l" r="r" t="t"/>
                <a:pathLst>
                  <a:path extrusionOk="0" h="4318" w="3384">
                    <a:moveTo>
                      <a:pt x="978" y="283"/>
                    </a:moveTo>
                    <a:cubicBezTo>
                      <a:pt x="1153" y="283"/>
                      <a:pt x="1354" y="358"/>
                      <a:pt x="1579" y="483"/>
                    </a:cubicBezTo>
                    <a:lnTo>
                      <a:pt x="1679" y="533"/>
                    </a:lnTo>
                    <a:cubicBezTo>
                      <a:pt x="2431" y="984"/>
                      <a:pt x="3083" y="2112"/>
                      <a:pt x="3083" y="2990"/>
                    </a:cubicBezTo>
                    <a:lnTo>
                      <a:pt x="3083" y="3090"/>
                    </a:lnTo>
                    <a:cubicBezTo>
                      <a:pt x="3083" y="3516"/>
                      <a:pt x="2958" y="3817"/>
                      <a:pt x="2732" y="3942"/>
                    </a:cubicBezTo>
                    <a:cubicBezTo>
                      <a:pt x="2633" y="4001"/>
                      <a:pt x="2523" y="4029"/>
                      <a:pt x="2403" y="4029"/>
                    </a:cubicBezTo>
                    <a:cubicBezTo>
                      <a:pt x="2220" y="4029"/>
                      <a:pt x="2017" y="3963"/>
                      <a:pt x="1805" y="3842"/>
                    </a:cubicBezTo>
                    <a:lnTo>
                      <a:pt x="1729" y="3792"/>
                    </a:lnTo>
                    <a:cubicBezTo>
                      <a:pt x="953" y="3340"/>
                      <a:pt x="301" y="2213"/>
                      <a:pt x="301" y="1310"/>
                    </a:cubicBezTo>
                    <a:lnTo>
                      <a:pt x="301" y="1210"/>
                    </a:lnTo>
                    <a:cubicBezTo>
                      <a:pt x="301" y="809"/>
                      <a:pt x="426" y="508"/>
                      <a:pt x="652" y="383"/>
                    </a:cubicBezTo>
                    <a:cubicBezTo>
                      <a:pt x="752" y="308"/>
                      <a:pt x="877" y="283"/>
                      <a:pt x="978" y="283"/>
                    </a:cubicBezTo>
                    <a:close/>
                    <a:moveTo>
                      <a:pt x="1001" y="1"/>
                    </a:moveTo>
                    <a:cubicBezTo>
                      <a:pt x="828" y="1"/>
                      <a:pt x="668" y="45"/>
                      <a:pt x="526" y="132"/>
                    </a:cubicBezTo>
                    <a:cubicBezTo>
                      <a:pt x="176" y="308"/>
                      <a:pt x="0" y="709"/>
                      <a:pt x="0" y="1210"/>
                    </a:cubicBezTo>
                    <a:lnTo>
                      <a:pt x="0" y="1310"/>
                    </a:lnTo>
                    <a:cubicBezTo>
                      <a:pt x="0" y="2313"/>
                      <a:pt x="702" y="3541"/>
                      <a:pt x="1579" y="4042"/>
                    </a:cubicBezTo>
                    <a:lnTo>
                      <a:pt x="1654" y="4092"/>
                    </a:lnTo>
                    <a:cubicBezTo>
                      <a:pt x="1930" y="4243"/>
                      <a:pt x="2181" y="4318"/>
                      <a:pt x="2406" y="4318"/>
                    </a:cubicBezTo>
                    <a:cubicBezTo>
                      <a:pt x="2582" y="4318"/>
                      <a:pt x="2732" y="4268"/>
                      <a:pt x="2857" y="4193"/>
                    </a:cubicBezTo>
                    <a:cubicBezTo>
                      <a:pt x="3208" y="3992"/>
                      <a:pt x="3384" y="3616"/>
                      <a:pt x="3384" y="3090"/>
                    </a:cubicBezTo>
                    <a:lnTo>
                      <a:pt x="3384" y="2990"/>
                    </a:lnTo>
                    <a:cubicBezTo>
                      <a:pt x="3384" y="1987"/>
                      <a:pt x="2682" y="784"/>
                      <a:pt x="1805" y="283"/>
                    </a:cubicBezTo>
                    <a:lnTo>
                      <a:pt x="1729" y="233"/>
                    </a:lnTo>
                    <a:cubicBezTo>
                      <a:pt x="1474" y="77"/>
                      <a:pt x="1227" y="1"/>
                      <a:pt x="10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4" name="Google Shape;784;p1"/>
            <p:cNvGrpSpPr/>
            <p:nvPr/>
          </p:nvGrpSpPr>
          <p:grpSpPr>
            <a:xfrm>
              <a:off x="6647560" y="2874485"/>
              <a:ext cx="707038" cy="328356"/>
              <a:chOff x="6499860" y="2874485"/>
              <a:chExt cx="707038" cy="328356"/>
            </a:xfrm>
          </p:grpSpPr>
          <p:sp>
            <p:nvSpPr>
              <p:cNvPr id="785" name="Google Shape;785;p1"/>
              <p:cNvSpPr/>
              <p:nvPr/>
            </p:nvSpPr>
            <p:spPr>
              <a:xfrm>
                <a:off x="6856716" y="2979086"/>
                <a:ext cx="75545" cy="65457"/>
              </a:xfrm>
              <a:custGeom>
                <a:rect b="b" l="l" r="r" t="t"/>
                <a:pathLst>
                  <a:path extrusionOk="0" h="2933" w="3385">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
              <p:cNvSpPr/>
              <p:nvPr/>
            </p:nvSpPr>
            <p:spPr>
              <a:xfrm>
                <a:off x="6856716" y="2935456"/>
                <a:ext cx="75545" cy="87284"/>
              </a:xfrm>
              <a:custGeom>
                <a:rect b="b" l="l" r="r" t="t"/>
                <a:pathLst>
                  <a:path extrusionOk="0" h="3911" w="3385">
                    <a:moveTo>
                      <a:pt x="1" y="0"/>
                    </a:moveTo>
                    <a:lnTo>
                      <a:pt x="1" y="3910"/>
                    </a:lnTo>
                    <a:cubicBezTo>
                      <a:pt x="1530" y="3910"/>
                      <a:pt x="3384" y="2983"/>
                      <a:pt x="3384" y="1955"/>
                    </a:cubicBezTo>
                    <a:cubicBezTo>
                      <a:pt x="3384" y="928"/>
                      <a:pt x="1530"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
              <p:cNvSpPr/>
              <p:nvPr/>
            </p:nvSpPr>
            <p:spPr>
              <a:xfrm>
                <a:off x="6851694" y="2930412"/>
                <a:ext cx="85030" cy="96791"/>
              </a:xfrm>
              <a:custGeom>
                <a:rect b="b" l="l" r="r" t="t"/>
                <a:pathLst>
                  <a:path extrusionOk="0" h="4337" w="3810">
                    <a:moveTo>
                      <a:pt x="426" y="427"/>
                    </a:moveTo>
                    <a:cubicBezTo>
                      <a:pt x="1880" y="502"/>
                      <a:pt x="3384" y="1379"/>
                      <a:pt x="3384" y="2181"/>
                    </a:cubicBezTo>
                    <a:cubicBezTo>
                      <a:pt x="3384" y="2958"/>
                      <a:pt x="1880" y="3835"/>
                      <a:pt x="426" y="3911"/>
                    </a:cubicBezTo>
                    <a:lnTo>
                      <a:pt x="426" y="427"/>
                    </a:lnTo>
                    <a:close/>
                    <a:moveTo>
                      <a:pt x="226" y="1"/>
                    </a:moveTo>
                    <a:cubicBezTo>
                      <a:pt x="101" y="1"/>
                      <a:pt x="0" y="101"/>
                      <a:pt x="0" y="226"/>
                    </a:cubicBezTo>
                    <a:lnTo>
                      <a:pt x="0" y="4136"/>
                    </a:lnTo>
                    <a:cubicBezTo>
                      <a:pt x="0" y="4186"/>
                      <a:pt x="25" y="4236"/>
                      <a:pt x="76" y="4287"/>
                    </a:cubicBezTo>
                    <a:cubicBezTo>
                      <a:pt x="101" y="4312"/>
                      <a:pt x="151" y="4337"/>
                      <a:pt x="226" y="4337"/>
                    </a:cubicBezTo>
                    <a:cubicBezTo>
                      <a:pt x="1855" y="4337"/>
                      <a:pt x="3810" y="3384"/>
                      <a:pt x="3810" y="2181"/>
                    </a:cubicBezTo>
                    <a:cubicBezTo>
                      <a:pt x="3810" y="978"/>
                      <a:pt x="1855" y="1"/>
                      <a:pt x="2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
              <p:cNvSpPr/>
              <p:nvPr/>
            </p:nvSpPr>
            <p:spPr>
              <a:xfrm>
                <a:off x="6780658" y="2935456"/>
                <a:ext cx="76080" cy="87284"/>
              </a:xfrm>
              <a:custGeom>
                <a:rect b="b" l="l" r="r" t="t"/>
                <a:pathLst>
                  <a:path extrusionOk="0" h="3911" w="3409">
                    <a:moveTo>
                      <a:pt x="3409" y="0"/>
                    </a:moveTo>
                    <a:cubicBezTo>
                      <a:pt x="1855" y="0"/>
                      <a:pt x="0" y="928"/>
                      <a:pt x="0" y="1955"/>
                    </a:cubicBezTo>
                    <a:cubicBezTo>
                      <a:pt x="0" y="2983"/>
                      <a:pt x="1855" y="3910"/>
                      <a:pt x="3409" y="3910"/>
                    </a:cubicBezTo>
                    <a:lnTo>
                      <a:pt x="340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
              <p:cNvSpPr/>
              <p:nvPr/>
            </p:nvSpPr>
            <p:spPr>
              <a:xfrm>
                <a:off x="6776172" y="2930412"/>
                <a:ext cx="85052" cy="96791"/>
              </a:xfrm>
              <a:custGeom>
                <a:rect b="b" l="l" r="r" t="t"/>
                <a:pathLst>
                  <a:path extrusionOk="0" h="4337" w="3811">
                    <a:moveTo>
                      <a:pt x="3384" y="427"/>
                    </a:moveTo>
                    <a:lnTo>
                      <a:pt x="3384" y="3911"/>
                    </a:lnTo>
                    <a:cubicBezTo>
                      <a:pt x="1931" y="3835"/>
                      <a:pt x="427" y="2958"/>
                      <a:pt x="427" y="2181"/>
                    </a:cubicBezTo>
                    <a:cubicBezTo>
                      <a:pt x="427" y="1780"/>
                      <a:pt x="778" y="1354"/>
                      <a:pt x="1429" y="1003"/>
                    </a:cubicBezTo>
                    <a:cubicBezTo>
                      <a:pt x="2006" y="677"/>
                      <a:pt x="2733" y="477"/>
                      <a:pt x="3384" y="427"/>
                    </a:cubicBezTo>
                    <a:close/>
                    <a:moveTo>
                      <a:pt x="3610" y="1"/>
                    </a:moveTo>
                    <a:cubicBezTo>
                      <a:pt x="2808" y="1"/>
                      <a:pt x="1931" y="251"/>
                      <a:pt x="1229" y="627"/>
                    </a:cubicBezTo>
                    <a:cubicBezTo>
                      <a:pt x="427" y="1053"/>
                      <a:pt x="1" y="1605"/>
                      <a:pt x="1" y="2181"/>
                    </a:cubicBezTo>
                    <a:cubicBezTo>
                      <a:pt x="1" y="3384"/>
                      <a:pt x="1981" y="4337"/>
                      <a:pt x="3610" y="4337"/>
                    </a:cubicBezTo>
                    <a:cubicBezTo>
                      <a:pt x="3660" y="4337"/>
                      <a:pt x="3710" y="4312"/>
                      <a:pt x="3735" y="4287"/>
                    </a:cubicBezTo>
                    <a:cubicBezTo>
                      <a:pt x="3785" y="4236"/>
                      <a:pt x="3810" y="4186"/>
                      <a:pt x="3810" y="4136"/>
                    </a:cubicBezTo>
                    <a:lnTo>
                      <a:pt x="3810" y="226"/>
                    </a:lnTo>
                    <a:cubicBezTo>
                      <a:pt x="3810" y="101"/>
                      <a:pt x="3710" y="1"/>
                      <a:pt x="361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
              <p:cNvSpPr/>
              <p:nvPr/>
            </p:nvSpPr>
            <p:spPr>
              <a:xfrm>
                <a:off x="6780658" y="2979086"/>
                <a:ext cx="76080" cy="65457"/>
              </a:xfrm>
              <a:custGeom>
                <a:rect b="b" l="l" r="r" t="t"/>
                <a:pathLst>
                  <a:path extrusionOk="0" h="2933" w="3409">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
              <p:cNvSpPr/>
              <p:nvPr/>
            </p:nvSpPr>
            <p:spPr>
              <a:xfrm>
                <a:off x="7126890" y="3033340"/>
                <a:ext cx="75522" cy="65457"/>
              </a:xfrm>
              <a:custGeom>
                <a:rect b="b" l="l" r="r" t="t"/>
                <a:pathLst>
                  <a:path extrusionOk="0" h="2933" w="3384">
                    <a:moveTo>
                      <a:pt x="3384" y="0"/>
                    </a:moveTo>
                    <a:cubicBezTo>
                      <a:pt x="3384" y="1028"/>
                      <a:pt x="1554" y="1955"/>
                      <a:pt x="0" y="1955"/>
                    </a:cubicBezTo>
                    <a:lnTo>
                      <a:pt x="0" y="2933"/>
                    </a:lnTo>
                    <a:cubicBezTo>
                      <a:pt x="1554" y="2933"/>
                      <a:pt x="3384" y="2005"/>
                      <a:pt x="3384" y="978"/>
                    </a:cubicBezTo>
                    <a:lnTo>
                      <a:pt x="338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
              <p:cNvSpPr/>
              <p:nvPr/>
            </p:nvSpPr>
            <p:spPr>
              <a:xfrm>
                <a:off x="7126890" y="2989709"/>
                <a:ext cx="75522" cy="87284"/>
              </a:xfrm>
              <a:custGeom>
                <a:rect b="b" l="l" r="r" t="t"/>
                <a:pathLst>
                  <a:path extrusionOk="0" h="3911" w="3384">
                    <a:moveTo>
                      <a:pt x="0" y="0"/>
                    </a:moveTo>
                    <a:lnTo>
                      <a:pt x="0" y="3910"/>
                    </a:lnTo>
                    <a:cubicBezTo>
                      <a:pt x="1554" y="3910"/>
                      <a:pt x="3384" y="2983"/>
                      <a:pt x="3384" y="1955"/>
                    </a:cubicBezTo>
                    <a:cubicBezTo>
                      <a:pt x="3384" y="928"/>
                      <a:pt x="1554"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
              <p:cNvSpPr/>
              <p:nvPr/>
            </p:nvSpPr>
            <p:spPr>
              <a:xfrm>
                <a:off x="7051368" y="2989709"/>
                <a:ext cx="75545" cy="87284"/>
              </a:xfrm>
              <a:custGeom>
                <a:rect b="b" l="l" r="r" t="t"/>
                <a:pathLst>
                  <a:path extrusionOk="0" h="3911" w="3385">
                    <a:moveTo>
                      <a:pt x="3384" y="0"/>
                    </a:moveTo>
                    <a:cubicBezTo>
                      <a:pt x="1830" y="0"/>
                      <a:pt x="1" y="928"/>
                      <a:pt x="1" y="1955"/>
                    </a:cubicBezTo>
                    <a:cubicBezTo>
                      <a:pt x="1" y="2983"/>
                      <a:pt x="1830" y="3910"/>
                      <a:pt x="3384" y="3910"/>
                    </a:cubicBezTo>
                    <a:lnTo>
                      <a:pt x="338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
              <p:cNvSpPr/>
              <p:nvPr/>
            </p:nvSpPr>
            <p:spPr>
              <a:xfrm>
                <a:off x="7046347" y="2985224"/>
                <a:ext cx="85030" cy="96791"/>
              </a:xfrm>
              <a:custGeom>
                <a:rect b="b" l="l" r="r" t="t"/>
                <a:pathLst>
                  <a:path extrusionOk="0" h="4337" w="3810">
                    <a:moveTo>
                      <a:pt x="3409" y="427"/>
                    </a:moveTo>
                    <a:lnTo>
                      <a:pt x="3409" y="3911"/>
                    </a:lnTo>
                    <a:cubicBezTo>
                      <a:pt x="1955" y="3836"/>
                      <a:pt x="426" y="2958"/>
                      <a:pt x="426" y="2156"/>
                    </a:cubicBezTo>
                    <a:cubicBezTo>
                      <a:pt x="426" y="1755"/>
                      <a:pt x="802" y="1329"/>
                      <a:pt x="1429" y="978"/>
                    </a:cubicBezTo>
                    <a:cubicBezTo>
                      <a:pt x="2005" y="653"/>
                      <a:pt x="2732" y="452"/>
                      <a:pt x="3409" y="427"/>
                    </a:cubicBezTo>
                    <a:close/>
                    <a:moveTo>
                      <a:pt x="3609" y="1"/>
                    </a:moveTo>
                    <a:cubicBezTo>
                      <a:pt x="2832" y="1"/>
                      <a:pt x="1930" y="226"/>
                      <a:pt x="1228" y="628"/>
                    </a:cubicBezTo>
                    <a:cubicBezTo>
                      <a:pt x="451" y="1054"/>
                      <a:pt x="0" y="1605"/>
                      <a:pt x="0" y="2156"/>
                    </a:cubicBezTo>
                    <a:cubicBezTo>
                      <a:pt x="0" y="3359"/>
                      <a:pt x="1980" y="4337"/>
                      <a:pt x="3609" y="4337"/>
                    </a:cubicBezTo>
                    <a:cubicBezTo>
                      <a:pt x="3659" y="4337"/>
                      <a:pt x="3709" y="4312"/>
                      <a:pt x="3760" y="4262"/>
                    </a:cubicBezTo>
                    <a:cubicBezTo>
                      <a:pt x="3785" y="4237"/>
                      <a:pt x="3810" y="4186"/>
                      <a:pt x="3810" y="4111"/>
                    </a:cubicBezTo>
                    <a:lnTo>
                      <a:pt x="3810" y="201"/>
                    </a:lnTo>
                    <a:cubicBezTo>
                      <a:pt x="3810" y="101"/>
                      <a:pt x="3735" y="1"/>
                      <a:pt x="360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
              <p:cNvSpPr/>
              <p:nvPr/>
            </p:nvSpPr>
            <p:spPr>
              <a:xfrm>
                <a:off x="7051368" y="3033340"/>
                <a:ext cx="75545" cy="65457"/>
              </a:xfrm>
              <a:custGeom>
                <a:rect b="b" l="l" r="r" t="t"/>
                <a:pathLst>
                  <a:path extrusionOk="0" h="2933" w="3385">
                    <a:moveTo>
                      <a:pt x="1" y="0"/>
                    </a:moveTo>
                    <a:lnTo>
                      <a:pt x="1" y="978"/>
                    </a:lnTo>
                    <a:cubicBezTo>
                      <a:pt x="1" y="2005"/>
                      <a:pt x="1830" y="2933"/>
                      <a:pt x="3384" y="2933"/>
                    </a:cubicBezTo>
                    <a:lnTo>
                      <a:pt x="3384" y="1955"/>
                    </a:lnTo>
                    <a:cubicBezTo>
                      <a:pt x="1830" y="1955"/>
                      <a:pt x="1" y="1028"/>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
              <p:cNvSpPr/>
              <p:nvPr/>
            </p:nvSpPr>
            <p:spPr>
              <a:xfrm>
                <a:off x="6638585" y="2999775"/>
                <a:ext cx="74964" cy="80298"/>
              </a:xfrm>
              <a:custGeom>
                <a:rect b="b" l="l" r="r" t="t"/>
                <a:pathLst>
                  <a:path extrusionOk="0" h="3598" w="3359">
                    <a:moveTo>
                      <a:pt x="0" y="1"/>
                    </a:moveTo>
                    <a:lnTo>
                      <a:pt x="0" y="1955"/>
                    </a:lnTo>
                    <a:cubicBezTo>
                      <a:pt x="0" y="2482"/>
                      <a:pt x="376" y="3108"/>
                      <a:pt x="827" y="3384"/>
                    </a:cubicBezTo>
                    <a:lnTo>
                      <a:pt x="878" y="3409"/>
                    </a:lnTo>
                    <a:cubicBezTo>
                      <a:pt x="1103" y="3534"/>
                      <a:pt x="1398" y="3597"/>
                      <a:pt x="1692" y="3597"/>
                    </a:cubicBezTo>
                    <a:cubicBezTo>
                      <a:pt x="1987" y="3597"/>
                      <a:pt x="2281" y="3534"/>
                      <a:pt x="2507" y="3409"/>
                    </a:cubicBezTo>
                    <a:lnTo>
                      <a:pt x="2557" y="3384"/>
                    </a:lnTo>
                    <a:cubicBezTo>
                      <a:pt x="3008" y="3108"/>
                      <a:pt x="3359" y="2482"/>
                      <a:pt x="3359" y="1955"/>
                    </a:cubicBezTo>
                    <a:lnTo>
                      <a:pt x="3359" y="26"/>
                    </a:lnTo>
                    <a:cubicBezTo>
                      <a:pt x="3334" y="527"/>
                      <a:pt x="2432" y="953"/>
                      <a:pt x="1680" y="953"/>
                    </a:cubicBezTo>
                    <a:cubicBezTo>
                      <a:pt x="928" y="953"/>
                      <a:pt x="0" y="502"/>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
              <p:cNvSpPr/>
              <p:nvPr/>
            </p:nvSpPr>
            <p:spPr>
              <a:xfrm>
                <a:off x="6634100" y="2994731"/>
                <a:ext cx="84494" cy="90096"/>
              </a:xfrm>
              <a:custGeom>
                <a:rect b="b" l="l" r="r" t="t"/>
                <a:pathLst>
                  <a:path extrusionOk="0" h="4037" w="3786">
                    <a:moveTo>
                      <a:pt x="3359" y="928"/>
                    </a:moveTo>
                    <a:lnTo>
                      <a:pt x="3359" y="2181"/>
                    </a:lnTo>
                    <a:cubicBezTo>
                      <a:pt x="3359" y="2633"/>
                      <a:pt x="3034" y="3184"/>
                      <a:pt x="2658" y="3410"/>
                    </a:cubicBezTo>
                    <a:lnTo>
                      <a:pt x="2607" y="3435"/>
                    </a:lnTo>
                    <a:cubicBezTo>
                      <a:pt x="2407" y="3547"/>
                      <a:pt x="2144" y="3604"/>
                      <a:pt x="1884" y="3604"/>
                    </a:cubicBezTo>
                    <a:cubicBezTo>
                      <a:pt x="1624" y="3604"/>
                      <a:pt x="1367" y="3547"/>
                      <a:pt x="1179" y="3435"/>
                    </a:cubicBezTo>
                    <a:lnTo>
                      <a:pt x="1129" y="3410"/>
                    </a:lnTo>
                    <a:cubicBezTo>
                      <a:pt x="753" y="3184"/>
                      <a:pt x="427" y="2633"/>
                      <a:pt x="427" y="2181"/>
                    </a:cubicBezTo>
                    <a:lnTo>
                      <a:pt x="427" y="928"/>
                    </a:lnTo>
                    <a:cubicBezTo>
                      <a:pt x="803" y="1204"/>
                      <a:pt x="1354" y="1405"/>
                      <a:pt x="1881" y="1405"/>
                    </a:cubicBezTo>
                    <a:cubicBezTo>
                      <a:pt x="2407" y="1405"/>
                      <a:pt x="2983" y="1204"/>
                      <a:pt x="3359" y="928"/>
                    </a:cubicBezTo>
                    <a:close/>
                    <a:moveTo>
                      <a:pt x="201" y="1"/>
                    </a:moveTo>
                    <a:cubicBezTo>
                      <a:pt x="101" y="1"/>
                      <a:pt x="1" y="101"/>
                      <a:pt x="1" y="227"/>
                    </a:cubicBezTo>
                    <a:lnTo>
                      <a:pt x="1" y="2181"/>
                    </a:lnTo>
                    <a:cubicBezTo>
                      <a:pt x="1" y="2783"/>
                      <a:pt x="402" y="3485"/>
                      <a:pt x="928" y="3785"/>
                    </a:cubicBezTo>
                    <a:lnTo>
                      <a:pt x="978" y="3811"/>
                    </a:lnTo>
                    <a:cubicBezTo>
                      <a:pt x="1229" y="3961"/>
                      <a:pt x="1555" y="4036"/>
                      <a:pt x="1881" y="4036"/>
                    </a:cubicBezTo>
                    <a:cubicBezTo>
                      <a:pt x="2206" y="4036"/>
                      <a:pt x="2557" y="3961"/>
                      <a:pt x="2808" y="3811"/>
                    </a:cubicBezTo>
                    <a:lnTo>
                      <a:pt x="2858" y="3785"/>
                    </a:lnTo>
                    <a:cubicBezTo>
                      <a:pt x="3359" y="3485"/>
                      <a:pt x="3785" y="2783"/>
                      <a:pt x="3785" y="2181"/>
                    </a:cubicBezTo>
                    <a:lnTo>
                      <a:pt x="3785" y="252"/>
                    </a:lnTo>
                    <a:cubicBezTo>
                      <a:pt x="3785" y="151"/>
                      <a:pt x="3685" y="51"/>
                      <a:pt x="3585" y="51"/>
                    </a:cubicBezTo>
                    <a:cubicBezTo>
                      <a:pt x="3460" y="51"/>
                      <a:pt x="3359" y="126"/>
                      <a:pt x="3359" y="252"/>
                    </a:cubicBezTo>
                    <a:cubicBezTo>
                      <a:pt x="3334" y="552"/>
                      <a:pt x="2607" y="978"/>
                      <a:pt x="1881" y="978"/>
                    </a:cubicBezTo>
                    <a:cubicBezTo>
                      <a:pt x="1179" y="978"/>
                      <a:pt x="452" y="552"/>
                      <a:pt x="427" y="227"/>
                    </a:cubicBezTo>
                    <a:cubicBezTo>
                      <a:pt x="427" y="101"/>
                      <a:pt x="327" y="1"/>
                      <a:pt x="20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
              <p:cNvSpPr/>
              <p:nvPr/>
            </p:nvSpPr>
            <p:spPr>
              <a:xfrm>
                <a:off x="6638585" y="2930144"/>
                <a:ext cx="74964" cy="90899"/>
              </a:xfrm>
              <a:custGeom>
                <a:rect b="b" l="l" r="r" t="t"/>
                <a:pathLst>
                  <a:path extrusionOk="0" h="4073" w="3359">
                    <a:moveTo>
                      <a:pt x="1692" y="0"/>
                    </a:moveTo>
                    <a:cubicBezTo>
                      <a:pt x="1398" y="0"/>
                      <a:pt x="1103" y="63"/>
                      <a:pt x="878" y="188"/>
                    </a:cubicBezTo>
                    <a:lnTo>
                      <a:pt x="827" y="213"/>
                    </a:lnTo>
                    <a:cubicBezTo>
                      <a:pt x="376" y="489"/>
                      <a:pt x="0" y="1116"/>
                      <a:pt x="0" y="1642"/>
                    </a:cubicBezTo>
                    <a:lnTo>
                      <a:pt x="0" y="3121"/>
                    </a:lnTo>
                    <a:cubicBezTo>
                      <a:pt x="0" y="3196"/>
                      <a:pt x="25" y="3271"/>
                      <a:pt x="76" y="3346"/>
                    </a:cubicBezTo>
                    <a:cubicBezTo>
                      <a:pt x="301" y="3747"/>
                      <a:pt x="1053" y="4073"/>
                      <a:pt x="1680" y="4073"/>
                    </a:cubicBezTo>
                    <a:cubicBezTo>
                      <a:pt x="2331" y="4073"/>
                      <a:pt x="3083" y="3747"/>
                      <a:pt x="3309" y="3346"/>
                    </a:cubicBezTo>
                    <a:cubicBezTo>
                      <a:pt x="3334" y="3296"/>
                      <a:pt x="3359" y="3221"/>
                      <a:pt x="3359" y="3146"/>
                    </a:cubicBezTo>
                    <a:lnTo>
                      <a:pt x="3359" y="1642"/>
                    </a:lnTo>
                    <a:cubicBezTo>
                      <a:pt x="3359" y="1116"/>
                      <a:pt x="3008" y="489"/>
                      <a:pt x="2557" y="213"/>
                    </a:cubicBezTo>
                    <a:lnTo>
                      <a:pt x="2507" y="188"/>
                    </a:lnTo>
                    <a:cubicBezTo>
                      <a:pt x="2281" y="63"/>
                      <a:pt x="1987" y="0"/>
                      <a:pt x="16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
              <p:cNvSpPr/>
              <p:nvPr/>
            </p:nvSpPr>
            <p:spPr>
              <a:xfrm>
                <a:off x="6634100" y="2925391"/>
                <a:ext cx="84494" cy="100697"/>
              </a:xfrm>
              <a:custGeom>
                <a:rect b="b" l="l" r="r" t="t"/>
                <a:pathLst>
                  <a:path extrusionOk="0" h="4512" w="3786">
                    <a:moveTo>
                      <a:pt x="1881" y="426"/>
                    </a:moveTo>
                    <a:cubicBezTo>
                      <a:pt x="2156" y="426"/>
                      <a:pt x="2407" y="476"/>
                      <a:pt x="2607" y="577"/>
                    </a:cubicBezTo>
                    <a:lnTo>
                      <a:pt x="2658" y="602"/>
                    </a:lnTo>
                    <a:cubicBezTo>
                      <a:pt x="3034" y="827"/>
                      <a:pt x="3359" y="1404"/>
                      <a:pt x="3359" y="1855"/>
                    </a:cubicBezTo>
                    <a:lnTo>
                      <a:pt x="3359" y="3359"/>
                    </a:lnTo>
                    <a:cubicBezTo>
                      <a:pt x="3359" y="3384"/>
                      <a:pt x="3334" y="3434"/>
                      <a:pt x="3309" y="3459"/>
                    </a:cubicBezTo>
                    <a:cubicBezTo>
                      <a:pt x="3134" y="3785"/>
                      <a:pt x="2457" y="4085"/>
                      <a:pt x="1881" y="4085"/>
                    </a:cubicBezTo>
                    <a:cubicBezTo>
                      <a:pt x="1304" y="4085"/>
                      <a:pt x="653" y="3785"/>
                      <a:pt x="452" y="3459"/>
                    </a:cubicBezTo>
                    <a:cubicBezTo>
                      <a:pt x="427" y="3409"/>
                      <a:pt x="427" y="3359"/>
                      <a:pt x="427" y="3334"/>
                    </a:cubicBezTo>
                    <a:lnTo>
                      <a:pt x="427" y="1855"/>
                    </a:lnTo>
                    <a:cubicBezTo>
                      <a:pt x="427" y="1404"/>
                      <a:pt x="753" y="827"/>
                      <a:pt x="1129" y="602"/>
                    </a:cubicBezTo>
                    <a:lnTo>
                      <a:pt x="1179" y="577"/>
                    </a:lnTo>
                    <a:cubicBezTo>
                      <a:pt x="1379" y="476"/>
                      <a:pt x="1630" y="426"/>
                      <a:pt x="1881" y="426"/>
                    </a:cubicBezTo>
                    <a:close/>
                    <a:moveTo>
                      <a:pt x="1884" y="0"/>
                    </a:moveTo>
                    <a:cubicBezTo>
                      <a:pt x="1555" y="0"/>
                      <a:pt x="1229" y="75"/>
                      <a:pt x="978" y="226"/>
                    </a:cubicBezTo>
                    <a:lnTo>
                      <a:pt x="928" y="251"/>
                    </a:lnTo>
                    <a:cubicBezTo>
                      <a:pt x="402" y="552"/>
                      <a:pt x="1" y="1253"/>
                      <a:pt x="1" y="1855"/>
                    </a:cubicBezTo>
                    <a:lnTo>
                      <a:pt x="1" y="3334"/>
                    </a:lnTo>
                    <a:cubicBezTo>
                      <a:pt x="1" y="3434"/>
                      <a:pt x="26" y="3559"/>
                      <a:pt x="101" y="3659"/>
                    </a:cubicBezTo>
                    <a:cubicBezTo>
                      <a:pt x="352" y="4136"/>
                      <a:pt x="1154" y="4512"/>
                      <a:pt x="1881" y="4512"/>
                    </a:cubicBezTo>
                    <a:cubicBezTo>
                      <a:pt x="2633" y="4512"/>
                      <a:pt x="3435" y="4136"/>
                      <a:pt x="3685" y="3659"/>
                    </a:cubicBezTo>
                    <a:cubicBezTo>
                      <a:pt x="3735" y="3584"/>
                      <a:pt x="3760" y="3484"/>
                      <a:pt x="3785" y="3359"/>
                    </a:cubicBezTo>
                    <a:lnTo>
                      <a:pt x="3785" y="1855"/>
                    </a:lnTo>
                    <a:cubicBezTo>
                      <a:pt x="3785" y="1253"/>
                      <a:pt x="3359" y="552"/>
                      <a:pt x="2858" y="251"/>
                    </a:cubicBezTo>
                    <a:lnTo>
                      <a:pt x="2808" y="226"/>
                    </a:lnTo>
                    <a:cubicBezTo>
                      <a:pt x="2545" y="75"/>
                      <a:pt x="2213" y="0"/>
                      <a:pt x="18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
              <p:cNvSpPr/>
              <p:nvPr/>
            </p:nvSpPr>
            <p:spPr>
              <a:xfrm>
                <a:off x="6697883" y="3075185"/>
                <a:ext cx="95095" cy="94091"/>
              </a:xfrm>
              <a:custGeom>
                <a:rect b="b" l="l" r="r" t="t"/>
                <a:pathLst>
                  <a:path extrusionOk="0" h="4216" w="4261">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
              <p:cNvSpPr/>
              <p:nvPr/>
            </p:nvSpPr>
            <p:spPr>
              <a:xfrm>
                <a:off x="6692281" y="3070677"/>
                <a:ext cx="105740" cy="103085"/>
              </a:xfrm>
              <a:custGeom>
                <a:rect b="b" l="l" r="r" t="t"/>
                <a:pathLst>
                  <a:path extrusionOk="0" h="4619" w="4738">
                    <a:moveTo>
                      <a:pt x="2819" y="414"/>
                    </a:moveTo>
                    <a:cubicBezTo>
                      <a:pt x="2976" y="414"/>
                      <a:pt x="3127" y="436"/>
                      <a:pt x="3259" y="483"/>
                    </a:cubicBezTo>
                    <a:lnTo>
                      <a:pt x="3309" y="508"/>
                    </a:lnTo>
                    <a:cubicBezTo>
                      <a:pt x="3735" y="658"/>
                      <a:pt x="4136" y="1159"/>
                      <a:pt x="4211" y="1611"/>
                    </a:cubicBezTo>
                    <a:lnTo>
                      <a:pt x="4236" y="1661"/>
                    </a:lnTo>
                    <a:cubicBezTo>
                      <a:pt x="4311" y="2087"/>
                      <a:pt x="4086" y="2713"/>
                      <a:pt x="3735" y="2989"/>
                    </a:cubicBezTo>
                    <a:lnTo>
                      <a:pt x="2757" y="3791"/>
                    </a:lnTo>
                    <a:cubicBezTo>
                      <a:pt x="2757" y="3716"/>
                      <a:pt x="2757" y="3616"/>
                      <a:pt x="2732" y="3515"/>
                    </a:cubicBezTo>
                    <a:cubicBezTo>
                      <a:pt x="2657" y="3114"/>
                      <a:pt x="2457" y="2663"/>
                      <a:pt x="2181" y="2362"/>
                    </a:cubicBezTo>
                    <a:cubicBezTo>
                      <a:pt x="1855" y="1961"/>
                      <a:pt x="1354" y="1636"/>
                      <a:pt x="878" y="1535"/>
                    </a:cubicBezTo>
                    <a:lnTo>
                      <a:pt x="1855" y="733"/>
                    </a:lnTo>
                    <a:cubicBezTo>
                      <a:pt x="2097" y="526"/>
                      <a:pt x="2471" y="414"/>
                      <a:pt x="2819" y="414"/>
                    </a:cubicBezTo>
                    <a:close/>
                    <a:moveTo>
                      <a:pt x="2820" y="1"/>
                    </a:moveTo>
                    <a:cubicBezTo>
                      <a:pt x="2377" y="1"/>
                      <a:pt x="1903" y="152"/>
                      <a:pt x="1579" y="408"/>
                    </a:cubicBezTo>
                    <a:lnTo>
                      <a:pt x="101" y="1636"/>
                    </a:lnTo>
                    <a:cubicBezTo>
                      <a:pt x="26" y="1711"/>
                      <a:pt x="0" y="1836"/>
                      <a:pt x="76" y="1911"/>
                    </a:cubicBezTo>
                    <a:cubicBezTo>
                      <a:pt x="121" y="1972"/>
                      <a:pt x="185" y="2005"/>
                      <a:pt x="245" y="2005"/>
                    </a:cubicBezTo>
                    <a:cubicBezTo>
                      <a:pt x="284" y="2005"/>
                      <a:pt x="322" y="1991"/>
                      <a:pt x="351" y="1961"/>
                    </a:cubicBezTo>
                    <a:cubicBezTo>
                      <a:pt x="405" y="1928"/>
                      <a:pt x="476" y="1911"/>
                      <a:pt x="561" y="1911"/>
                    </a:cubicBezTo>
                    <a:cubicBezTo>
                      <a:pt x="915" y="1911"/>
                      <a:pt x="1491" y="2193"/>
                      <a:pt x="1855" y="2638"/>
                    </a:cubicBezTo>
                    <a:cubicBezTo>
                      <a:pt x="2081" y="2889"/>
                      <a:pt x="2256" y="3240"/>
                      <a:pt x="2306" y="3591"/>
                    </a:cubicBezTo>
                    <a:cubicBezTo>
                      <a:pt x="2381" y="3891"/>
                      <a:pt x="2331" y="4142"/>
                      <a:pt x="2231" y="4242"/>
                    </a:cubicBezTo>
                    <a:cubicBezTo>
                      <a:pt x="2156" y="4317"/>
                      <a:pt x="2131" y="4418"/>
                      <a:pt x="2156" y="4493"/>
                    </a:cubicBezTo>
                    <a:cubicBezTo>
                      <a:pt x="2206" y="4568"/>
                      <a:pt x="2256" y="4593"/>
                      <a:pt x="2306" y="4618"/>
                    </a:cubicBezTo>
                    <a:lnTo>
                      <a:pt x="2356" y="4618"/>
                    </a:lnTo>
                    <a:cubicBezTo>
                      <a:pt x="2406" y="4618"/>
                      <a:pt x="2457" y="4593"/>
                      <a:pt x="2482" y="4568"/>
                    </a:cubicBezTo>
                    <a:lnTo>
                      <a:pt x="4010" y="3315"/>
                    </a:lnTo>
                    <a:cubicBezTo>
                      <a:pt x="4462" y="2939"/>
                      <a:pt x="4737" y="2162"/>
                      <a:pt x="4637" y="1585"/>
                    </a:cubicBezTo>
                    <a:lnTo>
                      <a:pt x="4637" y="1535"/>
                    </a:lnTo>
                    <a:cubicBezTo>
                      <a:pt x="4537" y="934"/>
                      <a:pt x="4010" y="332"/>
                      <a:pt x="3459" y="107"/>
                    </a:cubicBezTo>
                    <a:lnTo>
                      <a:pt x="3409" y="107"/>
                    </a:lnTo>
                    <a:cubicBezTo>
                      <a:pt x="3232" y="34"/>
                      <a:pt x="3030" y="1"/>
                      <a:pt x="282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
              <p:cNvSpPr/>
              <p:nvPr/>
            </p:nvSpPr>
            <p:spPr>
              <a:xfrm>
                <a:off x="6657042" y="3108639"/>
                <a:ext cx="94559" cy="89270"/>
              </a:xfrm>
              <a:custGeom>
                <a:rect b="b" l="l" r="r" t="t"/>
                <a:pathLst>
                  <a:path extrusionOk="0" h="4000" w="4237">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
              <p:cNvSpPr/>
              <p:nvPr/>
            </p:nvSpPr>
            <p:spPr>
              <a:xfrm>
                <a:off x="6651998" y="3104019"/>
                <a:ext cx="104624" cy="98822"/>
              </a:xfrm>
              <a:custGeom>
                <a:rect b="b" l="l" r="r" t="t"/>
                <a:pathLst>
                  <a:path extrusionOk="0" h="4428" w="4688">
                    <a:moveTo>
                      <a:pt x="2362" y="412"/>
                    </a:moveTo>
                    <a:cubicBezTo>
                      <a:pt x="2745" y="412"/>
                      <a:pt x="3333" y="724"/>
                      <a:pt x="3660" y="1144"/>
                    </a:cubicBezTo>
                    <a:cubicBezTo>
                      <a:pt x="4036" y="1570"/>
                      <a:pt x="4237" y="2272"/>
                      <a:pt x="4111" y="2623"/>
                    </a:cubicBezTo>
                    <a:cubicBezTo>
                      <a:pt x="4086" y="2673"/>
                      <a:pt x="4061" y="2723"/>
                      <a:pt x="4036" y="2748"/>
                    </a:cubicBezTo>
                    <a:cubicBezTo>
                      <a:pt x="4011" y="2748"/>
                      <a:pt x="4011" y="2748"/>
                      <a:pt x="4011" y="2773"/>
                    </a:cubicBezTo>
                    <a:lnTo>
                      <a:pt x="2883" y="3701"/>
                    </a:lnTo>
                    <a:cubicBezTo>
                      <a:pt x="2643" y="3889"/>
                      <a:pt x="2275" y="4007"/>
                      <a:pt x="1930" y="4007"/>
                    </a:cubicBezTo>
                    <a:cubicBezTo>
                      <a:pt x="1770" y="4007"/>
                      <a:pt x="1615" y="3982"/>
                      <a:pt x="1480" y="3926"/>
                    </a:cubicBezTo>
                    <a:lnTo>
                      <a:pt x="1430" y="3926"/>
                    </a:lnTo>
                    <a:cubicBezTo>
                      <a:pt x="1003" y="3751"/>
                      <a:pt x="602" y="3249"/>
                      <a:pt x="527" y="2823"/>
                    </a:cubicBezTo>
                    <a:lnTo>
                      <a:pt x="502" y="2773"/>
                    </a:lnTo>
                    <a:cubicBezTo>
                      <a:pt x="427" y="2322"/>
                      <a:pt x="653" y="1721"/>
                      <a:pt x="1003" y="1445"/>
                    </a:cubicBezTo>
                    <a:lnTo>
                      <a:pt x="2156" y="467"/>
                    </a:lnTo>
                    <a:cubicBezTo>
                      <a:pt x="2206" y="442"/>
                      <a:pt x="2232" y="442"/>
                      <a:pt x="2282" y="417"/>
                    </a:cubicBezTo>
                    <a:cubicBezTo>
                      <a:pt x="2307" y="414"/>
                      <a:pt x="2334" y="412"/>
                      <a:pt x="2362" y="412"/>
                    </a:cubicBezTo>
                    <a:close/>
                    <a:moveTo>
                      <a:pt x="2387" y="0"/>
                    </a:moveTo>
                    <a:cubicBezTo>
                      <a:pt x="2324" y="0"/>
                      <a:pt x="2264" y="5"/>
                      <a:pt x="2206" y="16"/>
                    </a:cubicBezTo>
                    <a:cubicBezTo>
                      <a:pt x="2106" y="41"/>
                      <a:pt x="2006" y="66"/>
                      <a:pt x="1906" y="142"/>
                    </a:cubicBezTo>
                    <a:lnTo>
                      <a:pt x="753" y="1119"/>
                    </a:lnTo>
                    <a:cubicBezTo>
                      <a:pt x="277" y="1495"/>
                      <a:pt x="1" y="2247"/>
                      <a:pt x="101" y="2848"/>
                    </a:cubicBezTo>
                    <a:lnTo>
                      <a:pt x="101" y="2899"/>
                    </a:lnTo>
                    <a:cubicBezTo>
                      <a:pt x="201" y="3475"/>
                      <a:pt x="728" y="4102"/>
                      <a:pt x="1279" y="4302"/>
                    </a:cubicBezTo>
                    <a:lnTo>
                      <a:pt x="1329" y="4327"/>
                    </a:lnTo>
                    <a:cubicBezTo>
                      <a:pt x="1505" y="4402"/>
                      <a:pt x="1705" y="4427"/>
                      <a:pt x="1931" y="4427"/>
                    </a:cubicBezTo>
                    <a:cubicBezTo>
                      <a:pt x="2357" y="4427"/>
                      <a:pt x="2833" y="4277"/>
                      <a:pt x="3159" y="4026"/>
                    </a:cubicBezTo>
                    <a:lnTo>
                      <a:pt x="4287" y="3074"/>
                    </a:lnTo>
                    <a:cubicBezTo>
                      <a:pt x="4287" y="3074"/>
                      <a:pt x="4312" y="3074"/>
                      <a:pt x="4312" y="3049"/>
                    </a:cubicBezTo>
                    <a:cubicBezTo>
                      <a:pt x="4387" y="2974"/>
                      <a:pt x="4462" y="2899"/>
                      <a:pt x="4487" y="2773"/>
                    </a:cubicBezTo>
                    <a:cubicBezTo>
                      <a:pt x="4688" y="2297"/>
                      <a:pt x="4462" y="1420"/>
                      <a:pt x="3986" y="868"/>
                    </a:cubicBezTo>
                    <a:cubicBezTo>
                      <a:pt x="3584" y="355"/>
                      <a:pt x="2903" y="0"/>
                      <a:pt x="238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
              <p:cNvSpPr/>
              <p:nvPr/>
            </p:nvSpPr>
            <p:spPr>
              <a:xfrm>
                <a:off x="6504904" y="3059630"/>
                <a:ext cx="74964" cy="8027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
              <p:cNvSpPr/>
              <p:nvPr/>
            </p:nvSpPr>
            <p:spPr>
              <a:xfrm>
                <a:off x="6499860" y="3054586"/>
                <a:ext cx="84494" cy="90073"/>
              </a:xfrm>
              <a:custGeom>
                <a:rect b="b" l="l" r="r" t="t"/>
                <a:pathLst>
                  <a:path extrusionOk="0" h="4036" w="3786">
                    <a:moveTo>
                      <a:pt x="427" y="903"/>
                    </a:moveTo>
                    <a:cubicBezTo>
                      <a:pt x="803" y="1204"/>
                      <a:pt x="1379" y="1404"/>
                      <a:pt x="1906" y="1404"/>
                    </a:cubicBezTo>
                    <a:cubicBezTo>
                      <a:pt x="2407" y="1404"/>
                      <a:pt x="2983" y="1204"/>
                      <a:pt x="3359" y="928"/>
                    </a:cubicBezTo>
                    <a:lnTo>
                      <a:pt x="3359" y="2181"/>
                    </a:lnTo>
                    <a:cubicBezTo>
                      <a:pt x="3359" y="2632"/>
                      <a:pt x="3033" y="3184"/>
                      <a:pt x="2658" y="3409"/>
                    </a:cubicBezTo>
                    <a:lnTo>
                      <a:pt x="2607" y="3434"/>
                    </a:lnTo>
                    <a:cubicBezTo>
                      <a:pt x="2419" y="3547"/>
                      <a:pt x="2163" y="3603"/>
                      <a:pt x="1902" y="3603"/>
                    </a:cubicBezTo>
                    <a:cubicBezTo>
                      <a:pt x="1642" y="3603"/>
                      <a:pt x="1379" y="3547"/>
                      <a:pt x="1179" y="3434"/>
                    </a:cubicBezTo>
                    <a:lnTo>
                      <a:pt x="1129" y="3409"/>
                    </a:lnTo>
                    <a:cubicBezTo>
                      <a:pt x="753" y="3184"/>
                      <a:pt x="427" y="2632"/>
                      <a:pt x="427" y="2181"/>
                    </a:cubicBezTo>
                    <a:lnTo>
                      <a:pt x="427" y="903"/>
                    </a:lnTo>
                    <a:close/>
                    <a:moveTo>
                      <a:pt x="226" y="1"/>
                    </a:moveTo>
                    <a:cubicBezTo>
                      <a:pt x="101" y="1"/>
                      <a:pt x="1" y="101"/>
                      <a:pt x="1" y="226"/>
                    </a:cubicBezTo>
                    <a:lnTo>
                      <a:pt x="1" y="2181"/>
                    </a:lnTo>
                    <a:cubicBezTo>
                      <a:pt x="1" y="2783"/>
                      <a:pt x="402" y="3484"/>
                      <a:pt x="928" y="3785"/>
                    </a:cubicBezTo>
                    <a:lnTo>
                      <a:pt x="978" y="3810"/>
                    </a:lnTo>
                    <a:cubicBezTo>
                      <a:pt x="1229" y="3961"/>
                      <a:pt x="1555" y="4036"/>
                      <a:pt x="1906" y="4036"/>
                    </a:cubicBezTo>
                    <a:cubicBezTo>
                      <a:pt x="2231" y="4036"/>
                      <a:pt x="2557" y="3961"/>
                      <a:pt x="2808" y="3810"/>
                    </a:cubicBezTo>
                    <a:lnTo>
                      <a:pt x="2858" y="3785"/>
                    </a:lnTo>
                    <a:cubicBezTo>
                      <a:pt x="3384" y="3484"/>
                      <a:pt x="3785" y="2783"/>
                      <a:pt x="3785" y="2181"/>
                    </a:cubicBezTo>
                    <a:lnTo>
                      <a:pt x="3785" y="251"/>
                    </a:lnTo>
                    <a:cubicBezTo>
                      <a:pt x="3785" y="151"/>
                      <a:pt x="3685" y="51"/>
                      <a:pt x="3585" y="51"/>
                    </a:cubicBezTo>
                    <a:cubicBezTo>
                      <a:pt x="3460" y="51"/>
                      <a:pt x="3384" y="126"/>
                      <a:pt x="3359" y="226"/>
                    </a:cubicBezTo>
                    <a:cubicBezTo>
                      <a:pt x="3334" y="552"/>
                      <a:pt x="2607" y="978"/>
                      <a:pt x="1906" y="978"/>
                    </a:cubicBezTo>
                    <a:cubicBezTo>
                      <a:pt x="1179" y="978"/>
                      <a:pt x="452" y="552"/>
                      <a:pt x="427" y="226"/>
                    </a:cubicBezTo>
                    <a:cubicBezTo>
                      <a:pt x="427" y="101"/>
                      <a:pt x="327" y="1"/>
                      <a:pt x="2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
              <p:cNvSpPr/>
              <p:nvPr/>
            </p:nvSpPr>
            <p:spPr>
              <a:xfrm>
                <a:off x="6504904" y="2989977"/>
                <a:ext cx="74964" cy="90921"/>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rgbClr val="F9F8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
              <p:cNvSpPr/>
              <p:nvPr/>
            </p:nvSpPr>
            <p:spPr>
              <a:xfrm>
                <a:off x="6499860" y="2985224"/>
                <a:ext cx="84494" cy="100719"/>
              </a:xfrm>
              <a:custGeom>
                <a:rect b="b" l="l" r="r" t="t"/>
                <a:pathLst>
                  <a:path extrusionOk="0" h="4513" w="3786">
                    <a:moveTo>
                      <a:pt x="1906" y="427"/>
                    </a:moveTo>
                    <a:cubicBezTo>
                      <a:pt x="2156" y="427"/>
                      <a:pt x="2407" y="477"/>
                      <a:pt x="2607" y="577"/>
                    </a:cubicBezTo>
                    <a:lnTo>
                      <a:pt x="2658" y="602"/>
                    </a:lnTo>
                    <a:cubicBezTo>
                      <a:pt x="3033" y="828"/>
                      <a:pt x="3359" y="1404"/>
                      <a:pt x="3359" y="1856"/>
                    </a:cubicBezTo>
                    <a:lnTo>
                      <a:pt x="3359" y="3359"/>
                    </a:lnTo>
                    <a:cubicBezTo>
                      <a:pt x="3359" y="3384"/>
                      <a:pt x="3359" y="3435"/>
                      <a:pt x="3334" y="3460"/>
                    </a:cubicBezTo>
                    <a:cubicBezTo>
                      <a:pt x="3134" y="3785"/>
                      <a:pt x="2482" y="4086"/>
                      <a:pt x="1906" y="4086"/>
                    </a:cubicBezTo>
                    <a:cubicBezTo>
                      <a:pt x="1329" y="4086"/>
                      <a:pt x="652" y="3785"/>
                      <a:pt x="477" y="3460"/>
                    </a:cubicBezTo>
                    <a:cubicBezTo>
                      <a:pt x="452" y="3409"/>
                      <a:pt x="427" y="3359"/>
                      <a:pt x="427" y="3334"/>
                    </a:cubicBezTo>
                    <a:lnTo>
                      <a:pt x="427" y="1856"/>
                    </a:lnTo>
                    <a:cubicBezTo>
                      <a:pt x="427" y="1404"/>
                      <a:pt x="753" y="828"/>
                      <a:pt x="1129" y="602"/>
                    </a:cubicBezTo>
                    <a:lnTo>
                      <a:pt x="1179" y="577"/>
                    </a:lnTo>
                    <a:cubicBezTo>
                      <a:pt x="1379" y="477"/>
                      <a:pt x="1630" y="427"/>
                      <a:pt x="1906" y="427"/>
                    </a:cubicBezTo>
                    <a:close/>
                    <a:moveTo>
                      <a:pt x="1902" y="1"/>
                    </a:moveTo>
                    <a:cubicBezTo>
                      <a:pt x="1574" y="1"/>
                      <a:pt x="1241" y="76"/>
                      <a:pt x="978" y="226"/>
                    </a:cubicBezTo>
                    <a:lnTo>
                      <a:pt x="928" y="252"/>
                    </a:lnTo>
                    <a:cubicBezTo>
                      <a:pt x="402" y="552"/>
                      <a:pt x="1" y="1254"/>
                      <a:pt x="1" y="1856"/>
                    </a:cubicBezTo>
                    <a:lnTo>
                      <a:pt x="1" y="3334"/>
                    </a:lnTo>
                    <a:cubicBezTo>
                      <a:pt x="1" y="3435"/>
                      <a:pt x="51" y="3560"/>
                      <a:pt x="101" y="3660"/>
                    </a:cubicBezTo>
                    <a:cubicBezTo>
                      <a:pt x="352" y="4136"/>
                      <a:pt x="1154" y="4512"/>
                      <a:pt x="1906" y="4512"/>
                    </a:cubicBezTo>
                    <a:cubicBezTo>
                      <a:pt x="2632" y="4512"/>
                      <a:pt x="3434" y="4136"/>
                      <a:pt x="3685" y="3660"/>
                    </a:cubicBezTo>
                    <a:cubicBezTo>
                      <a:pt x="3735" y="3585"/>
                      <a:pt x="3785" y="3485"/>
                      <a:pt x="3785" y="3359"/>
                    </a:cubicBezTo>
                    <a:lnTo>
                      <a:pt x="3785" y="1856"/>
                    </a:lnTo>
                    <a:cubicBezTo>
                      <a:pt x="3785" y="1254"/>
                      <a:pt x="3384" y="552"/>
                      <a:pt x="2858" y="252"/>
                    </a:cubicBezTo>
                    <a:lnTo>
                      <a:pt x="2808" y="226"/>
                    </a:lnTo>
                    <a:cubicBezTo>
                      <a:pt x="2557" y="76"/>
                      <a:pt x="2231" y="1"/>
                      <a:pt x="190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
              <p:cNvSpPr/>
              <p:nvPr/>
            </p:nvSpPr>
            <p:spPr>
              <a:xfrm>
                <a:off x="6776172" y="2974043"/>
                <a:ext cx="85052" cy="74987"/>
              </a:xfrm>
              <a:custGeom>
                <a:rect b="b" l="l" r="r" t="t"/>
                <a:pathLst>
                  <a:path extrusionOk="0" h="3360" w="3811">
                    <a:moveTo>
                      <a:pt x="427" y="1154"/>
                    </a:moveTo>
                    <a:cubicBezTo>
                      <a:pt x="1054" y="1855"/>
                      <a:pt x="2282" y="2332"/>
                      <a:pt x="3384" y="2382"/>
                    </a:cubicBezTo>
                    <a:lnTo>
                      <a:pt x="3384" y="2933"/>
                    </a:lnTo>
                    <a:cubicBezTo>
                      <a:pt x="1931" y="2858"/>
                      <a:pt x="427" y="1981"/>
                      <a:pt x="427" y="1204"/>
                    </a:cubicBezTo>
                    <a:lnTo>
                      <a:pt x="427" y="1154"/>
                    </a:lnTo>
                    <a:close/>
                    <a:moveTo>
                      <a:pt x="201" y="1"/>
                    </a:moveTo>
                    <a:cubicBezTo>
                      <a:pt x="101" y="1"/>
                      <a:pt x="1" y="101"/>
                      <a:pt x="1" y="226"/>
                    </a:cubicBezTo>
                    <a:lnTo>
                      <a:pt x="1" y="1204"/>
                    </a:lnTo>
                    <a:cubicBezTo>
                      <a:pt x="1" y="2407"/>
                      <a:pt x="1981" y="3359"/>
                      <a:pt x="3610" y="3359"/>
                    </a:cubicBezTo>
                    <a:cubicBezTo>
                      <a:pt x="3660" y="3359"/>
                      <a:pt x="3710" y="3334"/>
                      <a:pt x="3735" y="3309"/>
                    </a:cubicBezTo>
                    <a:cubicBezTo>
                      <a:pt x="3785" y="3259"/>
                      <a:pt x="3810" y="3209"/>
                      <a:pt x="3810" y="3159"/>
                    </a:cubicBezTo>
                    <a:lnTo>
                      <a:pt x="3810" y="2181"/>
                    </a:lnTo>
                    <a:cubicBezTo>
                      <a:pt x="3810" y="2056"/>
                      <a:pt x="3710" y="1956"/>
                      <a:pt x="3610" y="1956"/>
                    </a:cubicBezTo>
                    <a:cubicBezTo>
                      <a:pt x="2081" y="1956"/>
                      <a:pt x="427" y="1053"/>
                      <a:pt x="427" y="226"/>
                    </a:cubicBezTo>
                    <a:cubicBezTo>
                      <a:pt x="427" y="101"/>
                      <a:pt x="327" y="1"/>
                      <a:pt x="20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
              <p:cNvSpPr/>
              <p:nvPr/>
            </p:nvSpPr>
            <p:spPr>
              <a:xfrm>
                <a:off x="6851694" y="2974043"/>
                <a:ext cx="85030" cy="74987"/>
              </a:xfrm>
              <a:custGeom>
                <a:rect b="b" l="l" r="r" t="t"/>
                <a:pathLst>
                  <a:path extrusionOk="0" h="3360" w="3810">
                    <a:moveTo>
                      <a:pt x="3384" y="1154"/>
                    </a:moveTo>
                    <a:lnTo>
                      <a:pt x="3384" y="1204"/>
                    </a:lnTo>
                    <a:cubicBezTo>
                      <a:pt x="3384" y="1981"/>
                      <a:pt x="1880" y="2858"/>
                      <a:pt x="426" y="2933"/>
                    </a:cubicBezTo>
                    <a:lnTo>
                      <a:pt x="426" y="2382"/>
                    </a:lnTo>
                    <a:cubicBezTo>
                      <a:pt x="1554" y="2332"/>
                      <a:pt x="2757" y="1855"/>
                      <a:pt x="3384" y="1154"/>
                    </a:cubicBezTo>
                    <a:close/>
                    <a:moveTo>
                      <a:pt x="3609" y="1"/>
                    </a:moveTo>
                    <a:cubicBezTo>
                      <a:pt x="3484" y="1"/>
                      <a:pt x="3384" y="101"/>
                      <a:pt x="3384" y="226"/>
                    </a:cubicBezTo>
                    <a:cubicBezTo>
                      <a:pt x="3384" y="1053"/>
                      <a:pt x="1730" y="1956"/>
                      <a:pt x="226" y="1956"/>
                    </a:cubicBezTo>
                    <a:cubicBezTo>
                      <a:pt x="101" y="1956"/>
                      <a:pt x="0" y="2056"/>
                      <a:pt x="0" y="2181"/>
                    </a:cubicBezTo>
                    <a:lnTo>
                      <a:pt x="0" y="3159"/>
                    </a:lnTo>
                    <a:cubicBezTo>
                      <a:pt x="0" y="3259"/>
                      <a:pt x="101" y="3359"/>
                      <a:pt x="226" y="3359"/>
                    </a:cubicBezTo>
                    <a:cubicBezTo>
                      <a:pt x="1855" y="3359"/>
                      <a:pt x="3810" y="2407"/>
                      <a:pt x="3810" y="1204"/>
                    </a:cubicBezTo>
                    <a:lnTo>
                      <a:pt x="3810" y="226"/>
                    </a:lnTo>
                    <a:cubicBezTo>
                      <a:pt x="3810" y="101"/>
                      <a:pt x="3710" y="1"/>
                      <a:pt x="360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
              <p:cNvSpPr/>
              <p:nvPr/>
            </p:nvSpPr>
            <p:spPr>
              <a:xfrm>
                <a:off x="7122404" y="2985224"/>
                <a:ext cx="84494" cy="96791"/>
              </a:xfrm>
              <a:custGeom>
                <a:rect b="b" l="l" r="r" t="t"/>
                <a:pathLst>
                  <a:path extrusionOk="0" h="4337" w="3786">
                    <a:moveTo>
                      <a:pt x="402" y="427"/>
                    </a:moveTo>
                    <a:cubicBezTo>
                      <a:pt x="1855" y="502"/>
                      <a:pt x="3384" y="1379"/>
                      <a:pt x="3384" y="2156"/>
                    </a:cubicBezTo>
                    <a:cubicBezTo>
                      <a:pt x="3384" y="2958"/>
                      <a:pt x="1855" y="3836"/>
                      <a:pt x="402" y="3911"/>
                    </a:cubicBezTo>
                    <a:lnTo>
                      <a:pt x="402" y="427"/>
                    </a:lnTo>
                    <a:close/>
                    <a:moveTo>
                      <a:pt x="201" y="1"/>
                    </a:moveTo>
                    <a:cubicBezTo>
                      <a:pt x="76" y="1"/>
                      <a:pt x="1" y="101"/>
                      <a:pt x="1" y="201"/>
                    </a:cubicBezTo>
                    <a:lnTo>
                      <a:pt x="1" y="4111"/>
                    </a:lnTo>
                    <a:cubicBezTo>
                      <a:pt x="1" y="4186"/>
                      <a:pt x="26" y="4237"/>
                      <a:pt x="51" y="4262"/>
                    </a:cubicBezTo>
                    <a:cubicBezTo>
                      <a:pt x="101" y="4312"/>
                      <a:pt x="151" y="4337"/>
                      <a:pt x="201" y="4337"/>
                    </a:cubicBezTo>
                    <a:cubicBezTo>
                      <a:pt x="1830" y="4337"/>
                      <a:pt x="3785" y="3359"/>
                      <a:pt x="3785" y="2156"/>
                    </a:cubicBezTo>
                    <a:cubicBezTo>
                      <a:pt x="3785" y="953"/>
                      <a:pt x="1830" y="1"/>
                      <a:pt x="20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
              <p:cNvSpPr/>
              <p:nvPr/>
            </p:nvSpPr>
            <p:spPr>
              <a:xfrm>
                <a:off x="7046347" y="3028854"/>
                <a:ext cx="85030" cy="74987"/>
              </a:xfrm>
              <a:custGeom>
                <a:rect b="b" l="l" r="r" t="t"/>
                <a:pathLst>
                  <a:path extrusionOk="0" h="3360" w="3810">
                    <a:moveTo>
                      <a:pt x="426" y="1154"/>
                    </a:moveTo>
                    <a:cubicBezTo>
                      <a:pt x="1053" y="1830"/>
                      <a:pt x="2281" y="2307"/>
                      <a:pt x="3409" y="2357"/>
                    </a:cubicBezTo>
                    <a:lnTo>
                      <a:pt x="3409" y="2933"/>
                    </a:lnTo>
                    <a:cubicBezTo>
                      <a:pt x="1955" y="2858"/>
                      <a:pt x="426" y="1981"/>
                      <a:pt x="426" y="1179"/>
                    </a:cubicBezTo>
                    <a:lnTo>
                      <a:pt x="426" y="1154"/>
                    </a:lnTo>
                    <a:close/>
                    <a:moveTo>
                      <a:pt x="226" y="1"/>
                    </a:moveTo>
                    <a:cubicBezTo>
                      <a:pt x="100" y="1"/>
                      <a:pt x="0" y="101"/>
                      <a:pt x="0" y="201"/>
                    </a:cubicBezTo>
                    <a:lnTo>
                      <a:pt x="0" y="1179"/>
                    </a:lnTo>
                    <a:cubicBezTo>
                      <a:pt x="0" y="2382"/>
                      <a:pt x="1980" y="3359"/>
                      <a:pt x="3609" y="3359"/>
                    </a:cubicBezTo>
                    <a:cubicBezTo>
                      <a:pt x="3659" y="3359"/>
                      <a:pt x="3709" y="3334"/>
                      <a:pt x="3760" y="3284"/>
                    </a:cubicBezTo>
                    <a:cubicBezTo>
                      <a:pt x="3785" y="3259"/>
                      <a:pt x="3810" y="3209"/>
                      <a:pt x="3810" y="3134"/>
                    </a:cubicBezTo>
                    <a:lnTo>
                      <a:pt x="3810" y="2156"/>
                    </a:lnTo>
                    <a:cubicBezTo>
                      <a:pt x="3810" y="2056"/>
                      <a:pt x="3735" y="1956"/>
                      <a:pt x="3609" y="1956"/>
                    </a:cubicBezTo>
                    <a:cubicBezTo>
                      <a:pt x="2105" y="1956"/>
                      <a:pt x="426" y="1053"/>
                      <a:pt x="426" y="201"/>
                    </a:cubicBezTo>
                    <a:cubicBezTo>
                      <a:pt x="426" y="101"/>
                      <a:pt x="326" y="1"/>
                      <a:pt x="2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
              <p:cNvSpPr/>
              <p:nvPr/>
            </p:nvSpPr>
            <p:spPr>
              <a:xfrm>
                <a:off x="7122404" y="3028854"/>
                <a:ext cx="84494" cy="74987"/>
              </a:xfrm>
              <a:custGeom>
                <a:rect b="b" l="l" r="r" t="t"/>
                <a:pathLst>
                  <a:path extrusionOk="0" h="3360" w="3786">
                    <a:moveTo>
                      <a:pt x="3384" y="1154"/>
                    </a:moveTo>
                    <a:lnTo>
                      <a:pt x="3384" y="1179"/>
                    </a:lnTo>
                    <a:cubicBezTo>
                      <a:pt x="3384" y="1981"/>
                      <a:pt x="1855" y="2858"/>
                      <a:pt x="402" y="2933"/>
                    </a:cubicBezTo>
                    <a:lnTo>
                      <a:pt x="402" y="2382"/>
                    </a:lnTo>
                    <a:cubicBezTo>
                      <a:pt x="1530" y="2307"/>
                      <a:pt x="2758" y="1830"/>
                      <a:pt x="3384" y="1154"/>
                    </a:cubicBezTo>
                    <a:close/>
                    <a:moveTo>
                      <a:pt x="3585" y="1"/>
                    </a:moveTo>
                    <a:cubicBezTo>
                      <a:pt x="3484" y="1"/>
                      <a:pt x="3384" y="101"/>
                      <a:pt x="3384" y="201"/>
                    </a:cubicBezTo>
                    <a:cubicBezTo>
                      <a:pt x="3384" y="1053"/>
                      <a:pt x="1705" y="1956"/>
                      <a:pt x="201" y="1956"/>
                    </a:cubicBezTo>
                    <a:cubicBezTo>
                      <a:pt x="76" y="1956"/>
                      <a:pt x="1" y="2056"/>
                      <a:pt x="1" y="2156"/>
                    </a:cubicBezTo>
                    <a:lnTo>
                      <a:pt x="1" y="3134"/>
                    </a:lnTo>
                    <a:cubicBezTo>
                      <a:pt x="1" y="3259"/>
                      <a:pt x="76" y="3359"/>
                      <a:pt x="201" y="3359"/>
                    </a:cubicBezTo>
                    <a:cubicBezTo>
                      <a:pt x="1830" y="3359"/>
                      <a:pt x="3785" y="2382"/>
                      <a:pt x="3785" y="1179"/>
                    </a:cubicBezTo>
                    <a:lnTo>
                      <a:pt x="3785" y="201"/>
                    </a:lnTo>
                    <a:cubicBezTo>
                      <a:pt x="3785" y="101"/>
                      <a:pt x="3710" y="1"/>
                      <a:pt x="358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3" name="Google Shape;813;p1"/>
              <p:cNvGrpSpPr/>
              <p:nvPr/>
            </p:nvGrpSpPr>
            <p:grpSpPr>
              <a:xfrm>
                <a:off x="6970825" y="2874485"/>
                <a:ext cx="117478" cy="87284"/>
                <a:chOff x="6970825" y="2874485"/>
                <a:chExt cx="117478" cy="87284"/>
              </a:xfrm>
            </p:grpSpPr>
            <p:sp>
              <p:nvSpPr>
                <p:cNvPr id="814" name="Google Shape;814;p1"/>
                <p:cNvSpPr/>
                <p:nvPr/>
              </p:nvSpPr>
              <p:spPr>
                <a:xfrm>
                  <a:off x="7029564" y="2910282"/>
                  <a:ext cx="53718" cy="47001"/>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
                <p:cNvSpPr/>
                <p:nvPr/>
              </p:nvSpPr>
              <p:spPr>
                <a:xfrm>
                  <a:off x="7029564" y="2879529"/>
                  <a:ext cx="53718" cy="62110"/>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
                <p:cNvSpPr/>
                <p:nvPr/>
              </p:nvSpPr>
              <p:spPr>
                <a:xfrm>
                  <a:off x="7025078" y="2874485"/>
                  <a:ext cx="63225" cy="71617"/>
                </a:xfrm>
                <a:custGeom>
                  <a:rect b="b" l="l" r="r" t="t"/>
                  <a:pathLst>
                    <a:path extrusionOk="0" h="3209" w="2833">
                      <a:moveTo>
                        <a:pt x="402" y="427"/>
                      </a:moveTo>
                      <a:cubicBezTo>
                        <a:pt x="1404" y="502"/>
                        <a:pt x="2407" y="1078"/>
                        <a:pt x="2407" y="1605"/>
                      </a:cubicBezTo>
                      <a:cubicBezTo>
                        <a:pt x="2407" y="2131"/>
                        <a:pt x="1404" y="2707"/>
                        <a:pt x="402" y="2782"/>
                      </a:cubicBezTo>
                      <a:lnTo>
                        <a:pt x="402" y="427"/>
                      </a:lnTo>
                      <a:close/>
                      <a:moveTo>
                        <a:pt x="201" y="0"/>
                      </a:moveTo>
                      <a:cubicBezTo>
                        <a:pt x="76" y="0"/>
                        <a:pt x="1" y="101"/>
                        <a:pt x="1" y="226"/>
                      </a:cubicBezTo>
                      <a:lnTo>
                        <a:pt x="1" y="3008"/>
                      </a:lnTo>
                      <a:cubicBezTo>
                        <a:pt x="1" y="3058"/>
                        <a:pt x="26" y="3108"/>
                        <a:pt x="51" y="3158"/>
                      </a:cubicBezTo>
                      <a:cubicBezTo>
                        <a:pt x="101" y="3183"/>
                        <a:pt x="151" y="3209"/>
                        <a:pt x="201" y="3209"/>
                      </a:cubicBezTo>
                      <a:cubicBezTo>
                        <a:pt x="1379" y="3209"/>
                        <a:pt x="2833" y="2507"/>
                        <a:pt x="2833" y="1605"/>
                      </a:cubicBezTo>
                      <a:cubicBezTo>
                        <a:pt x="2833" y="727"/>
                        <a:pt x="1379" y="0"/>
                        <a:pt x="2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
                <p:cNvSpPr/>
                <p:nvPr/>
              </p:nvSpPr>
              <p:spPr>
                <a:xfrm>
                  <a:off x="6975868" y="2879529"/>
                  <a:ext cx="53718" cy="62110"/>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
                <p:cNvSpPr/>
                <p:nvPr/>
              </p:nvSpPr>
              <p:spPr>
                <a:xfrm>
                  <a:off x="6970825" y="2874485"/>
                  <a:ext cx="63225" cy="71617"/>
                </a:xfrm>
                <a:custGeom>
                  <a:rect b="b" l="l" r="r" t="t"/>
                  <a:pathLst>
                    <a:path extrusionOk="0" h="3209" w="2833">
                      <a:moveTo>
                        <a:pt x="2432" y="427"/>
                      </a:moveTo>
                      <a:lnTo>
                        <a:pt x="2432" y="2782"/>
                      </a:lnTo>
                      <a:cubicBezTo>
                        <a:pt x="1429" y="2707"/>
                        <a:pt x="427" y="2131"/>
                        <a:pt x="427" y="1605"/>
                      </a:cubicBezTo>
                      <a:cubicBezTo>
                        <a:pt x="427" y="1354"/>
                        <a:pt x="677" y="1053"/>
                        <a:pt x="1103" y="828"/>
                      </a:cubicBezTo>
                      <a:cubicBezTo>
                        <a:pt x="1504" y="602"/>
                        <a:pt x="1981" y="477"/>
                        <a:pt x="2432" y="427"/>
                      </a:cubicBezTo>
                      <a:close/>
                      <a:moveTo>
                        <a:pt x="2632" y="0"/>
                      </a:moveTo>
                      <a:cubicBezTo>
                        <a:pt x="2056" y="0"/>
                        <a:pt x="1429" y="176"/>
                        <a:pt x="903" y="452"/>
                      </a:cubicBezTo>
                      <a:cubicBezTo>
                        <a:pt x="327" y="777"/>
                        <a:pt x="1" y="1178"/>
                        <a:pt x="1" y="1605"/>
                      </a:cubicBezTo>
                      <a:cubicBezTo>
                        <a:pt x="1" y="2507"/>
                        <a:pt x="1454" y="3209"/>
                        <a:pt x="2632" y="3209"/>
                      </a:cubicBezTo>
                      <a:cubicBezTo>
                        <a:pt x="2682" y="3209"/>
                        <a:pt x="2733" y="3183"/>
                        <a:pt x="2783" y="3158"/>
                      </a:cubicBezTo>
                      <a:cubicBezTo>
                        <a:pt x="2808" y="3108"/>
                        <a:pt x="2833" y="3058"/>
                        <a:pt x="2833" y="3008"/>
                      </a:cubicBezTo>
                      <a:lnTo>
                        <a:pt x="2833" y="226"/>
                      </a:lnTo>
                      <a:cubicBezTo>
                        <a:pt x="2833" y="101"/>
                        <a:pt x="2758" y="0"/>
                        <a:pt x="26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
                <p:cNvSpPr/>
                <p:nvPr/>
              </p:nvSpPr>
              <p:spPr>
                <a:xfrm>
                  <a:off x="6975868" y="2910282"/>
                  <a:ext cx="53718" cy="47001"/>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
                <p:cNvSpPr/>
                <p:nvPr/>
              </p:nvSpPr>
              <p:spPr>
                <a:xfrm>
                  <a:off x="7025078" y="2905819"/>
                  <a:ext cx="63225" cy="55950"/>
                </a:xfrm>
                <a:custGeom>
                  <a:rect b="b" l="l" r="r" t="t"/>
                  <a:pathLst>
                    <a:path extrusionOk="0" h="2507" w="2833">
                      <a:moveTo>
                        <a:pt x="2382" y="1028"/>
                      </a:moveTo>
                      <a:lnTo>
                        <a:pt x="2382" y="1028"/>
                      </a:lnTo>
                      <a:cubicBezTo>
                        <a:pt x="2231" y="1529"/>
                        <a:pt x="1329" y="2005"/>
                        <a:pt x="402" y="2080"/>
                      </a:cubicBezTo>
                      <a:lnTo>
                        <a:pt x="402" y="1805"/>
                      </a:lnTo>
                      <a:cubicBezTo>
                        <a:pt x="1129" y="1754"/>
                        <a:pt x="1906" y="1454"/>
                        <a:pt x="2382" y="1028"/>
                      </a:cubicBezTo>
                      <a:close/>
                      <a:moveTo>
                        <a:pt x="2607" y="0"/>
                      </a:moveTo>
                      <a:cubicBezTo>
                        <a:pt x="2507" y="0"/>
                        <a:pt x="2407" y="100"/>
                        <a:pt x="2407" y="201"/>
                      </a:cubicBezTo>
                      <a:cubicBezTo>
                        <a:pt x="2407" y="777"/>
                        <a:pt x="1254" y="1404"/>
                        <a:pt x="201" y="1404"/>
                      </a:cubicBezTo>
                      <a:cubicBezTo>
                        <a:pt x="76" y="1404"/>
                        <a:pt x="1" y="1479"/>
                        <a:pt x="1" y="1604"/>
                      </a:cubicBezTo>
                      <a:lnTo>
                        <a:pt x="1" y="2306"/>
                      </a:lnTo>
                      <a:cubicBezTo>
                        <a:pt x="1" y="2406"/>
                        <a:pt x="76" y="2506"/>
                        <a:pt x="201" y="2506"/>
                      </a:cubicBezTo>
                      <a:cubicBezTo>
                        <a:pt x="1379" y="2506"/>
                        <a:pt x="2833" y="1805"/>
                        <a:pt x="2833" y="902"/>
                      </a:cubicBezTo>
                      <a:lnTo>
                        <a:pt x="2833" y="201"/>
                      </a:lnTo>
                      <a:cubicBezTo>
                        <a:pt x="2833" y="100"/>
                        <a:pt x="2733" y="0"/>
                        <a:pt x="260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
                <p:cNvSpPr/>
                <p:nvPr/>
              </p:nvSpPr>
              <p:spPr>
                <a:xfrm>
                  <a:off x="6970825" y="2905819"/>
                  <a:ext cx="63225" cy="55950"/>
                </a:xfrm>
                <a:custGeom>
                  <a:rect b="b" l="l" r="r" t="t"/>
                  <a:pathLst>
                    <a:path extrusionOk="0" h="2507" w="2833">
                      <a:moveTo>
                        <a:pt x="452" y="1028"/>
                      </a:moveTo>
                      <a:cubicBezTo>
                        <a:pt x="928" y="1454"/>
                        <a:pt x="1705" y="1754"/>
                        <a:pt x="2432" y="1805"/>
                      </a:cubicBezTo>
                      <a:lnTo>
                        <a:pt x="2432" y="2080"/>
                      </a:lnTo>
                      <a:cubicBezTo>
                        <a:pt x="1504" y="2005"/>
                        <a:pt x="602" y="1529"/>
                        <a:pt x="452" y="1028"/>
                      </a:cubicBezTo>
                      <a:close/>
                      <a:moveTo>
                        <a:pt x="226" y="0"/>
                      </a:moveTo>
                      <a:cubicBezTo>
                        <a:pt x="101" y="0"/>
                        <a:pt x="1" y="100"/>
                        <a:pt x="1" y="201"/>
                      </a:cubicBezTo>
                      <a:lnTo>
                        <a:pt x="1" y="902"/>
                      </a:lnTo>
                      <a:cubicBezTo>
                        <a:pt x="1" y="1805"/>
                        <a:pt x="1454" y="2506"/>
                        <a:pt x="2632" y="2506"/>
                      </a:cubicBezTo>
                      <a:cubicBezTo>
                        <a:pt x="2682" y="2506"/>
                        <a:pt x="2733" y="2481"/>
                        <a:pt x="2783" y="2456"/>
                      </a:cubicBezTo>
                      <a:cubicBezTo>
                        <a:pt x="2808" y="2406"/>
                        <a:pt x="2833" y="2356"/>
                        <a:pt x="2833" y="2306"/>
                      </a:cubicBezTo>
                      <a:lnTo>
                        <a:pt x="2833" y="1604"/>
                      </a:lnTo>
                      <a:cubicBezTo>
                        <a:pt x="2833" y="1479"/>
                        <a:pt x="2758" y="1404"/>
                        <a:pt x="2632" y="1404"/>
                      </a:cubicBezTo>
                      <a:cubicBezTo>
                        <a:pt x="1580" y="1404"/>
                        <a:pt x="427" y="777"/>
                        <a:pt x="427" y="201"/>
                      </a:cubicBezTo>
                      <a:cubicBezTo>
                        <a:pt x="427" y="100"/>
                        <a:pt x="327" y="0"/>
                        <a:pt x="2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22" name="Google Shape;822;p1"/>
            <p:cNvGrpSpPr/>
            <p:nvPr/>
          </p:nvGrpSpPr>
          <p:grpSpPr>
            <a:xfrm>
              <a:off x="5940009" y="3391868"/>
              <a:ext cx="344024" cy="545372"/>
              <a:chOff x="5792309" y="3391868"/>
              <a:chExt cx="344024" cy="545372"/>
            </a:xfrm>
          </p:grpSpPr>
          <p:sp>
            <p:nvSpPr>
              <p:cNvPr id="823" name="Google Shape;823;p1"/>
              <p:cNvSpPr/>
              <p:nvPr/>
            </p:nvSpPr>
            <p:spPr>
              <a:xfrm>
                <a:off x="5796773" y="3527223"/>
                <a:ext cx="335075" cy="405554"/>
              </a:xfrm>
              <a:custGeom>
                <a:rect b="b" l="l" r="r" t="t"/>
                <a:pathLst>
                  <a:path extrusionOk="0" h="18172" w="15014">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
              <p:cNvSpPr/>
              <p:nvPr/>
            </p:nvSpPr>
            <p:spPr>
              <a:xfrm>
                <a:off x="5792309" y="3522715"/>
                <a:ext cx="344024" cy="414525"/>
              </a:xfrm>
              <a:custGeom>
                <a:rect b="b" l="l" r="r" t="t"/>
                <a:pathLst>
                  <a:path extrusionOk="0" h="18574" w="15415">
                    <a:moveTo>
                      <a:pt x="12833" y="604"/>
                    </a:moveTo>
                    <a:cubicBezTo>
                      <a:pt x="14111" y="1832"/>
                      <a:pt x="14988" y="3737"/>
                      <a:pt x="14988" y="5291"/>
                    </a:cubicBezTo>
                    <a:lnTo>
                      <a:pt x="14988" y="14037"/>
                    </a:lnTo>
                    <a:cubicBezTo>
                      <a:pt x="14988" y="16218"/>
                      <a:pt x="10928" y="18148"/>
                      <a:pt x="7695" y="18148"/>
                    </a:cubicBezTo>
                    <a:cubicBezTo>
                      <a:pt x="4487" y="18148"/>
                      <a:pt x="401" y="16218"/>
                      <a:pt x="401" y="14037"/>
                    </a:cubicBezTo>
                    <a:lnTo>
                      <a:pt x="401" y="5291"/>
                    </a:lnTo>
                    <a:cubicBezTo>
                      <a:pt x="401" y="3737"/>
                      <a:pt x="1304" y="1832"/>
                      <a:pt x="2582" y="604"/>
                    </a:cubicBezTo>
                    <a:cubicBezTo>
                      <a:pt x="3058" y="2082"/>
                      <a:pt x="5614" y="3210"/>
                      <a:pt x="7695" y="3210"/>
                    </a:cubicBezTo>
                    <a:cubicBezTo>
                      <a:pt x="9775" y="3210"/>
                      <a:pt x="12331" y="2082"/>
                      <a:pt x="12833" y="604"/>
                    </a:cubicBezTo>
                    <a:close/>
                    <a:moveTo>
                      <a:pt x="2698" y="0"/>
                    </a:moveTo>
                    <a:cubicBezTo>
                      <a:pt x="2653" y="0"/>
                      <a:pt x="2613" y="21"/>
                      <a:pt x="2582" y="52"/>
                    </a:cubicBezTo>
                    <a:cubicBezTo>
                      <a:pt x="1053" y="1331"/>
                      <a:pt x="0" y="3486"/>
                      <a:pt x="0" y="5291"/>
                    </a:cubicBezTo>
                    <a:lnTo>
                      <a:pt x="0" y="14037"/>
                    </a:lnTo>
                    <a:cubicBezTo>
                      <a:pt x="0" y="16469"/>
                      <a:pt x="4236" y="18574"/>
                      <a:pt x="7695" y="18574"/>
                    </a:cubicBezTo>
                    <a:cubicBezTo>
                      <a:pt x="11178" y="18574"/>
                      <a:pt x="15414" y="16469"/>
                      <a:pt x="15414" y="14037"/>
                    </a:cubicBezTo>
                    <a:lnTo>
                      <a:pt x="15414" y="5291"/>
                    </a:lnTo>
                    <a:cubicBezTo>
                      <a:pt x="15414" y="3486"/>
                      <a:pt x="14361" y="1331"/>
                      <a:pt x="12833" y="52"/>
                    </a:cubicBezTo>
                    <a:cubicBezTo>
                      <a:pt x="12794" y="22"/>
                      <a:pt x="12749" y="8"/>
                      <a:pt x="12704" y="8"/>
                    </a:cubicBezTo>
                    <a:cubicBezTo>
                      <a:pt x="12601" y="8"/>
                      <a:pt x="12499" y="81"/>
                      <a:pt x="12482" y="203"/>
                    </a:cubicBezTo>
                    <a:cubicBezTo>
                      <a:pt x="12381" y="1481"/>
                      <a:pt x="9975" y="2784"/>
                      <a:pt x="7695" y="2784"/>
                    </a:cubicBezTo>
                    <a:cubicBezTo>
                      <a:pt x="5439" y="2784"/>
                      <a:pt x="3008" y="1481"/>
                      <a:pt x="2908" y="203"/>
                    </a:cubicBezTo>
                    <a:cubicBezTo>
                      <a:pt x="2908" y="103"/>
                      <a:pt x="2858" y="52"/>
                      <a:pt x="2782" y="27"/>
                    </a:cubicBezTo>
                    <a:cubicBezTo>
                      <a:pt x="2754" y="8"/>
                      <a:pt x="2725" y="0"/>
                      <a:pt x="26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
              <p:cNvSpPr/>
              <p:nvPr/>
            </p:nvSpPr>
            <p:spPr>
              <a:xfrm>
                <a:off x="5829222" y="3680476"/>
                <a:ext cx="269618" cy="139864"/>
              </a:xfrm>
              <a:custGeom>
                <a:rect b="b" l="l" r="r" t="t"/>
                <a:pathLst>
                  <a:path extrusionOk="0" h="6267" w="12081">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
              <p:cNvSpPr/>
              <p:nvPr/>
            </p:nvSpPr>
            <p:spPr>
              <a:xfrm>
                <a:off x="5824759" y="3670969"/>
                <a:ext cx="279125" cy="153857"/>
              </a:xfrm>
              <a:custGeom>
                <a:rect b="b" l="l" r="r" t="t"/>
                <a:pathLst>
                  <a:path extrusionOk="0" h="6894" w="12507">
                    <a:moveTo>
                      <a:pt x="12080" y="828"/>
                    </a:moveTo>
                    <a:lnTo>
                      <a:pt x="12080" y="4262"/>
                    </a:lnTo>
                    <a:lnTo>
                      <a:pt x="12080" y="4562"/>
                    </a:lnTo>
                    <a:cubicBezTo>
                      <a:pt x="10652" y="5715"/>
                      <a:pt x="8296" y="6492"/>
                      <a:pt x="6241" y="6492"/>
                    </a:cubicBezTo>
                    <a:cubicBezTo>
                      <a:pt x="4211" y="6492"/>
                      <a:pt x="1855" y="5715"/>
                      <a:pt x="426" y="4562"/>
                    </a:cubicBezTo>
                    <a:lnTo>
                      <a:pt x="426" y="4262"/>
                    </a:lnTo>
                    <a:lnTo>
                      <a:pt x="426" y="828"/>
                    </a:lnTo>
                    <a:cubicBezTo>
                      <a:pt x="2005" y="1881"/>
                      <a:pt x="4236" y="2557"/>
                      <a:pt x="6241" y="2557"/>
                    </a:cubicBezTo>
                    <a:cubicBezTo>
                      <a:pt x="8271" y="2557"/>
                      <a:pt x="10501" y="1881"/>
                      <a:pt x="12080" y="828"/>
                    </a:cubicBezTo>
                    <a:close/>
                    <a:moveTo>
                      <a:pt x="0" y="1"/>
                    </a:moveTo>
                    <a:lnTo>
                      <a:pt x="0" y="4262"/>
                    </a:lnTo>
                    <a:lnTo>
                      <a:pt x="0" y="4763"/>
                    </a:lnTo>
                    <a:cubicBezTo>
                      <a:pt x="1479" y="6016"/>
                      <a:pt x="4010" y="6893"/>
                      <a:pt x="6241" y="6893"/>
                    </a:cubicBezTo>
                    <a:cubicBezTo>
                      <a:pt x="8496" y="6893"/>
                      <a:pt x="11028" y="6016"/>
                      <a:pt x="12506" y="4763"/>
                    </a:cubicBezTo>
                    <a:lnTo>
                      <a:pt x="12506" y="4262"/>
                    </a:lnTo>
                    <a:lnTo>
                      <a:pt x="12506" y="1"/>
                    </a:lnTo>
                    <a:cubicBezTo>
                      <a:pt x="11028" y="1254"/>
                      <a:pt x="8496" y="2131"/>
                      <a:pt x="6241" y="2131"/>
                    </a:cubicBezTo>
                    <a:cubicBezTo>
                      <a:pt x="4010" y="2131"/>
                      <a:pt x="1479" y="1254"/>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
              <p:cNvSpPr/>
              <p:nvPr/>
            </p:nvSpPr>
            <p:spPr>
              <a:xfrm>
                <a:off x="5852723" y="3396354"/>
                <a:ext cx="223197" cy="128660"/>
              </a:xfrm>
              <a:custGeom>
                <a:rect b="b" l="l" r="r" t="t"/>
                <a:pathLst>
                  <a:path extrusionOk="0" h="5765" w="10001">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
              <p:cNvSpPr/>
              <p:nvPr/>
            </p:nvSpPr>
            <p:spPr>
              <a:xfrm>
                <a:off x="5848237" y="3391868"/>
                <a:ext cx="232147" cy="138190"/>
              </a:xfrm>
              <a:custGeom>
                <a:rect b="b" l="l" r="r" t="t"/>
                <a:pathLst>
                  <a:path extrusionOk="0" h="6192" w="10402">
                    <a:moveTo>
                      <a:pt x="5189" y="402"/>
                    </a:moveTo>
                    <a:cubicBezTo>
                      <a:pt x="7520" y="402"/>
                      <a:pt x="10001" y="1780"/>
                      <a:pt x="10001" y="3083"/>
                    </a:cubicBezTo>
                    <a:cubicBezTo>
                      <a:pt x="10001" y="4387"/>
                      <a:pt x="7520" y="5765"/>
                      <a:pt x="5189" y="5765"/>
                    </a:cubicBezTo>
                    <a:cubicBezTo>
                      <a:pt x="2858" y="5765"/>
                      <a:pt x="402" y="4387"/>
                      <a:pt x="402" y="3083"/>
                    </a:cubicBezTo>
                    <a:cubicBezTo>
                      <a:pt x="402" y="1780"/>
                      <a:pt x="2883" y="402"/>
                      <a:pt x="5189" y="402"/>
                    </a:cubicBezTo>
                    <a:close/>
                    <a:moveTo>
                      <a:pt x="5189" y="1"/>
                    </a:moveTo>
                    <a:cubicBezTo>
                      <a:pt x="2858" y="1"/>
                      <a:pt x="1" y="1429"/>
                      <a:pt x="1" y="3083"/>
                    </a:cubicBezTo>
                    <a:cubicBezTo>
                      <a:pt x="1" y="4763"/>
                      <a:pt x="2858" y="6191"/>
                      <a:pt x="5189" y="6191"/>
                    </a:cubicBezTo>
                    <a:cubicBezTo>
                      <a:pt x="7545" y="6191"/>
                      <a:pt x="10402" y="4763"/>
                      <a:pt x="10402" y="3083"/>
                    </a:cubicBezTo>
                    <a:cubicBezTo>
                      <a:pt x="10402" y="1429"/>
                      <a:pt x="7545" y="1"/>
                      <a:pt x="518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
              <p:cNvSpPr/>
              <p:nvPr/>
            </p:nvSpPr>
            <p:spPr>
              <a:xfrm>
                <a:off x="5852723" y="3460673"/>
                <a:ext cx="223197" cy="129218"/>
              </a:xfrm>
              <a:custGeom>
                <a:rect b="b" l="l" r="r" t="t"/>
                <a:pathLst>
                  <a:path extrusionOk="0" h="5790" w="10001">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
              <p:cNvSpPr/>
              <p:nvPr/>
            </p:nvSpPr>
            <p:spPr>
              <a:xfrm>
                <a:off x="5848237" y="3456187"/>
                <a:ext cx="232147" cy="138190"/>
              </a:xfrm>
              <a:custGeom>
                <a:rect b="b" l="l" r="r" t="t"/>
                <a:pathLst>
                  <a:path extrusionOk="0" h="6192" w="10402">
                    <a:moveTo>
                      <a:pt x="10001" y="1304"/>
                    </a:moveTo>
                    <a:lnTo>
                      <a:pt x="10001" y="3084"/>
                    </a:lnTo>
                    <a:cubicBezTo>
                      <a:pt x="10001" y="3109"/>
                      <a:pt x="10001" y="3109"/>
                      <a:pt x="10001" y="3109"/>
                    </a:cubicBezTo>
                    <a:cubicBezTo>
                      <a:pt x="10001" y="3134"/>
                      <a:pt x="9976" y="3159"/>
                      <a:pt x="9976" y="3184"/>
                    </a:cubicBezTo>
                    <a:cubicBezTo>
                      <a:pt x="9875" y="4462"/>
                      <a:pt x="7469" y="5765"/>
                      <a:pt x="5189" y="5765"/>
                    </a:cubicBezTo>
                    <a:cubicBezTo>
                      <a:pt x="2933" y="5765"/>
                      <a:pt x="502" y="4462"/>
                      <a:pt x="402" y="3184"/>
                    </a:cubicBezTo>
                    <a:cubicBezTo>
                      <a:pt x="402" y="3159"/>
                      <a:pt x="402" y="3109"/>
                      <a:pt x="402" y="3084"/>
                    </a:cubicBezTo>
                    <a:lnTo>
                      <a:pt x="402" y="1304"/>
                    </a:lnTo>
                    <a:cubicBezTo>
                      <a:pt x="1279" y="2457"/>
                      <a:pt x="3384" y="3309"/>
                      <a:pt x="5189" y="3309"/>
                    </a:cubicBezTo>
                    <a:cubicBezTo>
                      <a:pt x="6993" y="3309"/>
                      <a:pt x="9098" y="2457"/>
                      <a:pt x="10001" y="1304"/>
                    </a:cubicBezTo>
                    <a:close/>
                    <a:moveTo>
                      <a:pt x="201" y="1"/>
                    </a:moveTo>
                    <a:cubicBezTo>
                      <a:pt x="76" y="1"/>
                      <a:pt x="1" y="101"/>
                      <a:pt x="1" y="201"/>
                    </a:cubicBezTo>
                    <a:lnTo>
                      <a:pt x="1" y="3084"/>
                    </a:lnTo>
                    <a:cubicBezTo>
                      <a:pt x="1" y="3134"/>
                      <a:pt x="1" y="3159"/>
                      <a:pt x="1" y="3209"/>
                    </a:cubicBezTo>
                    <a:cubicBezTo>
                      <a:pt x="126" y="4863"/>
                      <a:pt x="2933" y="6191"/>
                      <a:pt x="5189" y="6191"/>
                    </a:cubicBezTo>
                    <a:cubicBezTo>
                      <a:pt x="7444" y="6191"/>
                      <a:pt x="10276" y="4863"/>
                      <a:pt x="10402" y="3209"/>
                    </a:cubicBezTo>
                    <a:cubicBezTo>
                      <a:pt x="10402" y="3184"/>
                      <a:pt x="10402" y="3134"/>
                      <a:pt x="10402" y="3084"/>
                    </a:cubicBezTo>
                    <a:cubicBezTo>
                      <a:pt x="10402" y="3084"/>
                      <a:pt x="10402" y="3058"/>
                      <a:pt x="10402" y="3058"/>
                    </a:cubicBezTo>
                    <a:lnTo>
                      <a:pt x="10402" y="201"/>
                    </a:lnTo>
                    <a:cubicBezTo>
                      <a:pt x="10402" y="101"/>
                      <a:pt x="10301" y="1"/>
                      <a:pt x="10201" y="1"/>
                    </a:cubicBezTo>
                    <a:cubicBezTo>
                      <a:pt x="10076" y="1"/>
                      <a:pt x="10001" y="101"/>
                      <a:pt x="10001" y="201"/>
                    </a:cubicBezTo>
                    <a:cubicBezTo>
                      <a:pt x="10001" y="1505"/>
                      <a:pt x="7520" y="2883"/>
                      <a:pt x="5189" y="2883"/>
                    </a:cubicBezTo>
                    <a:cubicBezTo>
                      <a:pt x="2858" y="2883"/>
                      <a:pt x="402" y="1505"/>
                      <a:pt x="402" y="201"/>
                    </a:cubicBezTo>
                    <a:cubicBezTo>
                      <a:pt x="402" y="101"/>
                      <a:pt x="301" y="1"/>
                      <a:pt x="20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1" name="Google Shape;831;p1"/>
            <p:cNvGrpSpPr/>
            <p:nvPr/>
          </p:nvGrpSpPr>
          <p:grpSpPr>
            <a:xfrm>
              <a:off x="6973662" y="3110692"/>
              <a:ext cx="874821" cy="561996"/>
              <a:chOff x="6825962" y="3110692"/>
              <a:chExt cx="874821" cy="561996"/>
            </a:xfrm>
          </p:grpSpPr>
          <p:sp>
            <p:nvSpPr>
              <p:cNvPr id="832" name="Google Shape;832;p1"/>
              <p:cNvSpPr/>
              <p:nvPr/>
            </p:nvSpPr>
            <p:spPr>
              <a:xfrm>
                <a:off x="6831564" y="3572527"/>
                <a:ext cx="154950" cy="95675"/>
              </a:xfrm>
              <a:custGeom>
                <a:rect b="b" l="l" r="r" t="t"/>
                <a:pathLst>
                  <a:path extrusionOk="0" h="4287" w="6943">
                    <a:moveTo>
                      <a:pt x="6692" y="1"/>
                    </a:moveTo>
                    <a:lnTo>
                      <a:pt x="0" y="3861"/>
                    </a:lnTo>
                    <a:lnTo>
                      <a:pt x="226" y="4287"/>
                    </a:lnTo>
                    <a:lnTo>
                      <a:pt x="6942" y="402"/>
                    </a:lnTo>
                    <a:lnTo>
                      <a:pt x="6692" y="1"/>
                    </a:lnTo>
                    <a:close/>
                  </a:path>
                </a:pathLst>
              </a:custGeom>
              <a:solidFill>
                <a:srgbClr val="E9E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
              <p:cNvSpPr/>
              <p:nvPr/>
            </p:nvSpPr>
            <p:spPr>
              <a:xfrm>
                <a:off x="6825962" y="3567818"/>
                <a:ext cx="165596" cy="104870"/>
              </a:xfrm>
              <a:custGeom>
                <a:rect b="b" l="l" r="r" t="t"/>
                <a:pathLst>
                  <a:path extrusionOk="0" h="4699" w="742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
              <p:cNvSpPr/>
              <p:nvPr/>
            </p:nvSpPr>
            <p:spPr>
              <a:xfrm>
                <a:off x="7273984" y="3193266"/>
                <a:ext cx="241654" cy="300594"/>
              </a:xfrm>
              <a:custGeom>
                <a:rect b="b" l="l" r="r" t="t"/>
                <a:pathLst>
                  <a:path extrusionOk="0" h="13469" w="10828">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
              <p:cNvSpPr/>
              <p:nvPr/>
            </p:nvSpPr>
            <p:spPr>
              <a:xfrm>
                <a:off x="7269521" y="3188557"/>
                <a:ext cx="252835" cy="310169"/>
              </a:xfrm>
              <a:custGeom>
                <a:rect b="b" l="l" r="r" t="t"/>
                <a:pathLst>
                  <a:path extrusionOk="0" h="13898" w="11329">
                    <a:moveTo>
                      <a:pt x="2744" y="420"/>
                    </a:moveTo>
                    <a:cubicBezTo>
                      <a:pt x="3484" y="420"/>
                      <a:pt x="4384" y="715"/>
                      <a:pt x="5339" y="1291"/>
                    </a:cubicBezTo>
                    <a:cubicBezTo>
                      <a:pt x="6767" y="2143"/>
                      <a:pt x="8096" y="3497"/>
                      <a:pt x="8898" y="4900"/>
                    </a:cubicBezTo>
                    <a:cubicBezTo>
                      <a:pt x="10476" y="7632"/>
                      <a:pt x="10852" y="11993"/>
                      <a:pt x="9048" y="13171"/>
                    </a:cubicBezTo>
                    <a:cubicBezTo>
                      <a:pt x="9023" y="13196"/>
                      <a:pt x="8998" y="13196"/>
                      <a:pt x="8973" y="13221"/>
                    </a:cubicBezTo>
                    <a:cubicBezTo>
                      <a:pt x="8677" y="13387"/>
                      <a:pt x="8328" y="13468"/>
                      <a:pt x="7938" y="13468"/>
                    </a:cubicBezTo>
                    <a:cubicBezTo>
                      <a:pt x="7268" y="13468"/>
                      <a:pt x="6479" y="13229"/>
                      <a:pt x="5639" y="12770"/>
                    </a:cubicBezTo>
                    <a:lnTo>
                      <a:pt x="7945" y="11441"/>
                    </a:lnTo>
                    <a:cubicBezTo>
                      <a:pt x="9374" y="10614"/>
                      <a:pt x="9173" y="7431"/>
                      <a:pt x="8020" y="5401"/>
                    </a:cubicBezTo>
                    <a:cubicBezTo>
                      <a:pt x="7045" y="3742"/>
                      <a:pt x="5057" y="2236"/>
                      <a:pt x="3591" y="2236"/>
                    </a:cubicBezTo>
                    <a:cubicBezTo>
                      <a:pt x="3286" y="2236"/>
                      <a:pt x="3003" y="2301"/>
                      <a:pt x="2757" y="2444"/>
                    </a:cubicBezTo>
                    <a:lnTo>
                      <a:pt x="451" y="3772"/>
                    </a:lnTo>
                    <a:cubicBezTo>
                      <a:pt x="476" y="2243"/>
                      <a:pt x="953" y="1116"/>
                      <a:pt x="1730" y="664"/>
                    </a:cubicBezTo>
                    <a:cubicBezTo>
                      <a:pt x="2014" y="501"/>
                      <a:pt x="2357" y="420"/>
                      <a:pt x="2744" y="420"/>
                    </a:cubicBezTo>
                    <a:close/>
                    <a:moveTo>
                      <a:pt x="2757" y="0"/>
                    </a:moveTo>
                    <a:cubicBezTo>
                      <a:pt x="2291" y="0"/>
                      <a:pt x="1875" y="104"/>
                      <a:pt x="1529" y="314"/>
                    </a:cubicBezTo>
                    <a:cubicBezTo>
                      <a:pt x="527" y="865"/>
                      <a:pt x="0" y="2268"/>
                      <a:pt x="50" y="4148"/>
                    </a:cubicBezTo>
                    <a:cubicBezTo>
                      <a:pt x="50" y="4223"/>
                      <a:pt x="75" y="4299"/>
                      <a:pt x="151" y="4324"/>
                    </a:cubicBezTo>
                    <a:cubicBezTo>
                      <a:pt x="176" y="4349"/>
                      <a:pt x="213" y="4361"/>
                      <a:pt x="251" y="4361"/>
                    </a:cubicBezTo>
                    <a:cubicBezTo>
                      <a:pt x="288" y="4361"/>
                      <a:pt x="326" y="4349"/>
                      <a:pt x="351" y="4324"/>
                    </a:cubicBezTo>
                    <a:lnTo>
                      <a:pt x="2958" y="2820"/>
                    </a:lnTo>
                    <a:cubicBezTo>
                      <a:pt x="3144" y="2712"/>
                      <a:pt x="3364" y="2662"/>
                      <a:pt x="3608" y="2662"/>
                    </a:cubicBezTo>
                    <a:cubicBezTo>
                      <a:pt x="4844" y="2662"/>
                      <a:pt x="6681" y="3952"/>
                      <a:pt x="7644" y="5627"/>
                    </a:cubicBezTo>
                    <a:cubicBezTo>
                      <a:pt x="8797" y="7632"/>
                      <a:pt x="8847" y="10414"/>
                      <a:pt x="7720" y="11065"/>
                    </a:cubicBezTo>
                    <a:lnTo>
                      <a:pt x="5113" y="12569"/>
                    </a:lnTo>
                    <a:cubicBezTo>
                      <a:pt x="5063" y="12619"/>
                      <a:pt x="5013" y="12695"/>
                      <a:pt x="5013" y="12745"/>
                    </a:cubicBezTo>
                    <a:cubicBezTo>
                      <a:pt x="5013" y="12820"/>
                      <a:pt x="5038" y="12895"/>
                      <a:pt x="5113" y="12945"/>
                    </a:cubicBezTo>
                    <a:cubicBezTo>
                      <a:pt x="6141" y="13572"/>
                      <a:pt x="7118" y="13898"/>
                      <a:pt x="7945" y="13898"/>
                    </a:cubicBezTo>
                    <a:cubicBezTo>
                      <a:pt x="8421" y="13898"/>
                      <a:pt x="8822" y="13797"/>
                      <a:pt x="9173" y="13572"/>
                    </a:cubicBezTo>
                    <a:cubicBezTo>
                      <a:pt x="9223" y="13572"/>
                      <a:pt x="9248" y="13547"/>
                      <a:pt x="9273" y="13522"/>
                    </a:cubicBezTo>
                    <a:cubicBezTo>
                      <a:pt x="11329" y="12193"/>
                      <a:pt x="10928" y="7607"/>
                      <a:pt x="9248" y="4700"/>
                    </a:cubicBezTo>
                    <a:cubicBezTo>
                      <a:pt x="8421" y="3221"/>
                      <a:pt x="7018" y="1817"/>
                      <a:pt x="5564" y="940"/>
                    </a:cubicBezTo>
                    <a:cubicBezTo>
                      <a:pt x="4543" y="318"/>
                      <a:pt x="3573" y="0"/>
                      <a:pt x="27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
              <p:cNvSpPr/>
              <p:nvPr/>
            </p:nvSpPr>
            <p:spPr>
              <a:xfrm>
                <a:off x="7032354" y="3403295"/>
                <a:ext cx="159994" cy="200523"/>
              </a:xfrm>
              <a:custGeom>
                <a:rect b="b" l="l" r="r" t="t"/>
                <a:pathLst>
                  <a:path extrusionOk="0" h="8985" w="7169">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
              <p:cNvSpPr/>
              <p:nvPr/>
            </p:nvSpPr>
            <p:spPr>
              <a:xfrm>
                <a:off x="7027890" y="3398586"/>
                <a:ext cx="169501" cy="209762"/>
              </a:xfrm>
              <a:custGeom>
                <a:rect b="b" l="l" r="r" t="t"/>
                <a:pathLst>
                  <a:path extrusionOk="0" h="9399" w="7595">
                    <a:moveTo>
                      <a:pt x="2023" y="424"/>
                    </a:moveTo>
                    <a:cubicBezTo>
                      <a:pt x="2161" y="424"/>
                      <a:pt x="2305" y="441"/>
                      <a:pt x="2456" y="477"/>
                    </a:cubicBezTo>
                    <a:cubicBezTo>
                      <a:pt x="3709" y="727"/>
                      <a:pt x="5238" y="1980"/>
                      <a:pt x="6040" y="3384"/>
                    </a:cubicBezTo>
                    <a:cubicBezTo>
                      <a:pt x="6842" y="4762"/>
                      <a:pt x="7168" y="6742"/>
                      <a:pt x="6767" y="7945"/>
                    </a:cubicBezTo>
                    <a:cubicBezTo>
                      <a:pt x="6617" y="8371"/>
                      <a:pt x="6391" y="8672"/>
                      <a:pt x="6115" y="8822"/>
                    </a:cubicBezTo>
                    <a:cubicBezTo>
                      <a:pt x="5936" y="8930"/>
                      <a:pt x="5717" y="8982"/>
                      <a:pt x="5470" y="8982"/>
                    </a:cubicBezTo>
                    <a:cubicBezTo>
                      <a:pt x="4856" y="8982"/>
                      <a:pt x="4070" y="8660"/>
                      <a:pt x="3283" y="8071"/>
                    </a:cubicBezTo>
                    <a:lnTo>
                      <a:pt x="5063" y="7043"/>
                    </a:lnTo>
                    <a:lnTo>
                      <a:pt x="5088" y="7043"/>
                    </a:lnTo>
                    <a:cubicBezTo>
                      <a:pt x="5890" y="6592"/>
                      <a:pt x="5765" y="4938"/>
                      <a:pt x="5163" y="3885"/>
                    </a:cubicBezTo>
                    <a:cubicBezTo>
                      <a:pt x="4666" y="3015"/>
                      <a:pt x="3673" y="2248"/>
                      <a:pt x="2890" y="2248"/>
                    </a:cubicBezTo>
                    <a:cubicBezTo>
                      <a:pt x="2726" y="2248"/>
                      <a:pt x="2571" y="2282"/>
                      <a:pt x="2431" y="2356"/>
                    </a:cubicBezTo>
                    <a:lnTo>
                      <a:pt x="2406" y="2356"/>
                    </a:lnTo>
                    <a:lnTo>
                      <a:pt x="602" y="3409"/>
                    </a:lnTo>
                    <a:cubicBezTo>
                      <a:pt x="426" y="2030"/>
                      <a:pt x="727" y="953"/>
                      <a:pt x="1354" y="577"/>
                    </a:cubicBezTo>
                    <a:cubicBezTo>
                      <a:pt x="1548" y="480"/>
                      <a:pt x="1773" y="424"/>
                      <a:pt x="2023" y="424"/>
                    </a:cubicBezTo>
                    <a:close/>
                    <a:moveTo>
                      <a:pt x="2024" y="0"/>
                    </a:moveTo>
                    <a:cubicBezTo>
                      <a:pt x="1699" y="0"/>
                      <a:pt x="1404" y="67"/>
                      <a:pt x="1153" y="201"/>
                    </a:cubicBezTo>
                    <a:cubicBezTo>
                      <a:pt x="125" y="802"/>
                      <a:pt x="0" y="2431"/>
                      <a:pt x="226" y="3785"/>
                    </a:cubicBezTo>
                    <a:cubicBezTo>
                      <a:pt x="226" y="3835"/>
                      <a:pt x="276" y="3910"/>
                      <a:pt x="351" y="3935"/>
                    </a:cubicBezTo>
                    <a:cubicBezTo>
                      <a:pt x="376" y="3948"/>
                      <a:pt x="407" y="3954"/>
                      <a:pt x="439" y="3954"/>
                    </a:cubicBezTo>
                    <a:cubicBezTo>
                      <a:pt x="470" y="3954"/>
                      <a:pt x="501" y="3948"/>
                      <a:pt x="526" y="3935"/>
                    </a:cubicBezTo>
                    <a:lnTo>
                      <a:pt x="2582" y="2732"/>
                    </a:lnTo>
                    <a:lnTo>
                      <a:pt x="2607" y="2732"/>
                    </a:lnTo>
                    <a:cubicBezTo>
                      <a:pt x="2685" y="2685"/>
                      <a:pt x="2779" y="2663"/>
                      <a:pt x="2884" y="2663"/>
                    </a:cubicBezTo>
                    <a:cubicBezTo>
                      <a:pt x="3453" y="2663"/>
                      <a:pt x="4347" y="3303"/>
                      <a:pt x="4812" y="4086"/>
                    </a:cubicBezTo>
                    <a:cubicBezTo>
                      <a:pt x="5338" y="5013"/>
                      <a:pt x="5389" y="6341"/>
                      <a:pt x="4912" y="6667"/>
                    </a:cubicBezTo>
                    <a:lnTo>
                      <a:pt x="4887" y="6667"/>
                    </a:lnTo>
                    <a:lnTo>
                      <a:pt x="2807" y="7870"/>
                    </a:lnTo>
                    <a:cubicBezTo>
                      <a:pt x="2757" y="7895"/>
                      <a:pt x="2732" y="7945"/>
                      <a:pt x="2707" y="7995"/>
                    </a:cubicBezTo>
                    <a:cubicBezTo>
                      <a:pt x="2707" y="8045"/>
                      <a:pt x="2707" y="8121"/>
                      <a:pt x="2732" y="8146"/>
                    </a:cubicBezTo>
                    <a:cubicBezTo>
                      <a:pt x="2757" y="8171"/>
                      <a:pt x="2757" y="8196"/>
                      <a:pt x="2782" y="8221"/>
                    </a:cubicBezTo>
                    <a:cubicBezTo>
                      <a:pt x="3559" y="8848"/>
                      <a:pt x="4587" y="9399"/>
                      <a:pt x="5489" y="9399"/>
                    </a:cubicBezTo>
                    <a:cubicBezTo>
                      <a:pt x="5790" y="9399"/>
                      <a:pt x="6065" y="9349"/>
                      <a:pt x="6341" y="9198"/>
                    </a:cubicBezTo>
                    <a:cubicBezTo>
                      <a:pt x="6692" y="8973"/>
                      <a:pt x="6993" y="8597"/>
                      <a:pt x="7168" y="8071"/>
                    </a:cubicBezTo>
                    <a:cubicBezTo>
                      <a:pt x="7594" y="6742"/>
                      <a:pt x="7293" y="4687"/>
                      <a:pt x="6416" y="3158"/>
                    </a:cubicBezTo>
                    <a:cubicBezTo>
                      <a:pt x="5539" y="1654"/>
                      <a:pt x="3910" y="351"/>
                      <a:pt x="2531" y="50"/>
                    </a:cubicBezTo>
                    <a:cubicBezTo>
                      <a:pt x="2356" y="17"/>
                      <a:pt x="2186" y="0"/>
                      <a:pt x="202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
              <p:cNvSpPr/>
              <p:nvPr/>
            </p:nvSpPr>
            <p:spPr>
              <a:xfrm>
                <a:off x="7503876" y="3131045"/>
                <a:ext cx="163900" cy="200612"/>
              </a:xfrm>
              <a:custGeom>
                <a:rect b="b" l="l" r="r" t="t"/>
                <a:pathLst>
                  <a:path extrusionOk="0" h="8989" w="7344">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
              <p:cNvSpPr/>
              <p:nvPr/>
            </p:nvSpPr>
            <p:spPr>
              <a:xfrm>
                <a:off x="7499412" y="3126693"/>
                <a:ext cx="173407" cy="209829"/>
              </a:xfrm>
              <a:custGeom>
                <a:rect b="b" l="l" r="r" t="t"/>
                <a:pathLst>
                  <a:path extrusionOk="0" h="9402" w="7770">
                    <a:moveTo>
                      <a:pt x="2038" y="410"/>
                    </a:moveTo>
                    <a:cubicBezTo>
                      <a:pt x="2511" y="410"/>
                      <a:pt x="3089" y="605"/>
                      <a:pt x="3709" y="980"/>
                    </a:cubicBezTo>
                    <a:cubicBezTo>
                      <a:pt x="4637" y="1557"/>
                      <a:pt x="5514" y="2434"/>
                      <a:pt x="6040" y="3361"/>
                    </a:cubicBezTo>
                    <a:cubicBezTo>
                      <a:pt x="7218" y="5366"/>
                      <a:pt x="7243" y="8173"/>
                      <a:pt x="6115" y="8825"/>
                    </a:cubicBezTo>
                    <a:cubicBezTo>
                      <a:pt x="5936" y="8933"/>
                      <a:pt x="5717" y="8985"/>
                      <a:pt x="5470" y="8985"/>
                    </a:cubicBezTo>
                    <a:cubicBezTo>
                      <a:pt x="4856" y="8985"/>
                      <a:pt x="4070" y="8663"/>
                      <a:pt x="3283" y="8073"/>
                    </a:cubicBezTo>
                    <a:lnTo>
                      <a:pt x="5088" y="7045"/>
                    </a:lnTo>
                    <a:cubicBezTo>
                      <a:pt x="5113" y="7020"/>
                      <a:pt x="5113" y="7020"/>
                      <a:pt x="5113" y="7020"/>
                    </a:cubicBezTo>
                    <a:cubicBezTo>
                      <a:pt x="5890" y="6544"/>
                      <a:pt x="5764" y="4915"/>
                      <a:pt x="5163" y="3888"/>
                    </a:cubicBezTo>
                    <a:cubicBezTo>
                      <a:pt x="4670" y="3005"/>
                      <a:pt x="3656" y="2240"/>
                      <a:pt x="2879" y="2240"/>
                    </a:cubicBezTo>
                    <a:cubicBezTo>
                      <a:pt x="2707" y="2240"/>
                      <a:pt x="2547" y="2277"/>
                      <a:pt x="2406" y="2359"/>
                    </a:cubicBezTo>
                    <a:cubicBezTo>
                      <a:pt x="2406" y="2359"/>
                      <a:pt x="2381" y="2384"/>
                      <a:pt x="2381" y="2384"/>
                    </a:cubicBezTo>
                    <a:lnTo>
                      <a:pt x="602" y="3411"/>
                    </a:lnTo>
                    <a:cubicBezTo>
                      <a:pt x="426" y="2033"/>
                      <a:pt x="727" y="930"/>
                      <a:pt x="1379" y="579"/>
                    </a:cubicBezTo>
                    <a:cubicBezTo>
                      <a:pt x="1562" y="466"/>
                      <a:pt x="1785" y="410"/>
                      <a:pt x="2038" y="410"/>
                    </a:cubicBezTo>
                    <a:close/>
                    <a:moveTo>
                      <a:pt x="1999" y="1"/>
                    </a:moveTo>
                    <a:cubicBezTo>
                      <a:pt x="1683" y="1"/>
                      <a:pt x="1397" y="68"/>
                      <a:pt x="1153" y="203"/>
                    </a:cubicBezTo>
                    <a:cubicBezTo>
                      <a:pt x="150" y="805"/>
                      <a:pt x="0" y="2434"/>
                      <a:pt x="226" y="3787"/>
                    </a:cubicBezTo>
                    <a:cubicBezTo>
                      <a:pt x="226" y="3837"/>
                      <a:pt x="276" y="3913"/>
                      <a:pt x="351" y="3938"/>
                    </a:cubicBezTo>
                    <a:cubicBezTo>
                      <a:pt x="372" y="3948"/>
                      <a:pt x="397" y="3954"/>
                      <a:pt x="423" y="3954"/>
                    </a:cubicBezTo>
                    <a:cubicBezTo>
                      <a:pt x="459" y="3954"/>
                      <a:pt x="497" y="3942"/>
                      <a:pt x="526" y="3913"/>
                    </a:cubicBezTo>
                    <a:lnTo>
                      <a:pt x="2607" y="2735"/>
                    </a:lnTo>
                    <a:cubicBezTo>
                      <a:pt x="2607" y="2735"/>
                      <a:pt x="2632" y="2710"/>
                      <a:pt x="2632" y="2710"/>
                    </a:cubicBezTo>
                    <a:cubicBezTo>
                      <a:pt x="2705" y="2675"/>
                      <a:pt x="2790" y="2658"/>
                      <a:pt x="2883" y="2658"/>
                    </a:cubicBezTo>
                    <a:cubicBezTo>
                      <a:pt x="3460" y="2658"/>
                      <a:pt x="4359" y="3290"/>
                      <a:pt x="4812" y="4088"/>
                    </a:cubicBezTo>
                    <a:cubicBezTo>
                      <a:pt x="5363" y="5015"/>
                      <a:pt x="5389" y="6369"/>
                      <a:pt x="4887" y="6670"/>
                    </a:cubicBezTo>
                    <a:cubicBezTo>
                      <a:pt x="4887" y="6670"/>
                      <a:pt x="4862" y="6670"/>
                      <a:pt x="4862" y="6695"/>
                    </a:cubicBezTo>
                    <a:lnTo>
                      <a:pt x="2807" y="7873"/>
                    </a:lnTo>
                    <a:cubicBezTo>
                      <a:pt x="2757" y="7898"/>
                      <a:pt x="2707" y="7973"/>
                      <a:pt x="2707" y="8023"/>
                    </a:cubicBezTo>
                    <a:cubicBezTo>
                      <a:pt x="2707" y="8098"/>
                      <a:pt x="2732" y="8173"/>
                      <a:pt x="2782" y="8198"/>
                    </a:cubicBezTo>
                    <a:cubicBezTo>
                      <a:pt x="3559" y="8850"/>
                      <a:pt x="4587" y="9401"/>
                      <a:pt x="5489" y="9401"/>
                    </a:cubicBezTo>
                    <a:cubicBezTo>
                      <a:pt x="5790" y="9401"/>
                      <a:pt x="6065" y="9326"/>
                      <a:pt x="6341" y="9176"/>
                    </a:cubicBezTo>
                    <a:cubicBezTo>
                      <a:pt x="7770" y="8349"/>
                      <a:pt x="7569" y="5191"/>
                      <a:pt x="6416" y="3161"/>
                    </a:cubicBezTo>
                    <a:cubicBezTo>
                      <a:pt x="5840" y="2183"/>
                      <a:pt x="4912" y="1231"/>
                      <a:pt x="3910" y="629"/>
                    </a:cubicBezTo>
                    <a:cubicBezTo>
                      <a:pt x="3220" y="212"/>
                      <a:pt x="2562" y="1"/>
                      <a:pt x="19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
              <p:cNvSpPr/>
              <p:nvPr/>
            </p:nvSpPr>
            <p:spPr>
              <a:xfrm>
                <a:off x="7028448" y="3453576"/>
                <a:ext cx="125313" cy="129620"/>
              </a:xfrm>
              <a:custGeom>
                <a:rect b="b" l="l" r="r" t="t"/>
                <a:pathLst>
                  <a:path extrusionOk="0" h="5808" w="5615">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
              <p:cNvSpPr/>
              <p:nvPr/>
            </p:nvSpPr>
            <p:spPr>
              <a:xfrm>
                <a:off x="7023404" y="3448755"/>
                <a:ext cx="135936" cy="138904"/>
              </a:xfrm>
              <a:custGeom>
                <a:rect b="b" l="l" r="r" t="t"/>
                <a:pathLst>
                  <a:path extrusionOk="0" h="6224" w="6091">
                    <a:moveTo>
                      <a:pt x="3085" y="415"/>
                    </a:moveTo>
                    <a:cubicBezTo>
                      <a:pt x="3654" y="415"/>
                      <a:pt x="4548" y="1055"/>
                      <a:pt x="5013" y="1838"/>
                    </a:cubicBezTo>
                    <a:cubicBezTo>
                      <a:pt x="5539" y="2765"/>
                      <a:pt x="5590" y="4093"/>
                      <a:pt x="5113" y="4419"/>
                    </a:cubicBezTo>
                    <a:lnTo>
                      <a:pt x="5088" y="4419"/>
                    </a:lnTo>
                    <a:lnTo>
                      <a:pt x="3309" y="5447"/>
                    </a:lnTo>
                    <a:cubicBezTo>
                      <a:pt x="3459" y="4745"/>
                      <a:pt x="3284" y="3767"/>
                      <a:pt x="2883" y="3066"/>
                    </a:cubicBezTo>
                    <a:cubicBezTo>
                      <a:pt x="2582" y="2564"/>
                      <a:pt x="2106" y="2063"/>
                      <a:pt x="1605" y="1762"/>
                    </a:cubicBezTo>
                    <a:cubicBezTo>
                      <a:pt x="1404" y="1637"/>
                      <a:pt x="1204" y="1562"/>
                      <a:pt x="1028" y="1512"/>
                    </a:cubicBezTo>
                    <a:lnTo>
                      <a:pt x="2783" y="484"/>
                    </a:lnTo>
                    <a:lnTo>
                      <a:pt x="2808" y="484"/>
                    </a:lnTo>
                    <a:cubicBezTo>
                      <a:pt x="2886" y="437"/>
                      <a:pt x="2980" y="415"/>
                      <a:pt x="3085" y="415"/>
                    </a:cubicBezTo>
                    <a:close/>
                    <a:moveTo>
                      <a:pt x="3091" y="0"/>
                    </a:moveTo>
                    <a:cubicBezTo>
                      <a:pt x="2927" y="0"/>
                      <a:pt x="2772" y="34"/>
                      <a:pt x="2632" y="108"/>
                    </a:cubicBezTo>
                    <a:lnTo>
                      <a:pt x="2607" y="108"/>
                    </a:lnTo>
                    <a:lnTo>
                      <a:pt x="101" y="1562"/>
                    </a:lnTo>
                    <a:cubicBezTo>
                      <a:pt x="76" y="1587"/>
                      <a:pt x="26" y="1637"/>
                      <a:pt x="26" y="1687"/>
                    </a:cubicBezTo>
                    <a:cubicBezTo>
                      <a:pt x="1" y="1737"/>
                      <a:pt x="1" y="1787"/>
                      <a:pt x="51" y="1838"/>
                    </a:cubicBezTo>
                    <a:cubicBezTo>
                      <a:pt x="84" y="1904"/>
                      <a:pt x="151" y="1938"/>
                      <a:pt x="222" y="1938"/>
                    </a:cubicBezTo>
                    <a:cubicBezTo>
                      <a:pt x="257" y="1938"/>
                      <a:pt x="293" y="1929"/>
                      <a:pt x="326" y="1913"/>
                    </a:cubicBezTo>
                    <a:cubicBezTo>
                      <a:pt x="398" y="1873"/>
                      <a:pt x="488" y="1853"/>
                      <a:pt x="591" y="1853"/>
                    </a:cubicBezTo>
                    <a:cubicBezTo>
                      <a:pt x="810" y="1853"/>
                      <a:pt x="1089" y="1943"/>
                      <a:pt x="1379" y="2113"/>
                    </a:cubicBezTo>
                    <a:cubicBezTo>
                      <a:pt x="1830" y="2389"/>
                      <a:pt x="2256" y="2815"/>
                      <a:pt x="2532" y="3266"/>
                    </a:cubicBezTo>
                    <a:cubicBezTo>
                      <a:pt x="3058" y="4193"/>
                      <a:pt x="3108" y="5522"/>
                      <a:pt x="2607" y="5848"/>
                    </a:cubicBezTo>
                    <a:cubicBezTo>
                      <a:pt x="2532" y="5898"/>
                      <a:pt x="2482" y="6023"/>
                      <a:pt x="2557" y="6123"/>
                    </a:cubicBezTo>
                    <a:cubicBezTo>
                      <a:pt x="2582" y="6198"/>
                      <a:pt x="2657" y="6224"/>
                      <a:pt x="2732" y="6224"/>
                    </a:cubicBezTo>
                    <a:cubicBezTo>
                      <a:pt x="2758" y="6224"/>
                      <a:pt x="2808" y="6224"/>
                      <a:pt x="2833" y="6198"/>
                    </a:cubicBezTo>
                    <a:lnTo>
                      <a:pt x="5264" y="4795"/>
                    </a:lnTo>
                    <a:lnTo>
                      <a:pt x="5289" y="4795"/>
                    </a:lnTo>
                    <a:cubicBezTo>
                      <a:pt x="6091" y="4344"/>
                      <a:pt x="5966" y="2690"/>
                      <a:pt x="5364" y="1637"/>
                    </a:cubicBezTo>
                    <a:cubicBezTo>
                      <a:pt x="4867" y="767"/>
                      <a:pt x="3874" y="0"/>
                      <a:pt x="30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
              <p:cNvSpPr/>
              <p:nvPr/>
            </p:nvSpPr>
            <p:spPr>
              <a:xfrm>
                <a:off x="7465847" y="3181215"/>
                <a:ext cx="159436" cy="150264"/>
              </a:xfrm>
              <a:custGeom>
                <a:rect b="b" l="l" r="r" t="t"/>
                <a:pathLst>
                  <a:path extrusionOk="0" h="6733" w="7144">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
              <p:cNvSpPr/>
              <p:nvPr/>
            </p:nvSpPr>
            <p:spPr>
              <a:xfrm>
                <a:off x="7460803" y="3176662"/>
                <a:ext cx="170059" cy="159302"/>
              </a:xfrm>
              <a:custGeom>
                <a:rect b="b" l="l" r="r" t="t"/>
                <a:pathLst>
                  <a:path extrusionOk="0" h="7138" w="7620">
                    <a:moveTo>
                      <a:pt x="4605" y="419"/>
                    </a:moveTo>
                    <a:cubicBezTo>
                      <a:pt x="5171" y="419"/>
                      <a:pt x="6089" y="1051"/>
                      <a:pt x="6542" y="1849"/>
                    </a:cubicBezTo>
                    <a:cubicBezTo>
                      <a:pt x="7093" y="2776"/>
                      <a:pt x="7119" y="4130"/>
                      <a:pt x="6617" y="4431"/>
                    </a:cubicBezTo>
                    <a:cubicBezTo>
                      <a:pt x="6617" y="4431"/>
                      <a:pt x="6592" y="4431"/>
                      <a:pt x="6592" y="4456"/>
                    </a:cubicBezTo>
                    <a:lnTo>
                      <a:pt x="2833" y="6611"/>
                    </a:lnTo>
                    <a:cubicBezTo>
                      <a:pt x="2607" y="5859"/>
                      <a:pt x="2281" y="5132"/>
                      <a:pt x="1931" y="4506"/>
                    </a:cubicBezTo>
                    <a:cubicBezTo>
                      <a:pt x="1555" y="3879"/>
                      <a:pt x="1103" y="3253"/>
                      <a:pt x="552" y="2676"/>
                    </a:cubicBezTo>
                    <a:lnTo>
                      <a:pt x="4337" y="496"/>
                    </a:lnTo>
                    <a:cubicBezTo>
                      <a:pt x="4337" y="496"/>
                      <a:pt x="4362" y="471"/>
                      <a:pt x="4362" y="471"/>
                    </a:cubicBezTo>
                    <a:cubicBezTo>
                      <a:pt x="4431" y="436"/>
                      <a:pt x="4514" y="419"/>
                      <a:pt x="4605" y="419"/>
                    </a:cubicBezTo>
                    <a:close/>
                    <a:moveTo>
                      <a:pt x="4609" y="1"/>
                    </a:moveTo>
                    <a:cubicBezTo>
                      <a:pt x="4437" y="1"/>
                      <a:pt x="4277" y="38"/>
                      <a:pt x="4136" y="120"/>
                    </a:cubicBezTo>
                    <a:cubicBezTo>
                      <a:pt x="4111" y="120"/>
                      <a:pt x="4111" y="145"/>
                      <a:pt x="4111" y="145"/>
                    </a:cubicBezTo>
                    <a:lnTo>
                      <a:pt x="126" y="2451"/>
                    </a:lnTo>
                    <a:cubicBezTo>
                      <a:pt x="76" y="2476"/>
                      <a:pt x="26" y="2526"/>
                      <a:pt x="26" y="2601"/>
                    </a:cubicBezTo>
                    <a:cubicBezTo>
                      <a:pt x="1" y="2651"/>
                      <a:pt x="26" y="2726"/>
                      <a:pt x="76" y="2776"/>
                    </a:cubicBezTo>
                    <a:cubicBezTo>
                      <a:pt x="677" y="3378"/>
                      <a:pt x="1179" y="4030"/>
                      <a:pt x="1580" y="4706"/>
                    </a:cubicBezTo>
                    <a:cubicBezTo>
                      <a:pt x="1956" y="5383"/>
                      <a:pt x="2281" y="6160"/>
                      <a:pt x="2507" y="6987"/>
                    </a:cubicBezTo>
                    <a:cubicBezTo>
                      <a:pt x="2532" y="7037"/>
                      <a:pt x="2582" y="7087"/>
                      <a:pt x="2632" y="7112"/>
                    </a:cubicBezTo>
                    <a:cubicBezTo>
                      <a:pt x="2657" y="7137"/>
                      <a:pt x="2682" y="7137"/>
                      <a:pt x="2708" y="7137"/>
                    </a:cubicBezTo>
                    <a:cubicBezTo>
                      <a:pt x="2758" y="7137"/>
                      <a:pt x="2783" y="7137"/>
                      <a:pt x="2808" y="7112"/>
                    </a:cubicBezTo>
                    <a:lnTo>
                      <a:pt x="6818" y="4806"/>
                    </a:lnTo>
                    <a:cubicBezTo>
                      <a:pt x="6843" y="4781"/>
                      <a:pt x="6843" y="4781"/>
                      <a:pt x="6843" y="4781"/>
                    </a:cubicBezTo>
                    <a:cubicBezTo>
                      <a:pt x="7620" y="4305"/>
                      <a:pt x="7494" y="2676"/>
                      <a:pt x="6893" y="1649"/>
                    </a:cubicBezTo>
                    <a:cubicBezTo>
                      <a:pt x="6400" y="766"/>
                      <a:pt x="5386" y="1"/>
                      <a:pt x="460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
              <p:cNvSpPr/>
              <p:nvPr/>
            </p:nvSpPr>
            <p:spPr>
              <a:xfrm>
                <a:off x="7017245" y="3485445"/>
                <a:ext cx="81146" cy="100295"/>
              </a:xfrm>
              <a:custGeom>
                <a:rect b="b" l="l" r="r" t="t"/>
                <a:pathLst>
                  <a:path extrusionOk="0" h="4494" w="3636">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
              <p:cNvSpPr/>
              <p:nvPr/>
            </p:nvSpPr>
            <p:spPr>
              <a:xfrm>
                <a:off x="6974194" y="3506535"/>
                <a:ext cx="100139" cy="87976"/>
              </a:xfrm>
              <a:custGeom>
                <a:rect b="b" l="l" r="r" t="t"/>
                <a:pathLst>
                  <a:path extrusionOk="0" h="3942" w="4487">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
              <p:cNvSpPr/>
              <p:nvPr/>
            </p:nvSpPr>
            <p:spPr>
              <a:xfrm>
                <a:off x="7055854" y="3243435"/>
                <a:ext cx="417851" cy="355964"/>
              </a:xfrm>
              <a:custGeom>
                <a:rect b="b" l="l" r="r" t="t"/>
                <a:pathLst>
                  <a:path extrusionOk="0" h="15950" w="18723">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
              <p:cNvSpPr/>
              <p:nvPr/>
            </p:nvSpPr>
            <p:spPr>
              <a:xfrm>
                <a:off x="7051926" y="3239731"/>
                <a:ext cx="425684" cy="363597"/>
              </a:xfrm>
              <a:custGeom>
                <a:rect b="b" l="l" r="r" t="t"/>
                <a:pathLst>
                  <a:path extrusionOk="0" h="16292" w="19074">
                    <a:moveTo>
                      <a:pt x="13374" y="305"/>
                    </a:moveTo>
                    <a:cubicBezTo>
                      <a:pt x="14694" y="305"/>
                      <a:pt x="16562" y="1754"/>
                      <a:pt x="17445" y="3309"/>
                    </a:cubicBezTo>
                    <a:cubicBezTo>
                      <a:pt x="18497" y="5138"/>
                      <a:pt x="18748" y="8096"/>
                      <a:pt x="17495" y="8823"/>
                    </a:cubicBezTo>
                    <a:lnTo>
                      <a:pt x="14888" y="10326"/>
                    </a:lnTo>
                    <a:lnTo>
                      <a:pt x="5891" y="15514"/>
                    </a:lnTo>
                    <a:cubicBezTo>
                      <a:pt x="5941" y="15439"/>
                      <a:pt x="5966" y="15339"/>
                      <a:pt x="6016" y="15239"/>
                    </a:cubicBezTo>
                    <a:lnTo>
                      <a:pt x="13409" y="10978"/>
                    </a:lnTo>
                    <a:cubicBezTo>
                      <a:pt x="13434" y="10953"/>
                      <a:pt x="13460" y="10928"/>
                      <a:pt x="13485" y="10878"/>
                    </a:cubicBezTo>
                    <a:cubicBezTo>
                      <a:pt x="13911" y="9574"/>
                      <a:pt x="13585" y="7494"/>
                      <a:pt x="12733" y="6016"/>
                    </a:cubicBezTo>
                    <a:cubicBezTo>
                      <a:pt x="11881" y="4537"/>
                      <a:pt x="10226" y="3209"/>
                      <a:pt x="8898" y="2933"/>
                    </a:cubicBezTo>
                    <a:cubicBezTo>
                      <a:pt x="8848" y="2933"/>
                      <a:pt x="8823" y="2933"/>
                      <a:pt x="8773" y="2958"/>
                    </a:cubicBezTo>
                    <a:lnTo>
                      <a:pt x="1379" y="7219"/>
                    </a:lnTo>
                    <a:cubicBezTo>
                      <a:pt x="1279" y="7194"/>
                      <a:pt x="1179" y="7194"/>
                      <a:pt x="1079" y="7168"/>
                    </a:cubicBezTo>
                    <a:lnTo>
                      <a:pt x="12683" y="477"/>
                    </a:lnTo>
                    <a:cubicBezTo>
                      <a:pt x="12885" y="359"/>
                      <a:pt x="13119" y="305"/>
                      <a:pt x="13374" y="305"/>
                    </a:cubicBezTo>
                    <a:close/>
                    <a:moveTo>
                      <a:pt x="13349" y="0"/>
                    </a:moveTo>
                    <a:cubicBezTo>
                      <a:pt x="13050" y="0"/>
                      <a:pt x="12773" y="63"/>
                      <a:pt x="12532" y="201"/>
                    </a:cubicBezTo>
                    <a:lnTo>
                      <a:pt x="101" y="7369"/>
                    </a:lnTo>
                    <a:cubicBezTo>
                      <a:pt x="26" y="7419"/>
                      <a:pt x="1" y="7519"/>
                      <a:pt x="51" y="7595"/>
                    </a:cubicBezTo>
                    <a:cubicBezTo>
                      <a:pt x="83" y="7643"/>
                      <a:pt x="126" y="7671"/>
                      <a:pt x="173" y="7671"/>
                    </a:cubicBezTo>
                    <a:cubicBezTo>
                      <a:pt x="198" y="7671"/>
                      <a:pt x="225" y="7662"/>
                      <a:pt x="251" y="7645"/>
                    </a:cubicBezTo>
                    <a:cubicBezTo>
                      <a:pt x="436" y="7537"/>
                      <a:pt x="659" y="7486"/>
                      <a:pt x="902" y="7486"/>
                    </a:cubicBezTo>
                    <a:cubicBezTo>
                      <a:pt x="1055" y="7486"/>
                      <a:pt x="1215" y="7506"/>
                      <a:pt x="1379" y="7544"/>
                    </a:cubicBezTo>
                    <a:cubicBezTo>
                      <a:pt x="1429" y="7544"/>
                      <a:pt x="1454" y="7544"/>
                      <a:pt x="1505" y="7519"/>
                    </a:cubicBezTo>
                    <a:lnTo>
                      <a:pt x="8873" y="3259"/>
                    </a:lnTo>
                    <a:cubicBezTo>
                      <a:pt x="10126" y="3534"/>
                      <a:pt x="11655" y="4787"/>
                      <a:pt x="12457" y="6166"/>
                    </a:cubicBezTo>
                    <a:cubicBezTo>
                      <a:pt x="13259" y="7569"/>
                      <a:pt x="13560" y="9499"/>
                      <a:pt x="13184" y="10727"/>
                    </a:cubicBezTo>
                    <a:lnTo>
                      <a:pt x="5815" y="14988"/>
                    </a:lnTo>
                    <a:cubicBezTo>
                      <a:pt x="5765" y="15013"/>
                      <a:pt x="5740" y="15038"/>
                      <a:pt x="5740" y="15063"/>
                    </a:cubicBezTo>
                    <a:cubicBezTo>
                      <a:pt x="5590" y="15514"/>
                      <a:pt x="5364" y="15815"/>
                      <a:pt x="5064" y="15991"/>
                    </a:cubicBezTo>
                    <a:cubicBezTo>
                      <a:pt x="4988" y="16041"/>
                      <a:pt x="4963" y="16141"/>
                      <a:pt x="5013" y="16216"/>
                    </a:cubicBezTo>
                    <a:cubicBezTo>
                      <a:pt x="5038" y="16266"/>
                      <a:pt x="5089" y="16291"/>
                      <a:pt x="5139" y="16291"/>
                    </a:cubicBezTo>
                    <a:cubicBezTo>
                      <a:pt x="5189" y="16291"/>
                      <a:pt x="5214" y="16266"/>
                      <a:pt x="5239" y="16266"/>
                    </a:cubicBezTo>
                    <a:lnTo>
                      <a:pt x="17670" y="9098"/>
                    </a:lnTo>
                    <a:cubicBezTo>
                      <a:pt x="19074" y="8271"/>
                      <a:pt x="18873" y="5138"/>
                      <a:pt x="17720" y="3133"/>
                    </a:cubicBezTo>
                    <a:cubicBezTo>
                      <a:pt x="16765" y="1472"/>
                      <a:pt x="14795" y="0"/>
                      <a:pt x="133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
              <p:cNvSpPr/>
              <p:nvPr/>
            </p:nvSpPr>
            <p:spPr>
              <a:xfrm>
                <a:off x="7527376" y="3115334"/>
                <a:ext cx="167828" cy="212239"/>
              </a:xfrm>
              <a:custGeom>
                <a:rect b="b" l="l" r="r" t="t"/>
                <a:pathLst>
                  <a:path extrusionOk="0" h="9510" w="752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
              <p:cNvSpPr/>
              <p:nvPr/>
            </p:nvSpPr>
            <p:spPr>
              <a:xfrm>
                <a:off x="7522332" y="3110692"/>
                <a:ext cx="178451" cy="221903"/>
              </a:xfrm>
              <a:custGeom>
                <a:rect b="b" l="l" r="r" t="t"/>
                <a:pathLst>
                  <a:path extrusionOk="0" h="9943" w="7996">
                    <a:moveTo>
                      <a:pt x="2247" y="416"/>
                    </a:moveTo>
                    <a:cubicBezTo>
                      <a:pt x="2428" y="416"/>
                      <a:pt x="2624" y="442"/>
                      <a:pt x="2833" y="494"/>
                    </a:cubicBezTo>
                    <a:cubicBezTo>
                      <a:pt x="4061" y="820"/>
                      <a:pt x="5489" y="2048"/>
                      <a:pt x="6266" y="3376"/>
                    </a:cubicBezTo>
                    <a:cubicBezTo>
                      <a:pt x="7419" y="5382"/>
                      <a:pt x="7469" y="8189"/>
                      <a:pt x="6342" y="8815"/>
                    </a:cubicBezTo>
                    <a:lnTo>
                      <a:pt x="6041" y="8991"/>
                    </a:lnTo>
                    <a:cubicBezTo>
                      <a:pt x="6592" y="7662"/>
                      <a:pt x="6291" y="5432"/>
                      <a:pt x="5389" y="3878"/>
                    </a:cubicBezTo>
                    <a:cubicBezTo>
                      <a:pt x="4813" y="2900"/>
                      <a:pt x="3885" y="1948"/>
                      <a:pt x="2883" y="1346"/>
                    </a:cubicBezTo>
                    <a:cubicBezTo>
                      <a:pt x="2331" y="996"/>
                      <a:pt x="1780" y="795"/>
                      <a:pt x="1304" y="745"/>
                    </a:cubicBezTo>
                    <a:lnTo>
                      <a:pt x="1580" y="569"/>
                    </a:lnTo>
                    <a:cubicBezTo>
                      <a:pt x="1770" y="467"/>
                      <a:pt x="1994" y="416"/>
                      <a:pt x="2247" y="416"/>
                    </a:cubicBezTo>
                    <a:close/>
                    <a:moveTo>
                      <a:pt x="2233" y="0"/>
                    </a:moveTo>
                    <a:cubicBezTo>
                      <a:pt x="1909" y="0"/>
                      <a:pt x="1618" y="69"/>
                      <a:pt x="1379" y="219"/>
                    </a:cubicBezTo>
                    <a:lnTo>
                      <a:pt x="126" y="920"/>
                    </a:lnTo>
                    <a:cubicBezTo>
                      <a:pt x="26" y="996"/>
                      <a:pt x="1" y="1121"/>
                      <a:pt x="51" y="1221"/>
                    </a:cubicBezTo>
                    <a:cubicBezTo>
                      <a:pt x="84" y="1288"/>
                      <a:pt x="151" y="1321"/>
                      <a:pt x="222" y="1321"/>
                    </a:cubicBezTo>
                    <a:cubicBezTo>
                      <a:pt x="257" y="1321"/>
                      <a:pt x="293" y="1313"/>
                      <a:pt x="326" y="1296"/>
                    </a:cubicBezTo>
                    <a:lnTo>
                      <a:pt x="352" y="1296"/>
                    </a:lnTo>
                    <a:cubicBezTo>
                      <a:pt x="535" y="1183"/>
                      <a:pt x="758" y="1127"/>
                      <a:pt x="1011" y="1127"/>
                    </a:cubicBezTo>
                    <a:cubicBezTo>
                      <a:pt x="1484" y="1127"/>
                      <a:pt x="2062" y="1322"/>
                      <a:pt x="2682" y="1697"/>
                    </a:cubicBezTo>
                    <a:cubicBezTo>
                      <a:pt x="3610" y="2274"/>
                      <a:pt x="4487" y="3151"/>
                      <a:pt x="5013" y="4078"/>
                    </a:cubicBezTo>
                    <a:cubicBezTo>
                      <a:pt x="6191" y="6083"/>
                      <a:pt x="6216" y="8890"/>
                      <a:pt x="5088" y="9542"/>
                    </a:cubicBezTo>
                    <a:cubicBezTo>
                      <a:pt x="4988" y="9592"/>
                      <a:pt x="4963" y="9717"/>
                      <a:pt x="5013" y="9818"/>
                    </a:cubicBezTo>
                    <a:cubicBezTo>
                      <a:pt x="5063" y="9893"/>
                      <a:pt x="5139" y="9943"/>
                      <a:pt x="5214" y="9943"/>
                    </a:cubicBezTo>
                    <a:cubicBezTo>
                      <a:pt x="5239" y="9943"/>
                      <a:pt x="5264" y="9918"/>
                      <a:pt x="5314" y="9893"/>
                    </a:cubicBezTo>
                    <a:lnTo>
                      <a:pt x="6542" y="9191"/>
                    </a:lnTo>
                    <a:cubicBezTo>
                      <a:pt x="7996" y="8364"/>
                      <a:pt x="7795" y="5181"/>
                      <a:pt x="6642" y="3151"/>
                    </a:cubicBezTo>
                    <a:cubicBezTo>
                      <a:pt x="5815" y="1747"/>
                      <a:pt x="4261" y="444"/>
                      <a:pt x="2933" y="93"/>
                    </a:cubicBezTo>
                    <a:cubicBezTo>
                      <a:pt x="2689" y="32"/>
                      <a:pt x="2454" y="0"/>
                      <a:pt x="223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
              <p:cNvSpPr/>
              <p:nvPr/>
            </p:nvSpPr>
            <p:spPr>
              <a:xfrm>
                <a:off x="7305876" y="3177108"/>
                <a:ext cx="231589" cy="309321"/>
              </a:xfrm>
              <a:custGeom>
                <a:rect b="b" l="l" r="r" t="t"/>
                <a:pathLst>
                  <a:path extrusionOk="0" h="13860" w="10377">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
              <p:cNvSpPr/>
              <p:nvPr/>
            </p:nvSpPr>
            <p:spPr>
              <a:xfrm>
                <a:off x="7300274" y="3172176"/>
                <a:ext cx="241096" cy="318716"/>
              </a:xfrm>
              <a:custGeom>
                <a:rect b="b" l="l" r="r" t="t"/>
                <a:pathLst>
                  <a:path extrusionOk="0" h="14281" w="10803">
                    <a:moveTo>
                      <a:pt x="2634" y="435"/>
                    </a:moveTo>
                    <a:cubicBezTo>
                      <a:pt x="4073" y="435"/>
                      <a:pt x="5905" y="1574"/>
                      <a:pt x="7269" y="2977"/>
                    </a:cubicBezTo>
                    <a:cubicBezTo>
                      <a:pt x="7870" y="3579"/>
                      <a:pt x="8372" y="4231"/>
                      <a:pt x="8773" y="4907"/>
                    </a:cubicBezTo>
                    <a:cubicBezTo>
                      <a:pt x="9149" y="5584"/>
                      <a:pt x="9474" y="6361"/>
                      <a:pt x="9700" y="7188"/>
                    </a:cubicBezTo>
                    <a:cubicBezTo>
                      <a:pt x="10377" y="9544"/>
                      <a:pt x="10276" y="12376"/>
                      <a:pt x="8848" y="13228"/>
                    </a:cubicBezTo>
                    <a:lnTo>
                      <a:pt x="8823" y="13228"/>
                    </a:lnTo>
                    <a:lnTo>
                      <a:pt x="8748" y="13278"/>
                    </a:lnTo>
                    <a:cubicBezTo>
                      <a:pt x="9775" y="11373"/>
                      <a:pt x="9274" y="7814"/>
                      <a:pt x="7870" y="5434"/>
                    </a:cubicBezTo>
                    <a:cubicBezTo>
                      <a:pt x="7043" y="3955"/>
                      <a:pt x="5640" y="2551"/>
                      <a:pt x="4186" y="1674"/>
                    </a:cubicBezTo>
                    <a:cubicBezTo>
                      <a:pt x="3209" y="1073"/>
                      <a:pt x="2281" y="772"/>
                      <a:pt x="1504" y="747"/>
                    </a:cubicBezTo>
                    <a:lnTo>
                      <a:pt x="1555" y="697"/>
                    </a:lnTo>
                    <a:lnTo>
                      <a:pt x="1580" y="697"/>
                    </a:lnTo>
                    <a:cubicBezTo>
                      <a:pt x="1892" y="517"/>
                      <a:pt x="2249" y="435"/>
                      <a:pt x="2634" y="435"/>
                    </a:cubicBezTo>
                    <a:close/>
                    <a:moveTo>
                      <a:pt x="2625" y="1"/>
                    </a:moveTo>
                    <a:cubicBezTo>
                      <a:pt x="2187" y="1"/>
                      <a:pt x="1774" y="92"/>
                      <a:pt x="1404" y="296"/>
                    </a:cubicBezTo>
                    <a:cubicBezTo>
                      <a:pt x="1404" y="321"/>
                      <a:pt x="1404" y="321"/>
                      <a:pt x="1379" y="321"/>
                    </a:cubicBezTo>
                    <a:lnTo>
                      <a:pt x="151" y="1048"/>
                    </a:lnTo>
                    <a:cubicBezTo>
                      <a:pt x="51" y="1098"/>
                      <a:pt x="1" y="1198"/>
                      <a:pt x="51" y="1298"/>
                    </a:cubicBezTo>
                    <a:cubicBezTo>
                      <a:pt x="76" y="1348"/>
                      <a:pt x="126" y="1398"/>
                      <a:pt x="176" y="1423"/>
                    </a:cubicBezTo>
                    <a:cubicBezTo>
                      <a:pt x="191" y="1431"/>
                      <a:pt x="208" y="1434"/>
                      <a:pt x="225" y="1434"/>
                    </a:cubicBezTo>
                    <a:cubicBezTo>
                      <a:pt x="268" y="1434"/>
                      <a:pt x="316" y="1416"/>
                      <a:pt x="352" y="1398"/>
                    </a:cubicBezTo>
                    <a:cubicBezTo>
                      <a:pt x="636" y="1235"/>
                      <a:pt x="979" y="1154"/>
                      <a:pt x="1366" y="1154"/>
                    </a:cubicBezTo>
                    <a:cubicBezTo>
                      <a:pt x="2106" y="1154"/>
                      <a:pt x="3006" y="1449"/>
                      <a:pt x="3961" y="2025"/>
                    </a:cubicBezTo>
                    <a:cubicBezTo>
                      <a:pt x="5389" y="2877"/>
                      <a:pt x="6718" y="4231"/>
                      <a:pt x="7520" y="5634"/>
                    </a:cubicBezTo>
                    <a:cubicBezTo>
                      <a:pt x="9098" y="8366"/>
                      <a:pt x="9474" y="12727"/>
                      <a:pt x="7670" y="13905"/>
                    </a:cubicBezTo>
                    <a:cubicBezTo>
                      <a:pt x="7570" y="13980"/>
                      <a:pt x="7545" y="14105"/>
                      <a:pt x="7595" y="14206"/>
                    </a:cubicBezTo>
                    <a:cubicBezTo>
                      <a:pt x="7645" y="14256"/>
                      <a:pt x="7720" y="14281"/>
                      <a:pt x="7795" y="14281"/>
                    </a:cubicBezTo>
                    <a:cubicBezTo>
                      <a:pt x="7820" y="14281"/>
                      <a:pt x="7845" y="14281"/>
                      <a:pt x="7895" y="14256"/>
                    </a:cubicBezTo>
                    <a:lnTo>
                      <a:pt x="9023" y="13604"/>
                    </a:lnTo>
                    <a:lnTo>
                      <a:pt x="9048" y="13604"/>
                    </a:lnTo>
                    <a:cubicBezTo>
                      <a:pt x="10753" y="12601"/>
                      <a:pt x="10803" y="9519"/>
                      <a:pt x="10101" y="7063"/>
                    </a:cubicBezTo>
                    <a:cubicBezTo>
                      <a:pt x="9875" y="6236"/>
                      <a:pt x="9525" y="5408"/>
                      <a:pt x="9124" y="4707"/>
                    </a:cubicBezTo>
                    <a:cubicBezTo>
                      <a:pt x="8723" y="4005"/>
                      <a:pt x="8196" y="3328"/>
                      <a:pt x="7570" y="2677"/>
                    </a:cubicBezTo>
                    <a:cubicBezTo>
                      <a:pt x="6190" y="1238"/>
                      <a:pt x="4237" y="1"/>
                      <a:pt x="26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
              <p:cNvSpPr/>
              <p:nvPr/>
            </p:nvSpPr>
            <p:spPr>
              <a:xfrm>
                <a:off x="7084933" y="3304049"/>
                <a:ext cx="278009" cy="274661"/>
              </a:xfrm>
              <a:custGeom>
                <a:rect b="b" l="l" r="r" t="t"/>
                <a:pathLst>
                  <a:path extrusionOk="0" h="12307" w="12457">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
              <p:cNvSpPr/>
              <p:nvPr/>
            </p:nvSpPr>
            <p:spPr>
              <a:xfrm>
                <a:off x="7206876" y="3508209"/>
                <a:ext cx="14551" cy="51486"/>
              </a:xfrm>
              <a:custGeom>
                <a:rect b="b" l="l" r="r" t="t"/>
                <a:pathLst>
                  <a:path extrusionOk="0" h="2307" w="652">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
              <p:cNvSpPr/>
              <p:nvPr/>
            </p:nvSpPr>
            <p:spPr>
              <a:xfrm>
                <a:off x="7234281" y="3516042"/>
                <a:ext cx="13993" cy="27986"/>
              </a:xfrm>
              <a:custGeom>
                <a:rect b="b" l="l" r="r" t="t"/>
                <a:pathLst>
                  <a:path extrusionOk="0" h="1254" w="627">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
              <p:cNvSpPr/>
              <p:nvPr/>
            </p:nvSpPr>
            <p:spPr>
              <a:xfrm>
                <a:off x="7262245" y="3476339"/>
                <a:ext cx="14573" cy="51464"/>
              </a:xfrm>
              <a:custGeom>
                <a:rect b="b" l="l" r="r" t="t"/>
                <a:pathLst>
                  <a:path extrusionOk="0" h="2306" w="653">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
              <p:cNvSpPr/>
              <p:nvPr/>
            </p:nvSpPr>
            <p:spPr>
              <a:xfrm>
                <a:off x="7290209" y="3484151"/>
                <a:ext cx="13457" cy="28008"/>
              </a:xfrm>
              <a:custGeom>
                <a:rect b="b" l="l" r="r" t="t"/>
                <a:pathLst>
                  <a:path extrusionOk="0" h="1255" w="603">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
              <p:cNvSpPr/>
              <p:nvPr/>
            </p:nvSpPr>
            <p:spPr>
              <a:xfrm>
                <a:off x="7317615" y="3443890"/>
                <a:ext cx="14573" cy="52044"/>
              </a:xfrm>
              <a:custGeom>
                <a:rect b="b" l="l" r="r" t="t"/>
                <a:pathLst>
                  <a:path extrusionOk="0" h="2332" w="653">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
              <p:cNvSpPr/>
              <p:nvPr/>
            </p:nvSpPr>
            <p:spPr>
              <a:xfrm>
                <a:off x="7372984" y="3411998"/>
                <a:ext cx="15131" cy="52044"/>
              </a:xfrm>
              <a:custGeom>
                <a:rect b="b" l="l" r="r" t="t"/>
                <a:pathLst>
                  <a:path extrusionOk="0" h="2332" w="678">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
              <p:cNvSpPr/>
              <p:nvPr/>
            </p:nvSpPr>
            <p:spPr>
              <a:xfrm>
                <a:off x="7400970" y="3420390"/>
                <a:ext cx="13435" cy="27428"/>
              </a:xfrm>
              <a:custGeom>
                <a:rect b="b" l="l" r="r" t="t"/>
                <a:pathLst>
                  <a:path extrusionOk="0" h="1229" w="602">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
              <p:cNvSpPr/>
              <p:nvPr/>
            </p:nvSpPr>
            <p:spPr>
              <a:xfrm>
                <a:off x="7012223" y="3480736"/>
                <a:ext cx="91189" cy="109713"/>
              </a:xfrm>
              <a:custGeom>
                <a:rect b="b" l="l" r="r" t="t"/>
                <a:pathLst>
                  <a:path extrusionOk="0" h="4916" w="4086">
                    <a:moveTo>
                      <a:pt x="1092" y="420"/>
                    </a:moveTo>
                    <a:cubicBezTo>
                      <a:pt x="1311" y="420"/>
                      <a:pt x="1590" y="510"/>
                      <a:pt x="1880" y="680"/>
                    </a:cubicBezTo>
                    <a:cubicBezTo>
                      <a:pt x="2331" y="956"/>
                      <a:pt x="2757" y="1382"/>
                      <a:pt x="3033" y="1833"/>
                    </a:cubicBezTo>
                    <a:cubicBezTo>
                      <a:pt x="3559" y="2760"/>
                      <a:pt x="3609" y="4089"/>
                      <a:pt x="3108" y="4415"/>
                    </a:cubicBezTo>
                    <a:cubicBezTo>
                      <a:pt x="3025" y="4461"/>
                      <a:pt x="2929" y="4483"/>
                      <a:pt x="2822" y="4483"/>
                    </a:cubicBezTo>
                    <a:cubicBezTo>
                      <a:pt x="2637" y="4483"/>
                      <a:pt x="2419" y="4416"/>
                      <a:pt x="2181" y="4289"/>
                    </a:cubicBezTo>
                    <a:lnTo>
                      <a:pt x="2807" y="3938"/>
                    </a:lnTo>
                    <a:cubicBezTo>
                      <a:pt x="2858" y="3913"/>
                      <a:pt x="2908" y="3863"/>
                      <a:pt x="2908" y="3788"/>
                    </a:cubicBezTo>
                    <a:cubicBezTo>
                      <a:pt x="2983" y="3462"/>
                      <a:pt x="2933" y="2710"/>
                      <a:pt x="2582" y="2109"/>
                    </a:cubicBezTo>
                    <a:cubicBezTo>
                      <a:pt x="2231" y="1482"/>
                      <a:pt x="1604" y="1056"/>
                      <a:pt x="1279" y="956"/>
                    </a:cubicBezTo>
                    <a:cubicBezTo>
                      <a:pt x="1264" y="949"/>
                      <a:pt x="1247" y="946"/>
                      <a:pt x="1229" y="946"/>
                    </a:cubicBezTo>
                    <a:cubicBezTo>
                      <a:pt x="1187" y="946"/>
                      <a:pt x="1139" y="963"/>
                      <a:pt x="1103" y="981"/>
                    </a:cubicBezTo>
                    <a:lnTo>
                      <a:pt x="477" y="1357"/>
                    </a:lnTo>
                    <a:cubicBezTo>
                      <a:pt x="477" y="931"/>
                      <a:pt x="602" y="605"/>
                      <a:pt x="827" y="480"/>
                    </a:cubicBezTo>
                    <a:cubicBezTo>
                      <a:pt x="899" y="440"/>
                      <a:pt x="989" y="420"/>
                      <a:pt x="1092" y="420"/>
                    </a:cubicBezTo>
                    <a:close/>
                    <a:moveTo>
                      <a:pt x="1117" y="1"/>
                    </a:moveTo>
                    <a:cubicBezTo>
                      <a:pt x="935" y="1"/>
                      <a:pt x="770" y="43"/>
                      <a:pt x="627" y="129"/>
                    </a:cubicBezTo>
                    <a:cubicBezTo>
                      <a:pt x="201" y="354"/>
                      <a:pt x="0" y="956"/>
                      <a:pt x="76" y="1708"/>
                    </a:cubicBezTo>
                    <a:cubicBezTo>
                      <a:pt x="76" y="1783"/>
                      <a:pt x="101" y="1858"/>
                      <a:pt x="176" y="1883"/>
                    </a:cubicBezTo>
                    <a:cubicBezTo>
                      <a:pt x="197" y="1904"/>
                      <a:pt x="227" y="1912"/>
                      <a:pt x="259" y="1912"/>
                    </a:cubicBezTo>
                    <a:cubicBezTo>
                      <a:pt x="302" y="1912"/>
                      <a:pt x="347" y="1898"/>
                      <a:pt x="376" y="1883"/>
                    </a:cubicBezTo>
                    <a:lnTo>
                      <a:pt x="1228" y="1382"/>
                    </a:lnTo>
                    <a:cubicBezTo>
                      <a:pt x="1504" y="1507"/>
                      <a:pt x="1955" y="1858"/>
                      <a:pt x="2206" y="2309"/>
                    </a:cubicBezTo>
                    <a:cubicBezTo>
                      <a:pt x="2482" y="2735"/>
                      <a:pt x="2557" y="3312"/>
                      <a:pt x="2507" y="3613"/>
                    </a:cubicBezTo>
                    <a:cubicBezTo>
                      <a:pt x="2431" y="3663"/>
                      <a:pt x="2306" y="3738"/>
                      <a:pt x="2156" y="3838"/>
                    </a:cubicBezTo>
                    <a:lnTo>
                      <a:pt x="1655" y="4114"/>
                    </a:lnTo>
                    <a:cubicBezTo>
                      <a:pt x="1604" y="4139"/>
                      <a:pt x="1554" y="4214"/>
                      <a:pt x="1554" y="4289"/>
                    </a:cubicBezTo>
                    <a:cubicBezTo>
                      <a:pt x="1554" y="4364"/>
                      <a:pt x="1579" y="4415"/>
                      <a:pt x="1655" y="4465"/>
                    </a:cubicBezTo>
                    <a:cubicBezTo>
                      <a:pt x="2056" y="4765"/>
                      <a:pt x="2482" y="4916"/>
                      <a:pt x="2832" y="4916"/>
                    </a:cubicBezTo>
                    <a:cubicBezTo>
                      <a:pt x="3008" y="4916"/>
                      <a:pt x="3158" y="4866"/>
                      <a:pt x="3309" y="4791"/>
                    </a:cubicBezTo>
                    <a:cubicBezTo>
                      <a:pt x="3309" y="4791"/>
                      <a:pt x="3334" y="4765"/>
                      <a:pt x="3334" y="4765"/>
                    </a:cubicBezTo>
                    <a:cubicBezTo>
                      <a:pt x="4086" y="4289"/>
                      <a:pt x="3985" y="2660"/>
                      <a:pt x="3384" y="1633"/>
                    </a:cubicBezTo>
                    <a:cubicBezTo>
                      <a:pt x="3083" y="1131"/>
                      <a:pt x="2607" y="630"/>
                      <a:pt x="2106" y="329"/>
                    </a:cubicBezTo>
                    <a:cubicBezTo>
                      <a:pt x="1749" y="112"/>
                      <a:pt x="1411" y="1"/>
                      <a:pt x="11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
              <p:cNvSpPr/>
              <p:nvPr/>
            </p:nvSpPr>
            <p:spPr>
              <a:xfrm>
                <a:off x="6968593" y="3501826"/>
                <a:ext cx="110204" cy="97572"/>
              </a:xfrm>
              <a:custGeom>
                <a:rect b="b" l="l" r="r" t="t"/>
                <a:pathLst>
                  <a:path extrusionOk="0" h="4372" w="4938">
                    <a:moveTo>
                      <a:pt x="3183" y="437"/>
                    </a:moveTo>
                    <a:cubicBezTo>
                      <a:pt x="3459" y="562"/>
                      <a:pt x="3910" y="913"/>
                      <a:pt x="4161" y="1364"/>
                    </a:cubicBezTo>
                    <a:cubicBezTo>
                      <a:pt x="4437" y="1790"/>
                      <a:pt x="4512" y="2367"/>
                      <a:pt x="4462" y="2668"/>
                    </a:cubicBezTo>
                    <a:cubicBezTo>
                      <a:pt x="4386" y="2718"/>
                      <a:pt x="4261" y="2793"/>
                      <a:pt x="4111" y="2893"/>
                    </a:cubicBezTo>
                    <a:lnTo>
                      <a:pt x="2532" y="3795"/>
                    </a:lnTo>
                    <a:cubicBezTo>
                      <a:pt x="2345" y="3901"/>
                      <a:pt x="2142" y="3951"/>
                      <a:pt x="1942" y="3951"/>
                    </a:cubicBezTo>
                    <a:cubicBezTo>
                      <a:pt x="1526" y="3951"/>
                      <a:pt x="1123" y="3734"/>
                      <a:pt x="903" y="3344"/>
                    </a:cubicBezTo>
                    <a:lnTo>
                      <a:pt x="802" y="3194"/>
                    </a:lnTo>
                    <a:cubicBezTo>
                      <a:pt x="477" y="2617"/>
                      <a:pt x="677" y="1891"/>
                      <a:pt x="1254" y="1565"/>
                    </a:cubicBezTo>
                    <a:lnTo>
                      <a:pt x="2331" y="938"/>
                    </a:lnTo>
                    <a:lnTo>
                      <a:pt x="3183" y="437"/>
                    </a:lnTo>
                    <a:close/>
                    <a:moveTo>
                      <a:pt x="3184" y="1"/>
                    </a:moveTo>
                    <a:cubicBezTo>
                      <a:pt x="3142" y="1"/>
                      <a:pt x="3094" y="18"/>
                      <a:pt x="3058" y="36"/>
                    </a:cubicBezTo>
                    <a:lnTo>
                      <a:pt x="2131" y="587"/>
                    </a:lnTo>
                    <a:lnTo>
                      <a:pt x="1028" y="1189"/>
                    </a:lnTo>
                    <a:cubicBezTo>
                      <a:pt x="276" y="1640"/>
                      <a:pt x="0" y="2617"/>
                      <a:pt x="452" y="3394"/>
                    </a:cubicBezTo>
                    <a:lnTo>
                      <a:pt x="552" y="3570"/>
                    </a:lnTo>
                    <a:cubicBezTo>
                      <a:pt x="853" y="4071"/>
                      <a:pt x="1379" y="4372"/>
                      <a:pt x="1930" y="4372"/>
                    </a:cubicBezTo>
                    <a:cubicBezTo>
                      <a:pt x="2206" y="4372"/>
                      <a:pt x="2482" y="4297"/>
                      <a:pt x="2732" y="4146"/>
                    </a:cubicBezTo>
                    <a:lnTo>
                      <a:pt x="4762" y="2993"/>
                    </a:lnTo>
                    <a:cubicBezTo>
                      <a:pt x="4813" y="2968"/>
                      <a:pt x="4863" y="2918"/>
                      <a:pt x="4863" y="2843"/>
                    </a:cubicBezTo>
                    <a:cubicBezTo>
                      <a:pt x="4938" y="2517"/>
                      <a:pt x="4888" y="1765"/>
                      <a:pt x="4537" y="1164"/>
                    </a:cubicBezTo>
                    <a:cubicBezTo>
                      <a:pt x="4186" y="537"/>
                      <a:pt x="3559" y="111"/>
                      <a:pt x="3234" y="11"/>
                    </a:cubicBezTo>
                    <a:cubicBezTo>
                      <a:pt x="3219" y="4"/>
                      <a:pt x="3202" y="1"/>
                      <a:pt x="31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2" name="Google Shape;862;p1"/>
            <p:cNvGrpSpPr/>
            <p:nvPr/>
          </p:nvGrpSpPr>
          <p:grpSpPr>
            <a:xfrm>
              <a:off x="7291931" y="2325768"/>
              <a:ext cx="912853" cy="776958"/>
              <a:chOff x="7144231" y="2325768"/>
              <a:chExt cx="912853" cy="776958"/>
            </a:xfrm>
          </p:grpSpPr>
          <p:sp>
            <p:nvSpPr>
              <p:cNvPr id="863" name="Google Shape;863;p1"/>
              <p:cNvSpPr/>
              <p:nvPr/>
            </p:nvSpPr>
            <p:spPr>
              <a:xfrm>
                <a:off x="7639789" y="2971253"/>
                <a:ext cx="148255" cy="116363"/>
              </a:xfrm>
              <a:custGeom>
                <a:rect b="b" l="l" r="r" t="t"/>
                <a:pathLst>
                  <a:path extrusionOk="0" h="5214" w="6643">
                    <a:moveTo>
                      <a:pt x="1" y="0"/>
                    </a:moveTo>
                    <a:lnTo>
                      <a:pt x="1" y="1980"/>
                    </a:lnTo>
                    <a:cubicBezTo>
                      <a:pt x="1" y="2983"/>
                      <a:pt x="728" y="4261"/>
                      <a:pt x="1605" y="4762"/>
                    </a:cubicBezTo>
                    <a:lnTo>
                      <a:pt x="1705" y="4837"/>
                    </a:lnTo>
                    <a:cubicBezTo>
                      <a:pt x="2131" y="5063"/>
                      <a:pt x="2708" y="5213"/>
                      <a:pt x="3309" y="5213"/>
                    </a:cubicBezTo>
                    <a:cubicBezTo>
                      <a:pt x="3911" y="5213"/>
                      <a:pt x="4512" y="5063"/>
                      <a:pt x="4913" y="4837"/>
                    </a:cubicBezTo>
                    <a:lnTo>
                      <a:pt x="5038" y="4762"/>
                    </a:lnTo>
                    <a:cubicBezTo>
                      <a:pt x="5891" y="4261"/>
                      <a:pt x="6642" y="3008"/>
                      <a:pt x="6642" y="1980"/>
                    </a:cubicBezTo>
                    <a:lnTo>
                      <a:pt x="6642" y="0"/>
                    </a:lnTo>
                    <a:lnTo>
                      <a:pt x="3309" y="193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
              <p:cNvSpPr/>
              <p:nvPr/>
            </p:nvSpPr>
            <p:spPr>
              <a:xfrm>
                <a:off x="7413825" y="2840920"/>
                <a:ext cx="136494" cy="116363"/>
              </a:xfrm>
              <a:custGeom>
                <a:rect b="b" l="l" r="r" t="t"/>
                <a:pathLst>
                  <a:path extrusionOk="0" h="5214" w="6116">
                    <a:moveTo>
                      <a:pt x="0" y="1"/>
                    </a:moveTo>
                    <a:lnTo>
                      <a:pt x="0" y="552"/>
                    </a:lnTo>
                    <a:lnTo>
                      <a:pt x="0" y="1981"/>
                    </a:lnTo>
                    <a:cubicBezTo>
                      <a:pt x="0" y="2983"/>
                      <a:pt x="727" y="4261"/>
                      <a:pt x="1604" y="4763"/>
                    </a:cubicBezTo>
                    <a:lnTo>
                      <a:pt x="1705" y="4838"/>
                    </a:lnTo>
                    <a:cubicBezTo>
                      <a:pt x="2131" y="5063"/>
                      <a:pt x="2707" y="5214"/>
                      <a:pt x="3309" y="5214"/>
                    </a:cubicBezTo>
                    <a:cubicBezTo>
                      <a:pt x="3935" y="5214"/>
                      <a:pt x="4512" y="5063"/>
                      <a:pt x="4913" y="4838"/>
                    </a:cubicBezTo>
                    <a:lnTo>
                      <a:pt x="5038" y="4763"/>
                    </a:lnTo>
                    <a:cubicBezTo>
                      <a:pt x="5339" y="4587"/>
                      <a:pt x="5640" y="4312"/>
                      <a:pt x="5890" y="3961"/>
                    </a:cubicBezTo>
                    <a:cubicBezTo>
                      <a:pt x="6016" y="3810"/>
                      <a:pt x="6066" y="3660"/>
                      <a:pt x="6116" y="3535"/>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
              <p:cNvSpPr/>
              <p:nvPr/>
            </p:nvSpPr>
            <p:spPr>
              <a:xfrm>
                <a:off x="7713637" y="2786108"/>
                <a:ext cx="338981" cy="228241"/>
              </a:xfrm>
              <a:custGeom>
                <a:rect b="b" l="l" r="r" t="t"/>
                <a:pathLst>
                  <a:path extrusionOk="0" h="10227" w="15189">
                    <a:moveTo>
                      <a:pt x="15188" y="1"/>
                    </a:moveTo>
                    <a:lnTo>
                      <a:pt x="3810" y="6567"/>
                    </a:lnTo>
                    <a:lnTo>
                      <a:pt x="0" y="8747"/>
                    </a:lnTo>
                    <a:lnTo>
                      <a:pt x="0" y="10226"/>
                    </a:lnTo>
                    <a:lnTo>
                      <a:pt x="3810" y="8021"/>
                    </a:lnTo>
                    <a:lnTo>
                      <a:pt x="15188" y="1454"/>
                    </a:lnTo>
                    <a:lnTo>
                      <a:pt x="1518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
              <p:cNvSpPr/>
              <p:nvPr/>
            </p:nvSpPr>
            <p:spPr>
              <a:xfrm>
                <a:off x="7709151" y="2781221"/>
                <a:ext cx="347930" cy="237592"/>
              </a:xfrm>
              <a:custGeom>
                <a:rect b="b" l="l" r="r" t="t"/>
                <a:pathLst>
                  <a:path extrusionOk="0" h="10646" w="15590">
                    <a:moveTo>
                      <a:pt x="15189" y="570"/>
                    </a:moveTo>
                    <a:lnTo>
                      <a:pt x="15189" y="1548"/>
                    </a:lnTo>
                    <a:lnTo>
                      <a:pt x="427" y="10069"/>
                    </a:lnTo>
                    <a:lnTo>
                      <a:pt x="427" y="9092"/>
                    </a:lnTo>
                    <a:lnTo>
                      <a:pt x="15189" y="570"/>
                    </a:lnTo>
                    <a:close/>
                    <a:moveTo>
                      <a:pt x="15389" y="0"/>
                    </a:moveTo>
                    <a:cubicBezTo>
                      <a:pt x="15352" y="0"/>
                      <a:pt x="15314" y="7"/>
                      <a:pt x="15289" y="19"/>
                    </a:cubicBezTo>
                    <a:lnTo>
                      <a:pt x="101" y="8791"/>
                    </a:lnTo>
                    <a:cubicBezTo>
                      <a:pt x="51" y="8841"/>
                      <a:pt x="1" y="8916"/>
                      <a:pt x="1" y="8966"/>
                    </a:cubicBezTo>
                    <a:lnTo>
                      <a:pt x="1" y="10445"/>
                    </a:lnTo>
                    <a:cubicBezTo>
                      <a:pt x="1" y="10520"/>
                      <a:pt x="26" y="10596"/>
                      <a:pt x="101" y="10621"/>
                    </a:cubicBezTo>
                    <a:cubicBezTo>
                      <a:pt x="126" y="10646"/>
                      <a:pt x="176" y="10646"/>
                      <a:pt x="201" y="10646"/>
                    </a:cubicBezTo>
                    <a:cubicBezTo>
                      <a:pt x="251" y="10646"/>
                      <a:pt x="276" y="10646"/>
                      <a:pt x="301" y="10621"/>
                    </a:cubicBezTo>
                    <a:lnTo>
                      <a:pt x="15489" y="1849"/>
                    </a:lnTo>
                    <a:cubicBezTo>
                      <a:pt x="15565" y="1824"/>
                      <a:pt x="15590" y="1748"/>
                      <a:pt x="15590" y="1673"/>
                    </a:cubicBezTo>
                    <a:lnTo>
                      <a:pt x="15590" y="220"/>
                    </a:lnTo>
                    <a:cubicBezTo>
                      <a:pt x="15590" y="144"/>
                      <a:pt x="15565" y="69"/>
                      <a:pt x="15489" y="19"/>
                    </a:cubicBezTo>
                    <a:cubicBezTo>
                      <a:pt x="15464" y="7"/>
                      <a:pt x="15427" y="0"/>
                      <a:pt x="1538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
              <p:cNvSpPr/>
              <p:nvPr/>
            </p:nvSpPr>
            <p:spPr>
              <a:xfrm>
                <a:off x="7798644" y="2745848"/>
                <a:ext cx="27986" cy="56508"/>
              </a:xfrm>
              <a:custGeom>
                <a:rect b="b" l="l" r="r" t="t"/>
                <a:pathLst>
                  <a:path extrusionOk="0" h="2532" w="1254">
                    <a:moveTo>
                      <a:pt x="1" y="0"/>
                    </a:moveTo>
                    <a:lnTo>
                      <a:pt x="1" y="1454"/>
                    </a:lnTo>
                    <a:cubicBezTo>
                      <a:pt x="452" y="1780"/>
                      <a:pt x="828" y="2130"/>
                      <a:pt x="1053" y="2531"/>
                    </a:cubicBezTo>
                    <a:cubicBezTo>
                      <a:pt x="1179" y="2281"/>
                      <a:pt x="1254" y="2055"/>
                      <a:pt x="1254" y="1805"/>
                    </a:cubicBezTo>
                    <a:cubicBezTo>
                      <a:pt x="1254" y="1128"/>
                      <a:pt x="753" y="501"/>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
              <p:cNvSpPr/>
              <p:nvPr/>
            </p:nvSpPr>
            <p:spPr>
              <a:xfrm>
                <a:off x="7624144" y="2960764"/>
                <a:ext cx="179009" cy="141962"/>
              </a:xfrm>
              <a:custGeom>
                <a:rect b="b" l="l" r="r" t="t"/>
                <a:pathLst>
                  <a:path extrusionOk="0" h="6361" w="8021">
                    <a:moveTo>
                      <a:pt x="7594" y="571"/>
                    </a:moveTo>
                    <a:lnTo>
                      <a:pt x="7594" y="2450"/>
                    </a:lnTo>
                    <a:cubicBezTo>
                      <a:pt x="7594" y="3553"/>
                      <a:pt x="6817" y="4932"/>
                      <a:pt x="5865" y="5483"/>
                    </a:cubicBezTo>
                    <a:lnTo>
                      <a:pt x="5765" y="5533"/>
                    </a:lnTo>
                    <a:cubicBezTo>
                      <a:pt x="5288" y="5809"/>
                      <a:pt x="4649" y="5947"/>
                      <a:pt x="4013" y="5947"/>
                    </a:cubicBezTo>
                    <a:cubicBezTo>
                      <a:pt x="3377" y="5947"/>
                      <a:pt x="2744" y="5809"/>
                      <a:pt x="2281" y="5533"/>
                    </a:cubicBezTo>
                    <a:lnTo>
                      <a:pt x="2155" y="5483"/>
                    </a:lnTo>
                    <a:cubicBezTo>
                      <a:pt x="1228" y="4932"/>
                      <a:pt x="426" y="3553"/>
                      <a:pt x="426" y="2450"/>
                    </a:cubicBezTo>
                    <a:lnTo>
                      <a:pt x="426" y="571"/>
                    </a:lnTo>
                    <a:lnTo>
                      <a:pt x="3910" y="2576"/>
                    </a:lnTo>
                    <a:cubicBezTo>
                      <a:pt x="3947" y="2601"/>
                      <a:pt x="3985" y="2613"/>
                      <a:pt x="4020" y="2613"/>
                    </a:cubicBezTo>
                    <a:cubicBezTo>
                      <a:pt x="4054" y="2613"/>
                      <a:pt x="4085" y="2601"/>
                      <a:pt x="4110" y="2576"/>
                    </a:cubicBezTo>
                    <a:lnTo>
                      <a:pt x="7594" y="571"/>
                    </a:lnTo>
                    <a:close/>
                    <a:moveTo>
                      <a:pt x="213" y="0"/>
                    </a:moveTo>
                    <a:cubicBezTo>
                      <a:pt x="175" y="0"/>
                      <a:pt x="138" y="7"/>
                      <a:pt x="100" y="19"/>
                    </a:cubicBezTo>
                    <a:cubicBezTo>
                      <a:pt x="50" y="69"/>
                      <a:pt x="0" y="119"/>
                      <a:pt x="0" y="195"/>
                    </a:cubicBezTo>
                    <a:lnTo>
                      <a:pt x="0" y="2450"/>
                    </a:lnTo>
                    <a:cubicBezTo>
                      <a:pt x="0" y="3703"/>
                      <a:pt x="877" y="5207"/>
                      <a:pt x="1955" y="5834"/>
                    </a:cubicBezTo>
                    <a:lnTo>
                      <a:pt x="2055" y="5884"/>
                    </a:lnTo>
                    <a:cubicBezTo>
                      <a:pt x="2607" y="6210"/>
                      <a:pt x="3308" y="6360"/>
                      <a:pt x="4010" y="6360"/>
                    </a:cubicBezTo>
                    <a:cubicBezTo>
                      <a:pt x="4712" y="6360"/>
                      <a:pt x="5414" y="6210"/>
                      <a:pt x="5965" y="5909"/>
                    </a:cubicBezTo>
                    <a:lnTo>
                      <a:pt x="6065" y="5834"/>
                    </a:lnTo>
                    <a:cubicBezTo>
                      <a:pt x="7143" y="5207"/>
                      <a:pt x="8020" y="3703"/>
                      <a:pt x="8020" y="2450"/>
                    </a:cubicBezTo>
                    <a:lnTo>
                      <a:pt x="8020" y="195"/>
                    </a:lnTo>
                    <a:cubicBezTo>
                      <a:pt x="8020" y="119"/>
                      <a:pt x="7970" y="69"/>
                      <a:pt x="7920" y="19"/>
                    </a:cubicBezTo>
                    <a:cubicBezTo>
                      <a:pt x="7882" y="7"/>
                      <a:pt x="7845" y="0"/>
                      <a:pt x="7810" y="0"/>
                    </a:cubicBezTo>
                    <a:cubicBezTo>
                      <a:pt x="7776" y="0"/>
                      <a:pt x="7744" y="7"/>
                      <a:pt x="7719" y="19"/>
                    </a:cubicBezTo>
                    <a:lnTo>
                      <a:pt x="4010" y="2150"/>
                    </a:lnTo>
                    <a:lnTo>
                      <a:pt x="326" y="19"/>
                    </a:lnTo>
                    <a:cubicBezTo>
                      <a:pt x="288" y="7"/>
                      <a:pt x="251"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
              <p:cNvSpPr/>
              <p:nvPr/>
            </p:nvSpPr>
            <p:spPr>
              <a:xfrm>
                <a:off x="7629166" y="2597616"/>
                <a:ext cx="169501" cy="253393"/>
              </a:xfrm>
              <a:custGeom>
                <a:rect b="b" l="l" r="r" t="t"/>
                <a:pathLst>
                  <a:path extrusionOk="0" h="11354" w="7595">
                    <a:moveTo>
                      <a:pt x="1" y="0"/>
                    </a:moveTo>
                    <a:lnTo>
                      <a:pt x="1" y="6642"/>
                    </a:lnTo>
                    <a:lnTo>
                      <a:pt x="1" y="8096"/>
                    </a:lnTo>
                    <a:lnTo>
                      <a:pt x="1" y="10226"/>
                    </a:lnTo>
                    <a:cubicBezTo>
                      <a:pt x="1003" y="10903"/>
                      <a:pt x="2457" y="11354"/>
                      <a:pt x="3785" y="11354"/>
                    </a:cubicBezTo>
                    <a:cubicBezTo>
                      <a:pt x="5113" y="11354"/>
                      <a:pt x="6567" y="10903"/>
                      <a:pt x="7595" y="10226"/>
                    </a:cubicBezTo>
                    <a:lnTo>
                      <a:pt x="7595" y="8096"/>
                    </a:lnTo>
                    <a:lnTo>
                      <a:pt x="7595" y="6642"/>
                    </a:lnTo>
                    <a:lnTo>
                      <a:pt x="7595" y="1855"/>
                    </a:lnTo>
                    <a:lnTo>
                      <a:pt x="7595" y="0"/>
                    </a:lnTo>
                    <a:cubicBezTo>
                      <a:pt x="6567" y="677"/>
                      <a:pt x="5113" y="1128"/>
                      <a:pt x="3785" y="1128"/>
                    </a:cubicBezTo>
                    <a:cubicBezTo>
                      <a:pt x="2457" y="1128"/>
                      <a:pt x="1003" y="67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
              <p:cNvSpPr/>
              <p:nvPr/>
            </p:nvSpPr>
            <p:spPr>
              <a:xfrm>
                <a:off x="7624144" y="2593063"/>
                <a:ext cx="179009" cy="262989"/>
              </a:xfrm>
              <a:custGeom>
                <a:rect b="b" l="l" r="r" t="t"/>
                <a:pathLst>
                  <a:path extrusionOk="0" h="11784" w="8021">
                    <a:moveTo>
                      <a:pt x="7594" y="580"/>
                    </a:moveTo>
                    <a:lnTo>
                      <a:pt x="7594" y="10330"/>
                    </a:lnTo>
                    <a:cubicBezTo>
                      <a:pt x="6617" y="10956"/>
                      <a:pt x="5213" y="11357"/>
                      <a:pt x="4035" y="11357"/>
                    </a:cubicBezTo>
                    <a:lnTo>
                      <a:pt x="4010" y="11357"/>
                    </a:lnTo>
                    <a:cubicBezTo>
                      <a:pt x="2807" y="11357"/>
                      <a:pt x="1429" y="10956"/>
                      <a:pt x="426" y="10330"/>
                    </a:cubicBezTo>
                    <a:lnTo>
                      <a:pt x="426" y="580"/>
                    </a:lnTo>
                    <a:cubicBezTo>
                      <a:pt x="1479" y="1182"/>
                      <a:pt x="2807" y="1558"/>
                      <a:pt x="4010" y="1558"/>
                    </a:cubicBezTo>
                    <a:cubicBezTo>
                      <a:pt x="5213" y="1558"/>
                      <a:pt x="6567" y="1182"/>
                      <a:pt x="7594" y="580"/>
                    </a:cubicBezTo>
                    <a:close/>
                    <a:moveTo>
                      <a:pt x="208" y="0"/>
                    </a:moveTo>
                    <a:cubicBezTo>
                      <a:pt x="177" y="0"/>
                      <a:pt x="147" y="8"/>
                      <a:pt x="125" y="29"/>
                    </a:cubicBezTo>
                    <a:cubicBezTo>
                      <a:pt x="50" y="54"/>
                      <a:pt x="0" y="129"/>
                      <a:pt x="0" y="204"/>
                    </a:cubicBezTo>
                    <a:lnTo>
                      <a:pt x="0" y="10430"/>
                    </a:lnTo>
                    <a:cubicBezTo>
                      <a:pt x="0" y="10505"/>
                      <a:pt x="50" y="10580"/>
                      <a:pt x="100" y="10605"/>
                    </a:cubicBezTo>
                    <a:cubicBezTo>
                      <a:pt x="1178" y="11332"/>
                      <a:pt x="2682" y="11783"/>
                      <a:pt x="4010" y="11783"/>
                    </a:cubicBezTo>
                    <a:lnTo>
                      <a:pt x="4035" y="11783"/>
                    </a:lnTo>
                    <a:cubicBezTo>
                      <a:pt x="5363" y="11783"/>
                      <a:pt x="6842" y="11332"/>
                      <a:pt x="7920" y="10605"/>
                    </a:cubicBezTo>
                    <a:cubicBezTo>
                      <a:pt x="7995" y="10580"/>
                      <a:pt x="8020" y="10505"/>
                      <a:pt x="8020" y="10430"/>
                    </a:cubicBezTo>
                    <a:lnTo>
                      <a:pt x="8020" y="204"/>
                    </a:lnTo>
                    <a:cubicBezTo>
                      <a:pt x="8020" y="129"/>
                      <a:pt x="7970" y="54"/>
                      <a:pt x="7920" y="29"/>
                    </a:cubicBezTo>
                    <a:cubicBezTo>
                      <a:pt x="7888" y="8"/>
                      <a:pt x="7856" y="0"/>
                      <a:pt x="7825" y="0"/>
                    </a:cubicBezTo>
                    <a:cubicBezTo>
                      <a:pt x="7781" y="0"/>
                      <a:pt x="7738" y="15"/>
                      <a:pt x="7694" y="29"/>
                    </a:cubicBezTo>
                    <a:cubicBezTo>
                      <a:pt x="6692" y="706"/>
                      <a:pt x="5263" y="1132"/>
                      <a:pt x="4010" y="1132"/>
                    </a:cubicBezTo>
                    <a:cubicBezTo>
                      <a:pt x="2782" y="1132"/>
                      <a:pt x="1328" y="706"/>
                      <a:pt x="326" y="29"/>
                    </a:cubicBezTo>
                    <a:cubicBezTo>
                      <a:pt x="297" y="15"/>
                      <a:pt x="251"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
              <p:cNvSpPr/>
              <p:nvPr/>
            </p:nvSpPr>
            <p:spPr>
              <a:xfrm>
                <a:off x="7148694" y="2655775"/>
                <a:ext cx="564968" cy="358575"/>
              </a:xfrm>
              <a:custGeom>
                <a:rect b="b" l="l" r="r" t="t"/>
                <a:pathLst>
                  <a:path extrusionOk="0" h="16067" w="25315">
                    <a:moveTo>
                      <a:pt x="1" y="1"/>
                    </a:moveTo>
                    <a:lnTo>
                      <a:pt x="1" y="5841"/>
                    </a:lnTo>
                    <a:lnTo>
                      <a:pt x="1279" y="6567"/>
                    </a:lnTo>
                    <a:lnTo>
                      <a:pt x="1279" y="2181"/>
                    </a:lnTo>
                    <a:lnTo>
                      <a:pt x="5063" y="4362"/>
                    </a:lnTo>
                    <a:lnTo>
                      <a:pt x="11404" y="8021"/>
                    </a:lnTo>
                    <a:lnTo>
                      <a:pt x="18447" y="12106"/>
                    </a:lnTo>
                    <a:lnTo>
                      <a:pt x="21530" y="13861"/>
                    </a:lnTo>
                    <a:lnTo>
                      <a:pt x="25314" y="16066"/>
                    </a:lnTo>
                    <a:lnTo>
                      <a:pt x="25314" y="14587"/>
                    </a:lnTo>
                    <a:lnTo>
                      <a:pt x="21530" y="12407"/>
                    </a:lnTo>
                    <a:lnTo>
                      <a:pt x="18923" y="10903"/>
                    </a:lnTo>
                    <a:lnTo>
                      <a:pt x="11404" y="656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
              <p:cNvSpPr/>
              <p:nvPr/>
            </p:nvSpPr>
            <p:spPr>
              <a:xfrm>
                <a:off x="7144231" y="2650887"/>
                <a:ext cx="574452" cy="367926"/>
              </a:xfrm>
              <a:custGeom>
                <a:rect b="b" l="l" r="r" t="t"/>
                <a:pathLst>
                  <a:path extrusionOk="0" h="16486" w="25740">
                    <a:moveTo>
                      <a:pt x="426" y="571"/>
                    </a:moveTo>
                    <a:lnTo>
                      <a:pt x="25314" y="14932"/>
                    </a:lnTo>
                    <a:lnTo>
                      <a:pt x="25314" y="15909"/>
                    </a:lnTo>
                    <a:lnTo>
                      <a:pt x="1579" y="2225"/>
                    </a:lnTo>
                    <a:cubicBezTo>
                      <a:pt x="1554" y="2200"/>
                      <a:pt x="1504" y="2200"/>
                      <a:pt x="1479" y="2200"/>
                    </a:cubicBezTo>
                    <a:cubicBezTo>
                      <a:pt x="1454" y="2200"/>
                      <a:pt x="1404" y="2200"/>
                      <a:pt x="1379" y="2225"/>
                    </a:cubicBezTo>
                    <a:cubicBezTo>
                      <a:pt x="1303" y="2250"/>
                      <a:pt x="1278" y="2325"/>
                      <a:pt x="1278" y="2400"/>
                    </a:cubicBezTo>
                    <a:lnTo>
                      <a:pt x="1278" y="6410"/>
                    </a:lnTo>
                    <a:lnTo>
                      <a:pt x="426" y="5934"/>
                    </a:lnTo>
                    <a:lnTo>
                      <a:pt x="426" y="571"/>
                    </a:lnTo>
                    <a:close/>
                    <a:moveTo>
                      <a:pt x="213" y="1"/>
                    </a:moveTo>
                    <a:cubicBezTo>
                      <a:pt x="176" y="1"/>
                      <a:pt x="138" y="7"/>
                      <a:pt x="100" y="19"/>
                    </a:cubicBezTo>
                    <a:cubicBezTo>
                      <a:pt x="50" y="70"/>
                      <a:pt x="0" y="145"/>
                      <a:pt x="0" y="220"/>
                    </a:cubicBezTo>
                    <a:lnTo>
                      <a:pt x="0" y="6060"/>
                    </a:lnTo>
                    <a:cubicBezTo>
                      <a:pt x="0" y="6135"/>
                      <a:pt x="50" y="6185"/>
                      <a:pt x="100" y="6235"/>
                    </a:cubicBezTo>
                    <a:lnTo>
                      <a:pt x="1379" y="6962"/>
                    </a:lnTo>
                    <a:cubicBezTo>
                      <a:pt x="1404" y="6987"/>
                      <a:pt x="1435" y="6999"/>
                      <a:pt x="1469" y="6999"/>
                    </a:cubicBezTo>
                    <a:cubicBezTo>
                      <a:pt x="1504" y="6999"/>
                      <a:pt x="1542" y="6987"/>
                      <a:pt x="1579" y="6962"/>
                    </a:cubicBezTo>
                    <a:cubicBezTo>
                      <a:pt x="1654" y="6937"/>
                      <a:pt x="1679" y="6862"/>
                      <a:pt x="1679" y="6786"/>
                    </a:cubicBezTo>
                    <a:lnTo>
                      <a:pt x="1679" y="2751"/>
                    </a:lnTo>
                    <a:lnTo>
                      <a:pt x="25414" y="16461"/>
                    </a:lnTo>
                    <a:cubicBezTo>
                      <a:pt x="25439" y="16486"/>
                      <a:pt x="25489" y="16486"/>
                      <a:pt x="25514" y="16486"/>
                    </a:cubicBezTo>
                    <a:cubicBezTo>
                      <a:pt x="25564" y="16486"/>
                      <a:pt x="25589" y="16486"/>
                      <a:pt x="25614" y="16461"/>
                    </a:cubicBezTo>
                    <a:cubicBezTo>
                      <a:pt x="25690" y="16436"/>
                      <a:pt x="25740" y="16360"/>
                      <a:pt x="25740" y="16285"/>
                    </a:cubicBezTo>
                    <a:lnTo>
                      <a:pt x="25740" y="14832"/>
                    </a:lnTo>
                    <a:cubicBezTo>
                      <a:pt x="25740" y="14756"/>
                      <a:pt x="25690" y="14681"/>
                      <a:pt x="25614" y="14631"/>
                    </a:cubicBezTo>
                    <a:lnTo>
                      <a:pt x="326" y="19"/>
                    </a:lnTo>
                    <a:cubicBezTo>
                      <a:pt x="288" y="7"/>
                      <a:pt x="251"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
              <p:cNvSpPr/>
              <p:nvPr/>
            </p:nvSpPr>
            <p:spPr>
              <a:xfrm>
                <a:off x="7600644" y="2745848"/>
                <a:ext cx="28544" cy="56508"/>
              </a:xfrm>
              <a:custGeom>
                <a:rect b="b" l="l" r="r" t="t"/>
                <a:pathLst>
                  <a:path extrusionOk="0" h="2532" w="1279">
                    <a:moveTo>
                      <a:pt x="1279" y="0"/>
                    </a:moveTo>
                    <a:cubicBezTo>
                      <a:pt x="502" y="501"/>
                      <a:pt x="0" y="1153"/>
                      <a:pt x="0" y="1805"/>
                    </a:cubicBezTo>
                    <a:cubicBezTo>
                      <a:pt x="0" y="2055"/>
                      <a:pt x="76" y="2281"/>
                      <a:pt x="201" y="2531"/>
                    </a:cubicBezTo>
                    <a:cubicBezTo>
                      <a:pt x="426" y="2130"/>
                      <a:pt x="802" y="1780"/>
                      <a:pt x="1279" y="1454"/>
                    </a:cubicBezTo>
                    <a:lnTo>
                      <a:pt x="1279"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
              <p:cNvSpPr/>
              <p:nvPr/>
            </p:nvSpPr>
            <p:spPr>
              <a:xfrm>
                <a:off x="7600644" y="2460007"/>
                <a:ext cx="225987" cy="130357"/>
              </a:xfrm>
              <a:custGeom>
                <a:rect b="b" l="l" r="r" t="t"/>
                <a:pathLst>
                  <a:path extrusionOk="0" h="5841" w="10126">
                    <a:moveTo>
                      <a:pt x="5063" y="1"/>
                    </a:moveTo>
                    <a:cubicBezTo>
                      <a:pt x="2757" y="1"/>
                      <a:pt x="0" y="1379"/>
                      <a:pt x="0" y="2908"/>
                    </a:cubicBezTo>
                    <a:lnTo>
                      <a:pt x="0" y="2933"/>
                    </a:lnTo>
                    <a:cubicBezTo>
                      <a:pt x="25" y="4462"/>
                      <a:pt x="2757" y="5841"/>
                      <a:pt x="5063" y="5841"/>
                    </a:cubicBezTo>
                    <a:cubicBezTo>
                      <a:pt x="7369" y="5841"/>
                      <a:pt x="10126" y="4462"/>
                      <a:pt x="10126" y="2908"/>
                    </a:cubicBezTo>
                    <a:cubicBezTo>
                      <a:pt x="10126" y="1379"/>
                      <a:pt x="7369" y="1"/>
                      <a:pt x="50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
              <p:cNvSpPr/>
              <p:nvPr/>
            </p:nvSpPr>
            <p:spPr>
              <a:xfrm>
                <a:off x="7597296" y="2456101"/>
                <a:ext cx="232705" cy="137610"/>
              </a:xfrm>
              <a:custGeom>
                <a:rect b="b" l="l" r="r" t="t"/>
                <a:pathLst>
                  <a:path extrusionOk="0" h="6166" w="10427">
                    <a:moveTo>
                      <a:pt x="5213" y="326"/>
                    </a:moveTo>
                    <a:cubicBezTo>
                      <a:pt x="7369" y="326"/>
                      <a:pt x="10125" y="1630"/>
                      <a:pt x="10125" y="3083"/>
                    </a:cubicBezTo>
                    <a:cubicBezTo>
                      <a:pt x="10125" y="4562"/>
                      <a:pt x="7369" y="5865"/>
                      <a:pt x="5213" y="5865"/>
                    </a:cubicBezTo>
                    <a:cubicBezTo>
                      <a:pt x="2857" y="5865"/>
                      <a:pt x="326" y="4437"/>
                      <a:pt x="301" y="3083"/>
                    </a:cubicBezTo>
                    <a:cubicBezTo>
                      <a:pt x="326" y="1630"/>
                      <a:pt x="3058" y="326"/>
                      <a:pt x="5213" y="326"/>
                    </a:cubicBezTo>
                    <a:close/>
                    <a:moveTo>
                      <a:pt x="5213" y="1"/>
                    </a:moveTo>
                    <a:cubicBezTo>
                      <a:pt x="2882" y="1"/>
                      <a:pt x="0" y="1429"/>
                      <a:pt x="0" y="3108"/>
                    </a:cubicBezTo>
                    <a:cubicBezTo>
                      <a:pt x="25" y="4762"/>
                      <a:pt x="2882" y="6166"/>
                      <a:pt x="5213" y="6166"/>
                    </a:cubicBezTo>
                    <a:cubicBezTo>
                      <a:pt x="7569" y="6166"/>
                      <a:pt x="10426" y="4762"/>
                      <a:pt x="10426" y="3083"/>
                    </a:cubicBezTo>
                    <a:cubicBezTo>
                      <a:pt x="10426" y="1429"/>
                      <a:pt x="7569" y="26"/>
                      <a:pt x="521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
              <p:cNvSpPr/>
              <p:nvPr/>
            </p:nvSpPr>
            <p:spPr>
              <a:xfrm>
                <a:off x="7600644" y="2524906"/>
                <a:ext cx="225987" cy="97907"/>
              </a:xfrm>
              <a:custGeom>
                <a:rect b="b" l="l" r="r" t="t"/>
                <a:pathLst>
                  <a:path extrusionOk="0" h="4387" w="10126">
                    <a:moveTo>
                      <a:pt x="10126" y="0"/>
                    </a:moveTo>
                    <a:cubicBezTo>
                      <a:pt x="10126" y="1554"/>
                      <a:pt x="7369" y="2933"/>
                      <a:pt x="5063" y="2933"/>
                    </a:cubicBezTo>
                    <a:cubicBezTo>
                      <a:pt x="2757" y="2933"/>
                      <a:pt x="25" y="1554"/>
                      <a:pt x="0" y="25"/>
                    </a:cubicBezTo>
                    <a:lnTo>
                      <a:pt x="0" y="1479"/>
                    </a:lnTo>
                    <a:cubicBezTo>
                      <a:pt x="0" y="2131"/>
                      <a:pt x="502" y="2757"/>
                      <a:pt x="1279" y="3258"/>
                    </a:cubicBezTo>
                    <a:cubicBezTo>
                      <a:pt x="2281" y="3935"/>
                      <a:pt x="3735" y="4386"/>
                      <a:pt x="5063" y="4386"/>
                    </a:cubicBezTo>
                    <a:cubicBezTo>
                      <a:pt x="6391" y="4386"/>
                      <a:pt x="7845" y="3935"/>
                      <a:pt x="8873" y="3258"/>
                    </a:cubicBezTo>
                    <a:cubicBezTo>
                      <a:pt x="9625" y="2757"/>
                      <a:pt x="10126" y="2131"/>
                      <a:pt x="10126" y="1479"/>
                    </a:cubicBezTo>
                    <a:lnTo>
                      <a:pt x="1012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
              <p:cNvSpPr/>
              <p:nvPr/>
            </p:nvSpPr>
            <p:spPr>
              <a:xfrm>
                <a:off x="7597296" y="2521536"/>
                <a:ext cx="232705" cy="105182"/>
              </a:xfrm>
              <a:custGeom>
                <a:rect b="b" l="l" r="r" t="t"/>
                <a:pathLst>
                  <a:path extrusionOk="0" h="4713" w="10427">
                    <a:moveTo>
                      <a:pt x="10125" y="1104"/>
                    </a:moveTo>
                    <a:lnTo>
                      <a:pt x="10125" y="1630"/>
                    </a:lnTo>
                    <a:cubicBezTo>
                      <a:pt x="10125" y="2181"/>
                      <a:pt x="9699" y="2783"/>
                      <a:pt x="8922" y="3284"/>
                    </a:cubicBezTo>
                    <a:cubicBezTo>
                      <a:pt x="7920" y="3961"/>
                      <a:pt x="6466" y="4387"/>
                      <a:pt x="5213" y="4387"/>
                    </a:cubicBezTo>
                    <a:cubicBezTo>
                      <a:pt x="3960" y="4387"/>
                      <a:pt x="2506" y="3961"/>
                      <a:pt x="1504" y="3284"/>
                    </a:cubicBezTo>
                    <a:cubicBezTo>
                      <a:pt x="727" y="2783"/>
                      <a:pt x="301" y="2181"/>
                      <a:pt x="301" y="1630"/>
                    </a:cubicBezTo>
                    <a:lnTo>
                      <a:pt x="301" y="1104"/>
                    </a:lnTo>
                    <a:cubicBezTo>
                      <a:pt x="1128" y="2332"/>
                      <a:pt x="3333" y="3234"/>
                      <a:pt x="5213" y="3234"/>
                    </a:cubicBezTo>
                    <a:cubicBezTo>
                      <a:pt x="7093" y="3234"/>
                      <a:pt x="9323" y="2332"/>
                      <a:pt x="10125" y="1104"/>
                    </a:cubicBezTo>
                    <a:close/>
                    <a:moveTo>
                      <a:pt x="10276" y="1"/>
                    </a:moveTo>
                    <a:cubicBezTo>
                      <a:pt x="10201" y="1"/>
                      <a:pt x="10125" y="76"/>
                      <a:pt x="10125" y="151"/>
                    </a:cubicBezTo>
                    <a:cubicBezTo>
                      <a:pt x="10125" y="1630"/>
                      <a:pt x="7369" y="2933"/>
                      <a:pt x="5213" y="2933"/>
                    </a:cubicBezTo>
                    <a:cubicBezTo>
                      <a:pt x="2857" y="2933"/>
                      <a:pt x="326" y="1505"/>
                      <a:pt x="301" y="176"/>
                    </a:cubicBezTo>
                    <a:cubicBezTo>
                      <a:pt x="301" y="101"/>
                      <a:pt x="251" y="26"/>
                      <a:pt x="150" y="26"/>
                    </a:cubicBezTo>
                    <a:cubicBezTo>
                      <a:pt x="75" y="26"/>
                      <a:pt x="0" y="101"/>
                      <a:pt x="0" y="176"/>
                    </a:cubicBezTo>
                    <a:lnTo>
                      <a:pt x="0" y="1630"/>
                    </a:lnTo>
                    <a:cubicBezTo>
                      <a:pt x="0" y="2282"/>
                      <a:pt x="476" y="2983"/>
                      <a:pt x="1328" y="3535"/>
                    </a:cubicBezTo>
                    <a:cubicBezTo>
                      <a:pt x="2406" y="4262"/>
                      <a:pt x="3885" y="4713"/>
                      <a:pt x="5213" y="4713"/>
                    </a:cubicBezTo>
                    <a:cubicBezTo>
                      <a:pt x="6541" y="4713"/>
                      <a:pt x="8020" y="4262"/>
                      <a:pt x="9098" y="3535"/>
                    </a:cubicBezTo>
                    <a:cubicBezTo>
                      <a:pt x="9950" y="2983"/>
                      <a:pt x="10426" y="2282"/>
                      <a:pt x="10426" y="1630"/>
                    </a:cubicBezTo>
                    <a:lnTo>
                      <a:pt x="10426" y="151"/>
                    </a:lnTo>
                    <a:cubicBezTo>
                      <a:pt x="10426" y="76"/>
                      <a:pt x="10376" y="1"/>
                      <a:pt x="1027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
              <p:cNvSpPr/>
              <p:nvPr/>
            </p:nvSpPr>
            <p:spPr>
              <a:xfrm>
                <a:off x="7148694" y="2508681"/>
                <a:ext cx="903926" cy="473220"/>
              </a:xfrm>
              <a:custGeom>
                <a:rect b="b" l="l" r="r" t="t"/>
                <a:pathLst>
                  <a:path extrusionOk="0" h="21204" w="40503">
                    <a:moveTo>
                      <a:pt x="11404" y="0"/>
                    </a:moveTo>
                    <a:lnTo>
                      <a:pt x="1" y="6592"/>
                    </a:lnTo>
                    <a:lnTo>
                      <a:pt x="11404" y="13158"/>
                    </a:lnTo>
                    <a:lnTo>
                      <a:pt x="18923" y="17494"/>
                    </a:lnTo>
                    <a:lnTo>
                      <a:pt x="21530" y="18998"/>
                    </a:lnTo>
                    <a:lnTo>
                      <a:pt x="25314" y="21204"/>
                    </a:lnTo>
                    <a:lnTo>
                      <a:pt x="29124" y="18998"/>
                    </a:lnTo>
                    <a:lnTo>
                      <a:pt x="40502" y="12432"/>
                    </a:lnTo>
                    <a:lnTo>
                      <a:pt x="29124" y="5840"/>
                    </a:lnTo>
                    <a:lnTo>
                      <a:pt x="29124" y="10627"/>
                    </a:lnTo>
                    <a:cubicBezTo>
                      <a:pt x="29876" y="11128"/>
                      <a:pt x="30377" y="11755"/>
                      <a:pt x="30377" y="12432"/>
                    </a:cubicBezTo>
                    <a:cubicBezTo>
                      <a:pt x="30377" y="12682"/>
                      <a:pt x="30302" y="12908"/>
                      <a:pt x="30176" y="13158"/>
                    </a:cubicBezTo>
                    <a:cubicBezTo>
                      <a:pt x="29951" y="13534"/>
                      <a:pt x="29600" y="13910"/>
                      <a:pt x="29124" y="14211"/>
                    </a:cubicBezTo>
                    <a:cubicBezTo>
                      <a:pt x="28096" y="14888"/>
                      <a:pt x="26642" y="15339"/>
                      <a:pt x="25314" y="15339"/>
                    </a:cubicBezTo>
                    <a:cubicBezTo>
                      <a:pt x="23986" y="15339"/>
                      <a:pt x="22532" y="14888"/>
                      <a:pt x="21530" y="14211"/>
                    </a:cubicBezTo>
                    <a:cubicBezTo>
                      <a:pt x="21053" y="13910"/>
                      <a:pt x="20677" y="13534"/>
                      <a:pt x="20452" y="13158"/>
                    </a:cubicBezTo>
                    <a:cubicBezTo>
                      <a:pt x="20327" y="12908"/>
                      <a:pt x="20251" y="12682"/>
                      <a:pt x="20251" y="12432"/>
                    </a:cubicBezTo>
                    <a:cubicBezTo>
                      <a:pt x="20251" y="11780"/>
                      <a:pt x="20753" y="11128"/>
                      <a:pt x="21530" y="10627"/>
                    </a:cubicBezTo>
                    <a:lnTo>
                      <a:pt x="21530" y="3985"/>
                    </a:lnTo>
                    <a:cubicBezTo>
                      <a:pt x="20753" y="3484"/>
                      <a:pt x="20251" y="2858"/>
                      <a:pt x="20251" y="2206"/>
                    </a:cubicBezTo>
                    <a:lnTo>
                      <a:pt x="20251" y="727"/>
                    </a:lnTo>
                    <a:lnTo>
                      <a:pt x="18998" y="0"/>
                    </a:lnTo>
                    <a:lnTo>
                      <a:pt x="18998" y="4787"/>
                    </a:lnTo>
                    <a:cubicBezTo>
                      <a:pt x="19750" y="5289"/>
                      <a:pt x="20251" y="5915"/>
                      <a:pt x="20251" y="6592"/>
                    </a:cubicBezTo>
                    <a:cubicBezTo>
                      <a:pt x="20251" y="6843"/>
                      <a:pt x="20176" y="7068"/>
                      <a:pt x="20051" y="7319"/>
                    </a:cubicBezTo>
                    <a:cubicBezTo>
                      <a:pt x="19850" y="7695"/>
                      <a:pt x="19474" y="8071"/>
                      <a:pt x="18998" y="8371"/>
                    </a:cubicBezTo>
                    <a:cubicBezTo>
                      <a:pt x="17996" y="9048"/>
                      <a:pt x="16517" y="9499"/>
                      <a:pt x="15189" y="9499"/>
                    </a:cubicBezTo>
                    <a:cubicBezTo>
                      <a:pt x="13885" y="9499"/>
                      <a:pt x="12407" y="9048"/>
                      <a:pt x="11404" y="8371"/>
                    </a:cubicBezTo>
                    <a:cubicBezTo>
                      <a:pt x="10928" y="8071"/>
                      <a:pt x="10552" y="7695"/>
                      <a:pt x="10352" y="7319"/>
                    </a:cubicBezTo>
                    <a:cubicBezTo>
                      <a:pt x="10201" y="7068"/>
                      <a:pt x="10126" y="6818"/>
                      <a:pt x="10126" y="6592"/>
                    </a:cubicBezTo>
                    <a:cubicBezTo>
                      <a:pt x="10126" y="5915"/>
                      <a:pt x="10652" y="5289"/>
                      <a:pt x="11404" y="4787"/>
                    </a:cubicBezTo>
                    <a:lnTo>
                      <a:pt x="114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
              <p:cNvSpPr/>
              <p:nvPr/>
            </p:nvSpPr>
            <p:spPr>
              <a:xfrm>
                <a:off x="7144231" y="2504352"/>
                <a:ext cx="912853" cy="482036"/>
              </a:xfrm>
              <a:custGeom>
                <a:rect b="b" l="l" r="r" t="t"/>
                <a:pathLst>
                  <a:path extrusionOk="0" h="21599" w="40903">
                    <a:moveTo>
                      <a:pt x="19399" y="570"/>
                    </a:moveTo>
                    <a:lnTo>
                      <a:pt x="20251" y="1047"/>
                    </a:lnTo>
                    <a:lnTo>
                      <a:pt x="20251" y="2400"/>
                    </a:lnTo>
                    <a:cubicBezTo>
                      <a:pt x="20251" y="3052"/>
                      <a:pt x="20702" y="3728"/>
                      <a:pt x="21504" y="4305"/>
                    </a:cubicBezTo>
                    <a:lnTo>
                      <a:pt x="21504" y="10721"/>
                    </a:lnTo>
                    <a:cubicBezTo>
                      <a:pt x="20702" y="11297"/>
                      <a:pt x="20251" y="11949"/>
                      <a:pt x="20251" y="12626"/>
                    </a:cubicBezTo>
                    <a:cubicBezTo>
                      <a:pt x="20251" y="12901"/>
                      <a:pt x="20326" y="13177"/>
                      <a:pt x="20476" y="13453"/>
                    </a:cubicBezTo>
                    <a:cubicBezTo>
                      <a:pt x="20702" y="13854"/>
                      <a:pt x="21103" y="14255"/>
                      <a:pt x="21604" y="14580"/>
                    </a:cubicBezTo>
                    <a:cubicBezTo>
                      <a:pt x="22682" y="15307"/>
                      <a:pt x="24186" y="15758"/>
                      <a:pt x="25514" y="15758"/>
                    </a:cubicBezTo>
                    <a:lnTo>
                      <a:pt x="25539" y="15758"/>
                    </a:lnTo>
                    <a:cubicBezTo>
                      <a:pt x="26867" y="15758"/>
                      <a:pt x="28346" y="15307"/>
                      <a:pt x="29424" y="14580"/>
                    </a:cubicBezTo>
                    <a:cubicBezTo>
                      <a:pt x="29950" y="14230"/>
                      <a:pt x="30326" y="13854"/>
                      <a:pt x="30552" y="13453"/>
                    </a:cubicBezTo>
                    <a:cubicBezTo>
                      <a:pt x="30702" y="13177"/>
                      <a:pt x="30802" y="12901"/>
                      <a:pt x="30802" y="12626"/>
                    </a:cubicBezTo>
                    <a:cubicBezTo>
                      <a:pt x="30802" y="11949"/>
                      <a:pt x="30351" y="11297"/>
                      <a:pt x="29524" y="10721"/>
                    </a:cubicBezTo>
                    <a:lnTo>
                      <a:pt x="29524" y="6410"/>
                    </a:lnTo>
                    <a:lnTo>
                      <a:pt x="40276" y="12626"/>
                    </a:lnTo>
                    <a:lnTo>
                      <a:pt x="25514" y="21147"/>
                    </a:lnTo>
                    <a:lnTo>
                      <a:pt x="627" y="6786"/>
                    </a:lnTo>
                    <a:lnTo>
                      <a:pt x="11379" y="570"/>
                    </a:lnTo>
                    <a:lnTo>
                      <a:pt x="11379" y="4881"/>
                    </a:lnTo>
                    <a:cubicBezTo>
                      <a:pt x="10577" y="5433"/>
                      <a:pt x="10126" y="6109"/>
                      <a:pt x="10126" y="6786"/>
                    </a:cubicBezTo>
                    <a:cubicBezTo>
                      <a:pt x="10126" y="7062"/>
                      <a:pt x="10201" y="7337"/>
                      <a:pt x="10351" y="7613"/>
                    </a:cubicBezTo>
                    <a:cubicBezTo>
                      <a:pt x="10577" y="8014"/>
                      <a:pt x="10953" y="8390"/>
                      <a:pt x="11479" y="8741"/>
                    </a:cubicBezTo>
                    <a:cubicBezTo>
                      <a:pt x="12557" y="9468"/>
                      <a:pt x="14060" y="9894"/>
                      <a:pt x="15389" y="9894"/>
                    </a:cubicBezTo>
                    <a:cubicBezTo>
                      <a:pt x="16742" y="9894"/>
                      <a:pt x="18246" y="9468"/>
                      <a:pt x="19299" y="8741"/>
                    </a:cubicBezTo>
                    <a:cubicBezTo>
                      <a:pt x="19825" y="8390"/>
                      <a:pt x="20201" y="8014"/>
                      <a:pt x="20451" y="7613"/>
                    </a:cubicBezTo>
                    <a:cubicBezTo>
                      <a:pt x="20602" y="7337"/>
                      <a:pt x="20677" y="7062"/>
                      <a:pt x="20677" y="6786"/>
                    </a:cubicBezTo>
                    <a:cubicBezTo>
                      <a:pt x="20677" y="6109"/>
                      <a:pt x="20226" y="5433"/>
                      <a:pt x="19399" y="4881"/>
                    </a:cubicBezTo>
                    <a:lnTo>
                      <a:pt x="19399" y="570"/>
                    </a:lnTo>
                    <a:close/>
                    <a:moveTo>
                      <a:pt x="11595" y="0"/>
                    </a:moveTo>
                    <a:cubicBezTo>
                      <a:pt x="11560" y="0"/>
                      <a:pt x="11529" y="6"/>
                      <a:pt x="11504" y="19"/>
                    </a:cubicBezTo>
                    <a:lnTo>
                      <a:pt x="100" y="6585"/>
                    </a:lnTo>
                    <a:cubicBezTo>
                      <a:pt x="50" y="6636"/>
                      <a:pt x="0" y="6711"/>
                      <a:pt x="0" y="6786"/>
                    </a:cubicBezTo>
                    <a:cubicBezTo>
                      <a:pt x="0" y="6836"/>
                      <a:pt x="50" y="6911"/>
                      <a:pt x="100" y="6961"/>
                    </a:cubicBezTo>
                    <a:lnTo>
                      <a:pt x="25414" y="21573"/>
                    </a:lnTo>
                    <a:cubicBezTo>
                      <a:pt x="25439" y="21573"/>
                      <a:pt x="25489" y="21598"/>
                      <a:pt x="25514" y="21598"/>
                    </a:cubicBezTo>
                    <a:cubicBezTo>
                      <a:pt x="25564" y="21598"/>
                      <a:pt x="25589" y="21573"/>
                      <a:pt x="25614" y="21573"/>
                    </a:cubicBezTo>
                    <a:lnTo>
                      <a:pt x="40802" y="12801"/>
                    </a:lnTo>
                    <a:cubicBezTo>
                      <a:pt x="40878" y="12751"/>
                      <a:pt x="40903" y="12701"/>
                      <a:pt x="40903" y="12626"/>
                    </a:cubicBezTo>
                    <a:cubicBezTo>
                      <a:pt x="40903" y="12550"/>
                      <a:pt x="40878" y="12475"/>
                      <a:pt x="40802" y="12425"/>
                    </a:cubicBezTo>
                    <a:lnTo>
                      <a:pt x="29424" y="5859"/>
                    </a:lnTo>
                    <a:cubicBezTo>
                      <a:pt x="29386" y="5846"/>
                      <a:pt x="29349" y="5840"/>
                      <a:pt x="29314" y="5840"/>
                    </a:cubicBezTo>
                    <a:cubicBezTo>
                      <a:pt x="29280" y="5840"/>
                      <a:pt x="29248" y="5846"/>
                      <a:pt x="29223" y="5859"/>
                    </a:cubicBezTo>
                    <a:cubicBezTo>
                      <a:pt x="29148" y="5909"/>
                      <a:pt x="29098" y="5959"/>
                      <a:pt x="29098" y="6034"/>
                    </a:cubicBezTo>
                    <a:lnTo>
                      <a:pt x="29098" y="10821"/>
                    </a:lnTo>
                    <a:cubicBezTo>
                      <a:pt x="29098" y="10896"/>
                      <a:pt x="29148" y="10971"/>
                      <a:pt x="29198" y="10996"/>
                    </a:cubicBezTo>
                    <a:cubicBezTo>
                      <a:pt x="29950" y="11498"/>
                      <a:pt x="30376" y="12074"/>
                      <a:pt x="30376" y="12626"/>
                    </a:cubicBezTo>
                    <a:cubicBezTo>
                      <a:pt x="30376" y="12826"/>
                      <a:pt x="30301" y="13027"/>
                      <a:pt x="30201" y="13252"/>
                    </a:cubicBezTo>
                    <a:cubicBezTo>
                      <a:pt x="30000" y="13578"/>
                      <a:pt x="29649" y="13929"/>
                      <a:pt x="29198" y="14230"/>
                    </a:cubicBezTo>
                    <a:cubicBezTo>
                      <a:pt x="28222" y="14888"/>
                      <a:pt x="26843" y="15333"/>
                      <a:pt x="25614" y="15333"/>
                    </a:cubicBezTo>
                    <a:cubicBezTo>
                      <a:pt x="25581" y="15333"/>
                      <a:pt x="25547" y="15333"/>
                      <a:pt x="25514" y="15332"/>
                    </a:cubicBezTo>
                    <a:cubicBezTo>
                      <a:pt x="24286" y="15332"/>
                      <a:pt x="22832" y="14906"/>
                      <a:pt x="21830" y="14230"/>
                    </a:cubicBezTo>
                    <a:cubicBezTo>
                      <a:pt x="21379" y="13929"/>
                      <a:pt x="21028" y="13603"/>
                      <a:pt x="20852" y="13252"/>
                    </a:cubicBezTo>
                    <a:cubicBezTo>
                      <a:pt x="20727" y="13027"/>
                      <a:pt x="20677" y="12826"/>
                      <a:pt x="20677" y="12626"/>
                    </a:cubicBezTo>
                    <a:cubicBezTo>
                      <a:pt x="20677" y="12074"/>
                      <a:pt x="21078" y="11498"/>
                      <a:pt x="21830" y="10996"/>
                    </a:cubicBezTo>
                    <a:cubicBezTo>
                      <a:pt x="21905" y="10971"/>
                      <a:pt x="21930" y="10896"/>
                      <a:pt x="21930" y="10821"/>
                    </a:cubicBezTo>
                    <a:lnTo>
                      <a:pt x="21930" y="4179"/>
                    </a:lnTo>
                    <a:cubicBezTo>
                      <a:pt x="21930" y="4104"/>
                      <a:pt x="21905" y="4054"/>
                      <a:pt x="21830" y="4004"/>
                    </a:cubicBezTo>
                    <a:cubicBezTo>
                      <a:pt x="21078" y="3503"/>
                      <a:pt x="20677" y="2926"/>
                      <a:pt x="20677" y="2400"/>
                    </a:cubicBezTo>
                    <a:lnTo>
                      <a:pt x="20677" y="921"/>
                    </a:lnTo>
                    <a:cubicBezTo>
                      <a:pt x="20677" y="871"/>
                      <a:pt x="20652" y="821"/>
                      <a:pt x="20627" y="796"/>
                    </a:cubicBezTo>
                    <a:lnTo>
                      <a:pt x="20602" y="796"/>
                    </a:lnTo>
                    <a:cubicBezTo>
                      <a:pt x="20602" y="796"/>
                      <a:pt x="20602" y="771"/>
                      <a:pt x="20602" y="771"/>
                    </a:cubicBezTo>
                    <a:cubicBezTo>
                      <a:pt x="20577" y="771"/>
                      <a:pt x="20577" y="746"/>
                      <a:pt x="20552" y="746"/>
                    </a:cubicBezTo>
                    <a:lnTo>
                      <a:pt x="19299" y="19"/>
                    </a:lnTo>
                    <a:cubicBezTo>
                      <a:pt x="19261" y="6"/>
                      <a:pt x="19223" y="0"/>
                      <a:pt x="19189" y="0"/>
                    </a:cubicBezTo>
                    <a:cubicBezTo>
                      <a:pt x="19154" y="0"/>
                      <a:pt x="19123" y="6"/>
                      <a:pt x="19098" y="19"/>
                    </a:cubicBezTo>
                    <a:cubicBezTo>
                      <a:pt x="19023" y="69"/>
                      <a:pt x="18973" y="119"/>
                      <a:pt x="18973" y="194"/>
                    </a:cubicBezTo>
                    <a:lnTo>
                      <a:pt x="18973" y="4981"/>
                    </a:lnTo>
                    <a:cubicBezTo>
                      <a:pt x="18973" y="5057"/>
                      <a:pt x="19023" y="5107"/>
                      <a:pt x="19073" y="5157"/>
                    </a:cubicBezTo>
                    <a:cubicBezTo>
                      <a:pt x="19825" y="5658"/>
                      <a:pt x="20251" y="6235"/>
                      <a:pt x="20251" y="6786"/>
                    </a:cubicBezTo>
                    <a:cubicBezTo>
                      <a:pt x="20251" y="6986"/>
                      <a:pt x="20201" y="7187"/>
                      <a:pt x="20075" y="7413"/>
                    </a:cubicBezTo>
                    <a:cubicBezTo>
                      <a:pt x="19875" y="7738"/>
                      <a:pt x="19549" y="8089"/>
                      <a:pt x="19073" y="8390"/>
                    </a:cubicBezTo>
                    <a:cubicBezTo>
                      <a:pt x="18070" y="9067"/>
                      <a:pt x="16642" y="9493"/>
                      <a:pt x="15389" y="9493"/>
                    </a:cubicBezTo>
                    <a:cubicBezTo>
                      <a:pt x="14161" y="9493"/>
                      <a:pt x="12707" y="9067"/>
                      <a:pt x="11705" y="8390"/>
                    </a:cubicBezTo>
                    <a:cubicBezTo>
                      <a:pt x="11253" y="8089"/>
                      <a:pt x="10902" y="7738"/>
                      <a:pt x="10727" y="7413"/>
                    </a:cubicBezTo>
                    <a:cubicBezTo>
                      <a:pt x="10602" y="7187"/>
                      <a:pt x="10552" y="6986"/>
                      <a:pt x="10552" y="6786"/>
                    </a:cubicBezTo>
                    <a:cubicBezTo>
                      <a:pt x="10552" y="6235"/>
                      <a:pt x="10953" y="5658"/>
                      <a:pt x="11705" y="5157"/>
                    </a:cubicBezTo>
                    <a:cubicBezTo>
                      <a:pt x="11780" y="5107"/>
                      <a:pt x="11805" y="5057"/>
                      <a:pt x="11805" y="4981"/>
                    </a:cubicBezTo>
                    <a:lnTo>
                      <a:pt x="11805" y="194"/>
                    </a:lnTo>
                    <a:cubicBezTo>
                      <a:pt x="11805" y="119"/>
                      <a:pt x="11755" y="69"/>
                      <a:pt x="11705" y="19"/>
                    </a:cubicBezTo>
                    <a:cubicBezTo>
                      <a:pt x="11667" y="6"/>
                      <a:pt x="11629" y="0"/>
                      <a:pt x="11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
              <p:cNvSpPr/>
              <p:nvPr/>
            </p:nvSpPr>
            <p:spPr>
              <a:xfrm>
                <a:off x="7572680" y="2615514"/>
                <a:ext cx="27986" cy="56508"/>
              </a:xfrm>
              <a:custGeom>
                <a:rect b="b" l="l" r="r" t="t"/>
                <a:pathLst>
                  <a:path extrusionOk="0" h="2532" w="1254">
                    <a:moveTo>
                      <a:pt x="0" y="0"/>
                    </a:moveTo>
                    <a:lnTo>
                      <a:pt x="0" y="1454"/>
                    </a:lnTo>
                    <a:cubicBezTo>
                      <a:pt x="476" y="1780"/>
                      <a:pt x="852" y="2131"/>
                      <a:pt x="1053" y="2532"/>
                    </a:cubicBezTo>
                    <a:cubicBezTo>
                      <a:pt x="1178" y="2281"/>
                      <a:pt x="1253" y="2056"/>
                      <a:pt x="1253" y="1805"/>
                    </a:cubicBezTo>
                    <a:cubicBezTo>
                      <a:pt x="1253" y="1128"/>
                      <a:pt x="752" y="502"/>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
              <p:cNvSpPr/>
              <p:nvPr/>
            </p:nvSpPr>
            <p:spPr>
              <a:xfrm>
                <a:off x="7403202" y="2467282"/>
                <a:ext cx="169501" cy="253415"/>
              </a:xfrm>
              <a:custGeom>
                <a:rect b="b" l="l" r="r" t="t"/>
                <a:pathLst>
                  <a:path extrusionOk="0" h="11355" w="7595">
                    <a:moveTo>
                      <a:pt x="0" y="1"/>
                    </a:moveTo>
                    <a:lnTo>
                      <a:pt x="0" y="1855"/>
                    </a:lnTo>
                    <a:lnTo>
                      <a:pt x="0" y="6642"/>
                    </a:lnTo>
                    <a:lnTo>
                      <a:pt x="0" y="8096"/>
                    </a:lnTo>
                    <a:lnTo>
                      <a:pt x="0" y="10226"/>
                    </a:lnTo>
                    <a:cubicBezTo>
                      <a:pt x="1003" y="10903"/>
                      <a:pt x="2481" y="11354"/>
                      <a:pt x="3785" y="11354"/>
                    </a:cubicBezTo>
                    <a:cubicBezTo>
                      <a:pt x="5113" y="11354"/>
                      <a:pt x="6567" y="10903"/>
                      <a:pt x="7594" y="10226"/>
                    </a:cubicBezTo>
                    <a:lnTo>
                      <a:pt x="7594" y="8096"/>
                    </a:lnTo>
                    <a:lnTo>
                      <a:pt x="7594" y="6642"/>
                    </a:lnTo>
                    <a:lnTo>
                      <a:pt x="7594" y="1855"/>
                    </a:lnTo>
                    <a:lnTo>
                      <a:pt x="7594" y="1"/>
                    </a:lnTo>
                    <a:cubicBezTo>
                      <a:pt x="6567" y="677"/>
                      <a:pt x="5113" y="1129"/>
                      <a:pt x="3785" y="1129"/>
                    </a:cubicBezTo>
                    <a:cubicBezTo>
                      <a:pt x="2456" y="1129"/>
                      <a:pt x="1003" y="67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
              <p:cNvSpPr/>
              <p:nvPr/>
            </p:nvSpPr>
            <p:spPr>
              <a:xfrm>
                <a:off x="7398158" y="2462529"/>
                <a:ext cx="179009" cy="262632"/>
              </a:xfrm>
              <a:custGeom>
                <a:rect b="b" l="l" r="r" t="t"/>
                <a:pathLst>
                  <a:path extrusionOk="0" h="11768" w="8021">
                    <a:moveTo>
                      <a:pt x="7595" y="590"/>
                    </a:moveTo>
                    <a:lnTo>
                      <a:pt x="7595" y="10339"/>
                    </a:lnTo>
                    <a:cubicBezTo>
                      <a:pt x="6617" y="10966"/>
                      <a:pt x="5214" y="11367"/>
                      <a:pt x="4011" y="11367"/>
                    </a:cubicBezTo>
                    <a:cubicBezTo>
                      <a:pt x="2808" y="11367"/>
                      <a:pt x="1429" y="10966"/>
                      <a:pt x="427" y="10339"/>
                    </a:cubicBezTo>
                    <a:lnTo>
                      <a:pt x="427" y="590"/>
                    </a:lnTo>
                    <a:cubicBezTo>
                      <a:pt x="1479" y="1191"/>
                      <a:pt x="2808" y="1542"/>
                      <a:pt x="4011" y="1542"/>
                    </a:cubicBezTo>
                    <a:cubicBezTo>
                      <a:pt x="5214" y="1542"/>
                      <a:pt x="6567" y="1191"/>
                      <a:pt x="7595" y="590"/>
                    </a:cubicBezTo>
                    <a:close/>
                    <a:moveTo>
                      <a:pt x="226" y="1"/>
                    </a:moveTo>
                    <a:cubicBezTo>
                      <a:pt x="189" y="1"/>
                      <a:pt x="151" y="13"/>
                      <a:pt x="126" y="38"/>
                    </a:cubicBezTo>
                    <a:cubicBezTo>
                      <a:pt x="51" y="63"/>
                      <a:pt x="1" y="139"/>
                      <a:pt x="1" y="214"/>
                    </a:cubicBezTo>
                    <a:lnTo>
                      <a:pt x="1" y="10439"/>
                    </a:lnTo>
                    <a:cubicBezTo>
                      <a:pt x="1" y="10515"/>
                      <a:pt x="51" y="10565"/>
                      <a:pt x="101" y="10615"/>
                    </a:cubicBezTo>
                    <a:cubicBezTo>
                      <a:pt x="1179" y="11342"/>
                      <a:pt x="2682" y="11768"/>
                      <a:pt x="4011" y="11768"/>
                    </a:cubicBezTo>
                    <a:cubicBezTo>
                      <a:pt x="5364" y="11768"/>
                      <a:pt x="6868" y="11342"/>
                      <a:pt x="7921" y="10615"/>
                    </a:cubicBezTo>
                    <a:cubicBezTo>
                      <a:pt x="7996" y="10565"/>
                      <a:pt x="8021" y="10515"/>
                      <a:pt x="8021" y="10439"/>
                    </a:cubicBezTo>
                    <a:lnTo>
                      <a:pt x="8021" y="214"/>
                    </a:lnTo>
                    <a:cubicBezTo>
                      <a:pt x="8021" y="139"/>
                      <a:pt x="7971" y="63"/>
                      <a:pt x="7921" y="38"/>
                    </a:cubicBezTo>
                    <a:cubicBezTo>
                      <a:pt x="7883" y="13"/>
                      <a:pt x="7845" y="1"/>
                      <a:pt x="7808" y="1"/>
                    </a:cubicBezTo>
                    <a:cubicBezTo>
                      <a:pt x="7770" y="1"/>
                      <a:pt x="7733" y="13"/>
                      <a:pt x="7695" y="38"/>
                    </a:cubicBezTo>
                    <a:cubicBezTo>
                      <a:pt x="6692" y="715"/>
                      <a:pt x="5264" y="1141"/>
                      <a:pt x="4011" y="1141"/>
                    </a:cubicBezTo>
                    <a:cubicBezTo>
                      <a:pt x="2783" y="1141"/>
                      <a:pt x="1329" y="715"/>
                      <a:pt x="327" y="38"/>
                    </a:cubicBezTo>
                    <a:cubicBezTo>
                      <a:pt x="301" y="13"/>
                      <a:pt x="264" y="1"/>
                      <a:pt x="2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
              <p:cNvSpPr/>
              <p:nvPr/>
            </p:nvSpPr>
            <p:spPr>
              <a:xfrm>
                <a:off x="7398158" y="2830029"/>
                <a:ext cx="167828" cy="142363"/>
              </a:xfrm>
              <a:custGeom>
                <a:rect b="b" l="l" r="r" t="t"/>
                <a:pathLst>
                  <a:path extrusionOk="0" h="6379" w="7520">
                    <a:moveTo>
                      <a:pt x="427" y="589"/>
                    </a:moveTo>
                    <a:lnTo>
                      <a:pt x="6993" y="4373"/>
                    </a:lnTo>
                    <a:cubicBezTo>
                      <a:pt x="6667" y="4850"/>
                      <a:pt x="6291" y="5251"/>
                      <a:pt x="5865" y="5476"/>
                    </a:cubicBezTo>
                    <a:lnTo>
                      <a:pt x="5765" y="5551"/>
                    </a:lnTo>
                    <a:cubicBezTo>
                      <a:pt x="5289" y="5827"/>
                      <a:pt x="4650" y="5965"/>
                      <a:pt x="4014" y="5965"/>
                    </a:cubicBezTo>
                    <a:cubicBezTo>
                      <a:pt x="3378" y="5965"/>
                      <a:pt x="2745" y="5827"/>
                      <a:pt x="2281" y="5551"/>
                    </a:cubicBezTo>
                    <a:lnTo>
                      <a:pt x="2181" y="5476"/>
                    </a:lnTo>
                    <a:cubicBezTo>
                      <a:pt x="1229" y="4950"/>
                      <a:pt x="427" y="3571"/>
                      <a:pt x="427" y="2469"/>
                    </a:cubicBezTo>
                    <a:lnTo>
                      <a:pt x="427" y="589"/>
                    </a:lnTo>
                    <a:close/>
                    <a:moveTo>
                      <a:pt x="217" y="0"/>
                    </a:moveTo>
                    <a:cubicBezTo>
                      <a:pt x="182" y="0"/>
                      <a:pt x="151" y="13"/>
                      <a:pt x="126" y="38"/>
                    </a:cubicBezTo>
                    <a:cubicBezTo>
                      <a:pt x="51" y="63"/>
                      <a:pt x="1" y="138"/>
                      <a:pt x="1" y="213"/>
                    </a:cubicBezTo>
                    <a:lnTo>
                      <a:pt x="1" y="2469"/>
                    </a:lnTo>
                    <a:cubicBezTo>
                      <a:pt x="1" y="3722"/>
                      <a:pt x="878" y="5226"/>
                      <a:pt x="1956" y="5852"/>
                    </a:cubicBezTo>
                    <a:lnTo>
                      <a:pt x="2056" y="5902"/>
                    </a:lnTo>
                    <a:cubicBezTo>
                      <a:pt x="2607" y="6228"/>
                      <a:pt x="3309" y="6378"/>
                      <a:pt x="4011" y="6378"/>
                    </a:cubicBezTo>
                    <a:cubicBezTo>
                      <a:pt x="4712" y="6378"/>
                      <a:pt x="5439" y="6228"/>
                      <a:pt x="5966" y="5902"/>
                    </a:cubicBezTo>
                    <a:lnTo>
                      <a:pt x="6066" y="5852"/>
                    </a:lnTo>
                    <a:cubicBezTo>
                      <a:pt x="6592" y="5551"/>
                      <a:pt x="7093" y="5025"/>
                      <a:pt x="7444" y="4399"/>
                    </a:cubicBezTo>
                    <a:cubicBezTo>
                      <a:pt x="7520" y="4298"/>
                      <a:pt x="7469" y="4173"/>
                      <a:pt x="7369" y="4098"/>
                    </a:cubicBezTo>
                    <a:lnTo>
                      <a:pt x="327" y="38"/>
                    </a:lnTo>
                    <a:cubicBezTo>
                      <a:pt x="289" y="13"/>
                      <a:pt x="251" y="0"/>
                      <a:pt x="2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
              <p:cNvSpPr/>
              <p:nvPr/>
            </p:nvSpPr>
            <p:spPr>
              <a:xfrm>
                <a:off x="7374680" y="2615514"/>
                <a:ext cx="28544" cy="56508"/>
              </a:xfrm>
              <a:custGeom>
                <a:rect b="b" l="l" r="r" t="t"/>
                <a:pathLst>
                  <a:path extrusionOk="0" h="2532" w="1279">
                    <a:moveTo>
                      <a:pt x="1278" y="0"/>
                    </a:moveTo>
                    <a:cubicBezTo>
                      <a:pt x="526" y="502"/>
                      <a:pt x="0" y="1128"/>
                      <a:pt x="0" y="1805"/>
                    </a:cubicBezTo>
                    <a:cubicBezTo>
                      <a:pt x="0" y="2031"/>
                      <a:pt x="75" y="2281"/>
                      <a:pt x="226" y="2532"/>
                    </a:cubicBezTo>
                    <a:cubicBezTo>
                      <a:pt x="426" y="2131"/>
                      <a:pt x="802" y="1780"/>
                      <a:pt x="1278" y="1454"/>
                    </a:cubicBezTo>
                    <a:lnTo>
                      <a:pt x="127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
              <p:cNvSpPr/>
              <p:nvPr/>
            </p:nvSpPr>
            <p:spPr>
              <a:xfrm>
                <a:off x="7374680" y="2329696"/>
                <a:ext cx="225987" cy="130334"/>
              </a:xfrm>
              <a:custGeom>
                <a:rect b="b" l="l" r="r" t="t"/>
                <a:pathLst>
                  <a:path extrusionOk="0" h="5840" w="10126">
                    <a:moveTo>
                      <a:pt x="5063" y="0"/>
                    </a:moveTo>
                    <a:cubicBezTo>
                      <a:pt x="2757" y="0"/>
                      <a:pt x="0" y="1379"/>
                      <a:pt x="0" y="2908"/>
                    </a:cubicBezTo>
                    <a:cubicBezTo>
                      <a:pt x="0" y="4436"/>
                      <a:pt x="2757" y="5840"/>
                      <a:pt x="5063" y="5840"/>
                    </a:cubicBezTo>
                    <a:cubicBezTo>
                      <a:pt x="7394" y="5840"/>
                      <a:pt x="10125" y="4436"/>
                      <a:pt x="10125" y="2908"/>
                    </a:cubicBezTo>
                    <a:cubicBezTo>
                      <a:pt x="10125" y="1379"/>
                      <a:pt x="7394" y="0"/>
                      <a:pt x="506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
              <p:cNvSpPr/>
              <p:nvPr/>
            </p:nvSpPr>
            <p:spPr>
              <a:xfrm>
                <a:off x="7371310" y="2325768"/>
                <a:ext cx="232705" cy="137632"/>
              </a:xfrm>
              <a:custGeom>
                <a:rect b="b" l="l" r="r" t="t"/>
                <a:pathLst>
                  <a:path extrusionOk="0" h="6167" w="10427">
                    <a:moveTo>
                      <a:pt x="5214" y="327"/>
                    </a:moveTo>
                    <a:cubicBezTo>
                      <a:pt x="7394" y="327"/>
                      <a:pt x="10126" y="1630"/>
                      <a:pt x="10126" y="3084"/>
                    </a:cubicBezTo>
                    <a:cubicBezTo>
                      <a:pt x="10126" y="4562"/>
                      <a:pt x="7394" y="5841"/>
                      <a:pt x="5214" y="5841"/>
                    </a:cubicBezTo>
                    <a:cubicBezTo>
                      <a:pt x="3058" y="5841"/>
                      <a:pt x="326" y="4562"/>
                      <a:pt x="326" y="3084"/>
                    </a:cubicBezTo>
                    <a:cubicBezTo>
                      <a:pt x="326" y="1630"/>
                      <a:pt x="3058" y="327"/>
                      <a:pt x="5214" y="327"/>
                    </a:cubicBezTo>
                    <a:close/>
                    <a:moveTo>
                      <a:pt x="5214" y="1"/>
                    </a:moveTo>
                    <a:cubicBezTo>
                      <a:pt x="2883" y="1"/>
                      <a:pt x="1" y="1429"/>
                      <a:pt x="1" y="3084"/>
                    </a:cubicBezTo>
                    <a:cubicBezTo>
                      <a:pt x="1" y="4738"/>
                      <a:pt x="2883" y="6166"/>
                      <a:pt x="5214" y="6166"/>
                    </a:cubicBezTo>
                    <a:cubicBezTo>
                      <a:pt x="7570" y="6166"/>
                      <a:pt x="10427" y="4738"/>
                      <a:pt x="10427" y="3084"/>
                    </a:cubicBezTo>
                    <a:cubicBezTo>
                      <a:pt x="10427" y="1429"/>
                      <a:pt x="7570" y="1"/>
                      <a:pt x="521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
              <p:cNvSpPr/>
              <p:nvPr/>
            </p:nvSpPr>
            <p:spPr>
              <a:xfrm>
                <a:off x="7374680" y="2394573"/>
                <a:ext cx="225987" cy="97907"/>
              </a:xfrm>
              <a:custGeom>
                <a:rect b="b" l="l" r="r" t="t"/>
                <a:pathLst>
                  <a:path extrusionOk="0" h="4387" w="10126">
                    <a:moveTo>
                      <a:pt x="0" y="1"/>
                    </a:moveTo>
                    <a:lnTo>
                      <a:pt x="0" y="1454"/>
                    </a:lnTo>
                    <a:cubicBezTo>
                      <a:pt x="0" y="2131"/>
                      <a:pt x="501" y="2758"/>
                      <a:pt x="1278" y="3259"/>
                    </a:cubicBezTo>
                    <a:cubicBezTo>
                      <a:pt x="2281" y="3935"/>
                      <a:pt x="3734" y="4387"/>
                      <a:pt x="5063" y="4387"/>
                    </a:cubicBezTo>
                    <a:cubicBezTo>
                      <a:pt x="6391" y="4387"/>
                      <a:pt x="7845" y="3935"/>
                      <a:pt x="8872" y="3259"/>
                    </a:cubicBezTo>
                    <a:cubicBezTo>
                      <a:pt x="9624" y="2758"/>
                      <a:pt x="10125" y="2131"/>
                      <a:pt x="10125" y="1454"/>
                    </a:cubicBezTo>
                    <a:lnTo>
                      <a:pt x="10125" y="1"/>
                    </a:lnTo>
                    <a:cubicBezTo>
                      <a:pt x="10125" y="1529"/>
                      <a:pt x="7394" y="2933"/>
                      <a:pt x="5063" y="2933"/>
                    </a:cubicBezTo>
                    <a:cubicBezTo>
                      <a:pt x="2757" y="2933"/>
                      <a:pt x="0" y="1529"/>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
              <p:cNvSpPr/>
              <p:nvPr/>
            </p:nvSpPr>
            <p:spPr>
              <a:xfrm>
                <a:off x="7371310" y="2391225"/>
                <a:ext cx="232705" cy="104602"/>
              </a:xfrm>
              <a:custGeom>
                <a:rect b="b" l="l" r="r" t="t"/>
                <a:pathLst>
                  <a:path extrusionOk="0" h="4687" w="10427">
                    <a:moveTo>
                      <a:pt x="10126" y="1103"/>
                    </a:moveTo>
                    <a:lnTo>
                      <a:pt x="10126" y="1604"/>
                    </a:lnTo>
                    <a:cubicBezTo>
                      <a:pt x="10126" y="2181"/>
                      <a:pt x="9700" y="2757"/>
                      <a:pt x="8923" y="3283"/>
                    </a:cubicBezTo>
                    <a:cubicBezTo>
                      <a:pt x="7921" y="3960"/>
                      <a:pt x="6467" y="4386"/>
                      <a:pt x="5214" y="4386"/>
                    </a:cubicBezTo>
                    <a:cubicBezTo>
                      <a:pt x="3961" y="4386"/>
                      <a:pt x="2507" y="3960"/>
                      <a:pt x="1504" y="3283"/>
                    </a:cubicBezTo>
                    <a:cubicBezTo>
                      <a:pt x="753" y="2757"/>
                      <a:pt x="326" y="2181"/>
                      <a:pt x="326" y="1604"/>
                    </a:cubicBezTo>
                    <a:lnTo>
                      <a:pt x="326" y="1103"/>
                    </a:lnTo>
                    <a:cubicBezTo>
                      <a:pt x="1129" y="2331"/>
                      <a:pt x="3334" y="3233"/>
                      <a:pt x="5214" y="3233"/>
                    </a:cubicBezTo>
                    <a:cubicBezTo>
                      <a:pt x="7093" y="3233"/>
                      <a:pt x="9324" y="2331"/>
                      <a:pt x="10126" y="1103"/>
                    </a:cubicBezTo>
                    <a:close/>
                    <a:moveTo>
                      <a:pt x="151" y="0"/>
                    </a:moveTo>
                    <a:cubicBezTo>
                      <a:pt x="76" y="0"/>
                      <a:pt x="1" y="75"/>
                      <a:pt x="1" y="151"/>
                    </a:cubicBezTo>
                    <a:lnTo>
                      <a:pt x="1" y="1604"/>
                    </a:lnTo>
                    <a:cubicBezTo>
                      <a:pt x="1" y="2281"/>
                      <a:pt x="477" y="2958"/>
                      <a:pt x="1329" y="3534"/>
                    </a:cubicBezTo>
                    <a:cubicBezTo>
                      <a:pt x="2407" y="4261"/>
                      <a:pt x="3885" y="4687"/>
                      <a:pt x="5214" y="4687"/>
                    </a:cubicBezTo>
                    <a:cubicBezTo>
                      <a:pt x="6542" y="4687"/>
                      <a:pt x="8046" y="4261"/>
                      <a:pt x="9098" y="3534"/>
                    </a:cubicBezTo>
                    <a:cubicBezTo>
                      <a:pt x="9976" y="2958"/>
                      <a:pt x="10427" y="2281"/>
                      <a:pt x="10427" y="1604"/>
                    </a:cubicBezTo>
                    <a:lnTo>
                      <a:pt x="10427" y="151"/>
                    </a:lnTo>
                    <a:cubicBezTo>
                      <a:pt x="10427" y="75"/>
                      <a:pt x="10377" y="0"/>
                      <a:pt x="10276" y="0"/>
                    </a:cubicBezTo>
                    <a:cubicBezTo>
                      <a:pt x="10201" y="0"/>
                      <a:pt x="10126" y="75"/>
                      <a:pt x="10126" y="151"/>
                    </a:cubicBezTo>
                    <a:cubicBezTo>
                      <a:pt x="10126" y="1629"/>
                      <a:pt x="7394" y="2908"/>
                      <a:pt x="5214" y="2908"/>
                    </a:cubicBezTo>
                    <a:cubicBezTo>
                      <a:pt x="3058" y="2908"/>
                      <a:pt x="326" y="1629"/>
                      <a:pt x="326" y="151"/>
                    </a:cubicBezTo>
                    <a:cubicBezTo>
                      <a:pt x="326" y="75"/>
                      <a:pt x="251" y="0"/>
                      <a:pt x="1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
              <p:cNvSpPr/>
              <p:nvPr/>
            </p:nvSpPr>
            <p:spPr>
              <a:xfrm>
                <a:off x="7177216" y="2704449"/>
                <a:ext cx="84494" cy="97907"/>
              </a:xfrm>
              <a:custGeom>
                <a:rect b="b" l="l" r="r" t="t"/>
                <a:pathLst>
                  <a:path extrusionOk="0" h="4387" w="3786">
                    <a:moveTo>
                      <a:pt x="1" y="0"/>
                    </a:moveTo>
                    <a:lnTo>
                      <a:pt x="1" y="4386"/>
                    </a:lnTo>
                    <a:lnTo>
                      <a:pt x="3785" y="2181"/>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
              <p:cNvSpPr/>
              <p:nvPr/>
            </p:nvSpPr>
            <p:spPr>
              <a:xfrm>
                <a:off x="7172752" y="2699695"/>
                <a:ext cx="93979" cy="107124"/>
              </a:xfrm>
              <a:custGeom>
                <a:rect b="b" l="l" r="r" t="t"/>
                <a:pathLst>
                  <a:path extrusionOk="0" h="4800" w="4211">
                    <a:moveTo>
                      <a:pt x="401" y="564"/>
                    </a:moveTo>
                    <a:lnTo>
                      <a:pt x="3584" y="2394"/>
                    </a:lnTo>
                    <a:lnTo>
                      <a:pt x="401" y="4223"/>
                    </a:lnTo>
                    <a:lnTo>
                      <a:pt x="401" y="564"/>
                    </a:lnTo>
                    <a:close/>
                    <a:moveTo>
                      <a:pt x="201" y="0"/>
                    </a:moveTo>
                    <a:cubicBezTo>
                      <a:pt x="163" y="0"/>
                      <a:pt x="126" y="13"/>
                      <a:pt x="101" y="38"/>
                    </a:cubicBezTo>
                    <a:cubicBezTo>
                      <a:pt x="25" y="63"/>
                      <a:pt x="0" y="138"/>
                      <a:pt x="0" y="213"/>
                    </a:cubicBezTo>
                    <a:lnTo>
                      <a:pt x="0" y="4599"/>
                    </a:lnTo>
                    <a:cubicBezTo>
                      <a:pt x="0" y="4675"/>
                      <a:pt x="25" y="4750"/>
                      <a:pt x="101" y="4775"/>
                    </a:cubicBezTo>
                    <a:cubicBezTo>
                      <a:pt x="126" y="4800"/>
                      <a:pt x="151" y="4800"/>
                      <a:pt x="201" y="4800"/>
                    </a:cubicBezTo>
                    <a:cubicBezTo>
                      <a:pt x="226" y="4800"/>
                      <a:pt x="276" y="4800"/>
                      <a:pt x="301" y="4775"/>
                    </a:cubicBezTo>
                    <a:lnTo>
                      <a:pt x="4111" y="2594"/>
                    </a:lnTo>
                    <a:cubicBezTo>
                      <a:pt x="4161" y="2544"/>
                      <a:pt x="4211" y="2469"/>
                      <a:pt x="4211" y="2394"/>
                    </a:cubicBezTo>
                    <a:cubicBezTo>
                      <a:pt x="4211" y="2319"/>
                      <a:pt x="4161" y="2269"/>
                      <a:pt x="4111" y="2218"/>
                    </a:cubicBezTo>
                    <a:lnTo>
                      <a:pt x="301" y="38"/>
                    </a:lnTo>
                    <a:cubicBezTo>
                      <a:pt x="276" y="13"/>
                      <a:pt x="238" y="0"/>
                      <a:pt x="2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
              <p:cNvSpPr/>
              <p:nvPr/>
            </p:nvSpPr>
            <p:spPr>
              <a:xfrm>
                <a:off x="7413825" y="2530485"/>
                <a:ext cx="148255" cy="76661"/>
              </a:xfrm>
              <a:custGeom>
                <a:rect b="b" l="l" r="r" t="t"/>
                <a:pathLst>
                  <a:path extrusionOk="0" h="3435" w="6643">
                    <a:moveTo>
                      <a:pt x="3309" y="1"/>
                    </a:moveTo>
                    <a:cubicBezTo>
                      <a:pt x="1680" y="1"/>
                      <a:pt x="0" y="1003"/>
                      <a:pt x="0" y="1705"/>
                    </a:cubicBezTo>
                    <a:cubicBezTo>
                      <a:pt x="0" y="2432"/>
                      <a:pt x="1680" y="3434"/>
                      <a:pt x="3309" y="3434"/>
                    </a:cubicBezTo>
                    <a:cubicBezTo>
                      <a:pt x="4963" y="3434"/>
                      <a:pt x="6642" y="2432"/>
                      <a:pt x="6642" y="1705"/>
                    </a:cubicBezTo>
                    <a:cubicBezTo>
                      <a:pt x="6642" y="1379"/>
                      <a:pt x="6266" y="953"/>
                      <a:pt x="5640" y="602"/>
                    </a:cubicBezTo>
                    <a:cubicBezTo>
                      <a:pt x="4963" y="226"/>
                      <a:pt x="4086" y="1"/>
                      <a:pt x="330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
              <p:cNvSpPr/>
              <p:nvPr/>
            </p:nvSpPr>
            <p:spPr>
              <a:xfrm>
                <a:off x="7413825" y="2569094"/>
                <a:ext cx="148255" cy="146559"/>
              </a:xfrm>
              <a:custGeom>
                <a:rect b="b" l="l" r="r" t="t"/>
                <a:pathLst>
                  <a:path extrusionOk="0" h="6567" w="6643">
                    <a:moveTo>
                      <a:pt x="0" y="0"/>
                    </a:moveTo>
                    <a:lnTo>
                      <a:pt x="0" y="5715"/>
                    </a:lnTo>
                    <a:cubicBezTo>
                      <a:pt x="953" y="6216"/>
                      <a:pt x="2181" y="6567"/>
                      <a:pt x="3309" y="6567"/>
                    </a:cubicBezTo>
                    <a:cubicBezTo>
                      <a:pt x="4437" y="6567"/>
                      <a:pt x="5665" y="6216"/>
                      <a:pt x="6642" y="5715"/>
                    </a:cubicBezTo>
                    <a:lnTo>
                      <a:pt x="6642" y="0"/>
                    </a:lnTo>
                    <a:cubicBezTo>
                      <a:pt x="6617" y="702"/>
                      <a:pt x="4963" y="1704"/>
                      <a:pt x="3309" y="1704"/>
                    </a:cubicBezTo>
                    <a:cubicBezTo>
                      <a:pt x="1680" y="1704"/>
                      <a:pt x="0" y="702"/>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
              <p:cNvSpPr/>
              <p:nvPr/>
            </p:nvSpPr>
            <p:spPr>
              <a:xfrm>
                <a:off x="7639789" y="2660819"/>
                <a:ext cx="148255" cy="76661"/>
              </a:xfrm>
              <a:custGeom>
                <a:rect b="b" l="l" r="r" t="t"/>
                <a:pathLst>
                  <a:path extrusionOk="0" h="3435" w="6643">
                    <a:moveTo>
                      <a:pt x="3309" y="1"/>
                    </a:moveTo>
                    <a:cubicBezTo>
                      <a:pt x="1655" y="1"/>
                      <a:pt x="1" y="1003"/>
                      <a:pt x="1" y="1730"/>
                    </a:cubicBezTo>
                    <a:cubicBezTo>
                      <a:pt x="1" y="2432"/>
                      <a:pt x="1655" y="3434"/>
                      <a:pt x="3309" y="3434"/>
                    </a:cubicBezTo>
                    <a:cubicBezTo>
                      <a:pt x="4963" y="3434"/>
                      <a:pt x="6642" y="2432"/>
                      <a:pt x="6642" y="1730"/>
                    </a:cubicBezTo>
                    <a:cubicBezTo>
                      <a:pt x="6642" y="1379"/>
                      <a:pt x="6267" y="953"/>
                      <a:pt x="5640" y="602"/>
                    </a:cubicBezTo>
                    <a:cubicBezTo>
                      <a:pt x="4938" y="226"/>
                      <a:pt x="4086" y="1"/>
                      <a:pt x="330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
              <p:cNvSpPr/>
              <p:nvPr/>
            </p:nvSpPr>
            <p:spPr>
              <a:xfrm>
                <a:off x="7639789" y="2699405"/>
                <a:ext cx="148255" cy="146581"/>
              </a:xfrm>
              <a:custGeom>
                <a:rect b="b" l="l" r="r" t="t"/>
                <a:pathLst>
                  <a:path extrusionOk="0" h="6568" w="6643">
                    <a:moveTo>
                      <a:pt x="1" y="1"/>
                    </a:moveTo>
                    <a:lnTo>
                      <a:pt x="1" y="5715"/>
                    </a:lnTo>
                    <a:cubicBezTo>
                      <a:pt x="953" y="6241"/>
                      <a:pt x="2181" y="6567"/>
                      <a:pt x="3309" y="6567"/>
                    </a:cubicBezTo>
                    <a:cubicBezTo>
                      <a:pt x="4437" y="6567"/>
                      <a:pt x="5665" y="6241"/>
                      <a:pt x="6642" y="5715"/>
                    </a:cubicBezTo>
                    <a:lnTo>
                      <a:pt x="6642" y="1"/>
                    </a:lnTo>
                    <a:cubicBezTo>
                      <a:pt x="6617" y="728"/>
                      <a:pt x="4963" y="1705"/>
                      <a:pt x="3309" y="1705"/>
                    </a:cubicBezTo>
                    <a:cubicBezTo>
                      <a:pt x="1655" y="1705"/>
                      <a:pt x="1" y="703"/>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
              <p:cNvSpPr/>
              <p:nvPr/>
            </p:nvSpPr>
            <p:spPr>
              <a:xfrm>
                <a:off x="7793623" y="2741094"/>
                <a:ext cx="38051" cy="65725"/>
              </a:xfrm>
              <a:custGeom>
                <a:rect b="b" l="l" r="r" t="t"/>
                <a:pathLst>
                  <a:path extrusionOk="0" h="2945" w="1705">
                    <a:moveTo>
                      <a:pt x="426" y="639"/>
                    </a:moveTo>
                    <a:cubicBezTo>
                      <a:pt x="978" y="1065"/>
                      <a:pt x="1278" y="1541"/>
                      <a:pt x="1278" y="2018"/>
                    </a:cubicBezTo>
                    <a:cubicBezTo>
                      <a:pt x="1278" y="2118"/>
                      <a:pt x="1253" y="2193"/>
                      <a:pt x="1228" y="2293"/>
                    </a:cubicBezTo>
                    <a:cubicBezTo>
                      <a:pt x="1028" y="2043"/>
                      <a:pt x="752" y="1792"/>
                      <a:pt x="426" y="1566"/>
                    </a:cubicBezTo>
                    <a:lnTo>
                      <a:pt x="426" y="639"/>
                    </a:lnTo>
                    <a:close/>
                    <a:moveTo>
                      <a:pt x="226" y="0"/>
                    </a:moveTo>
                    <a:cubicBezTo>
                      <a:pt x="188" y="0"/>
                      <a:pt x="150" y="13"/>
                      <a:pt x="125" y="38"/>
                    </a:cubicBezTo>
                    <a:cubicBezTo>
                      <a:pt x="50" y="63"/>
                      <a:pt x="0" y="138"/>
                      <a:pt x="0" y="213"/>
                    </a:cubicBezTo>
                    <a:lnTo>
                      <a:pt x="0" y="1667"/>
                    </a:lnTo>
                    <a:cubicBezTo>
                      <a:pt x="0" y="1742"/>
                      <a:pt x="50" y="1817"/>
                      <a:pt x="100" y="1842"/>
                    </a:cubicBezTo>
                    <a:cubicBezTo>
                      <a:pt x="551" y="2168"/>
                      <a:pt x="902" y="2494"/>
                      <a:pt x="1103" y="2845"/>
                    </a:cubicBezTo>
                    <a:cubicBezTo>
                      <a:pt x="1128" y="2920"/>
                      <a:pt x="1203" y="2945"/>
                      <a:pt x="1278" y="2945"/>
                    </a:cubicBezTo>
                    <a:cubicBezTo>
                      <a:pt x="1353" y="2945"/>
                      <a:pt x="1429" y="2920"/>
                      <a:pt x="1454" y="2845"/>
                    </a:cubicBezTo>
                    <a:cubicBezTo>
                      <a:pt x="1604" y="2569"/>
                      <a:pt x="1704" y="2293"/>
                      <a:pt x="1704" y="2018"/>
                    </a:cubicBezTo>
                    <a:cubicBezTo>
                      <a:pt x="1704" y="1316"/>
                      <a:pt x="1203" y="639"/>
                      <a:pt x="326" y="38"/>
                    </a:cubicBezTo>
                    <a:cubicBezTo>
                      <a:pt x="301" y="13"/>
                      <a:pt x="263" y="0"/>
                      <a:pt x="2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
              <p:cNvSpPr/>
              <p:nvPr/>
            </p:nvSpPr>
            <p:spPr>
              <a:xfrm>
                <a:off x="7596158" y="2741273"/>
                <a:ext cx="37516" cy="65546"/>
              </a:xfrm>
              <a:custGeom>
                <a:rect b="b" l="l" r="r" t="t"/>
                <a:pathLst>
                  <a:path extrusionOk="0" h="2937" w="1681">
                    <a:moveTo>
                      <a:pt x="1254" y="631"/>
                    </a:moveTo>
                    <a:lnTo>
                      <a:pt x="1254" y="1558"/>
                    </a:lnTo>
                    <a:cubicBezTo>
                      <a:pt x="928" y="1784"/>
                      <a:pt x="653" y="2035"/>
                      <a:pt x="452" y="2285"/>
                    </a:cubicBezTo>
                    <a:cubicBezTo>
                      <a:pt x="427" y="2210"/>
                      <a:pt x="427" y="2110"/>
                      <a:pt x="427" y="2010"/>
                    </a:cubicBezTo>
                    <a:cubicBezTo>
                      <a:pt x="427" y="1558"/>
                      <a:pt x="703" y="1057"/>
                      <a:pt x="1254" y="631"/>
                    </a:cubicBezTo>
                    <a:close/>
                    <a:moveTo>
                      <a:pt x="1485" y="1"/>
                    </a:moveTo>
                    <a:cubicBezTo>
                      <a:pt x="1441" y="1"/>
                      <a:pt x="1398" y="15"/>
                      <a:pt x="1354" y="30"/>
                    </a:cubicBezTo>
                    <a:cubicBezTo>
                      <a:pt x="477" y="631"/>
                      <a:pt x="1" y="1308"/>
                      <a:pt x="1" y="2010"/>
                    </a:cubicBezTo>
                    <a:cubicBezTo>
                      <a:pt x="1" y="2285"/>
                      <a:pt x="76" y="2561"/>
                      <a:pt x="226" y="2837"/>
                    </a:cubicBezTo>
                    <a:cubicBezTo>
                      <a:pt x="277" y="2912"/>
                      <a:pt x="327" y="2937"/>
                      <a:pt x="402" y="2937"/>
                    </a:cubicBezTo>
                    <a:cubicBezTo>
                      <a:pt x="477" y="2937"/>
                      <a:pt x="552" y="2912"/>
                      <a:pt x="602" y="2837"/>
                    </a:cubicBezTo>
                    <a:cubicBezTo>
                      <a:pt x="778" y="2486"/>
                      <a:pt x="1129" y="2160"/>
                      <a:pt x="1580" y="1834"/>
                    </a:cubicBezTo>
                    <a:cubicBezTo>
                      <a:pt x="1655" y="1809"/>
                      <a:pt x="1680" y="1734"/>
                      <a:pt x="1680" y="1659"/>
                    </a:cubicBezTo>
                    <a:lnTo>
                      <a:pt x="1680" y="205"/>
                    </a:lnTo>
                    <a:cubicBezTo>
                      <a:pt x="1680" y="130"/>
                      <a:pt x="1630" y="55"/>
                      <a:pt x="1580" y="30"/>
                    </a:cubicBezTo>
                    <a:cubicBezTo>
                      <a:pt x="1548" y="8"/>
                      <a:pt x="1516" y="1"/>
                      <a:pt x="148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
              <p:cNvSpPr/>
              <p:nvPr/>
            </p:nvSpPr>
            <p:spPr>
              <a:xfrm>
                <a:off x="7567637" y="2610761"/>
                <a:ext cx="38051" cy="65747"/>
              </a:xfrm>
              <a:custGeom>
                <a:rect b="b" l="l" r="r" t="t"/>
                <a:pathLst>
                  <a:path extrusionOk="0" h="2946" w="1705">
                    <a:moveTo>
                      <a:pt x="427" y="614"/>
                    </a:moveTo>
                    <a:cubicBezTo>
                      <a:pt x="978" y="1066"/>
                      <a:pt x="1279" y="1542"/>
                      <a:pt x="1279" y="2018"/>
                    </a:cubicBezTo>
                    <a:cubicBezTo>
                      <a:pt x="1279" y="2093"/>
                      <a:pt x="1254" y="2193"/>
                      <a:pt x="1229" y="2294"/>
                    </a:cubicBezTo>
                    <a:cubicBezTo>
                      <a:pt x="1028" y="2043"/>
                      <a:pt x="753" y="1792"/>
                      <a:pt x="427" y="1567"/>
                    </a:cubicBezTo>
                    <a:lnTo>
                      <a:pt x="427" y="614"/>
                    </a:lnTo>
                    <a:close/>
                    <a:moveTo>
                      <a:pt x="236" y="0"/>
                    </a:moveTo>
                    <a:cubicBezTo>
                      <a:pt x="201" y="0"/>
                      <a:pt x="164" y="13"/>
                      <a:pt x="126" y="38"/>
                    </a:cubicBezTo>
                    <a:cubicBezTo>
                      <a:pt x="51" y="63"/>
                      <a:pt x="1" y="138"/>
                      <a:pt x="1" y="213"/>
                    </a:cubicBezTo>
                    <a:lnTo>
                      <a:pt x="1" y="1667"/>
                    </a:lnTo>
                    <a:cubicBezTo>
                      <a:pt x="1" y="1742"/>
                      <a:pt x="51" y="1817"/>
                      <a:pt x="101" y="1843"/>
                    </a:cubicBezTo>
                    <a:cubicBezTo>
                      <a:pt x="577" y="2143"/>
                      <a:pt x="903" y="2494"/>
                      <a:pt x="1103" y="2845"/>
                    </a:cubicBezTo>
                    <a:cubicBezTo>
                      <a:pt x="1103" y="2845"/>
                      <a:pt x="1103" y="2870"/>
                      <a:pt x="1129" y="2870"/>
                    </a:cubicBezTo>
                    <a:cubicBezTo>
                      <a:pt x="1154" y="2920"/>
                      <a:pt x="1229" y="2945"/>
                      <a:pt x="1279" y="2945"/>
                    </a:cubicBezTo>
                    <a:lnTo>
                      <a:pt x="1304" y="2945"/>
                    </a:lnTo>
                    <a:cubicBezTo>
                      <a:pt x="1379" y="2945"/>
                      <a:pt x="1429" y="2895"/>
                      <a:pt x="1454" y="2845"/>
                    </a:cubicBezTo>
                    <a:cubicBezTo>
                      <a:pt x="1630" y="2569"/>
                      <a:pt x="1705" y="2294"/>
                      <a:pt x="1705" y="2018"/>
                    </a:cubicBezTo>
                    <a:cubicBezTo>
                      <a:pt x="1705" y="1316"/>
                      <a:pt x="1204" y="614"/>
                      <a:pt x="327" y="38"/>
                    </a:cubicBezTo>
                    <a:cubicBezTo>
                      <a:pt x="301" y="13"/>
                      <a:pt x="270" y="0"/>
                      <a:pt x="2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
              <p:cNvSpPr/>
              <p:nvPr/>
            </p:nvSpPr>
            <p:spPr>
              <a:xfrm>
                <a:off x="7370194" y="2610761"/>
                <a:ext cx="37493" cy="65747"/>
              </a:xfrm>
              <a:custGeom>
                <a:rect b="b" l="l" r="r" t="t"/>
                <a:pathLst>
                  <a:path extrusionOk="0" h="2946" w="1680">
                    <a:moveTo>
                      <a:pt x="1254" y="614"/>
                    </a:moveTo>
                    <a:lnTo>
                      <a:pt x="1254" y="1567"/>
                    </a:lnTo>
                    <a:cubicBezTo>
                      <a:pt x="928" y="1792"/>
                      <a:pt x="652" y="2043"/>
                      <a:pt x="452" y="2294"/>
                    </a:cubicBezTo>
                    <a:cubicBezTo>
                      <a:pt x="427" y="2193"/>
                      <a:pt x="427" y="2093"/>
                      <a:pt x="427" y="2018"/>
                    </a:cubicBezTo>
                    <a:cubicBezTo>
                      <a:pt x="427" y="1542"/>
                      <a:pt x="727" y="1066"/>
                      <a:pt x="1254" y="614"/>
                    </a:cubicBezTo>
                    <a:close/>
                    <a:moveTo>
                      <a:pt x="1467" y="0"/>
                    </a:moveTo>
                    <a:cubicBezTo>
                      <a:pt x="1429" y="0"/>
                      <a:pt x="1392" y="13"/>
                      <a:pt x="1354" y="38"/>
                    </a:cubicBezTo>
                    <a:cubicBezTo>
                      <a:pt x="477" y="614"/>
                      <a:pt x="1" y="1316"/>
                      <a:pt x="1" y="2018"/>
                    </a:cubicBezTo>
                    <a:cubicBezTo>
                      <a:pt x="1" y="2294"/>
                      <a:pt x="76" y="2569"/>
                      <a:pt x="226" y="2845"/>
                    </a:cubicBezTo>
                    <a:cubicBezTo>
                      <a:pt x="276" y="2895"/>
                      <a:pt x="351" y="2945"/>
                      <a:pt x="427" y="2945"/>
                    </a:cubicBezTo>
                    <a:cubicBezTo>
                      <a:pt x="502" y="2945"/>
                      <a:pt x="552" y="2895"/>
                      <a:pt x="602" y="2845"/>
                    </a:cubicBezTo>
                    <a:cubicBezTo>
                      <a:pt x="777" y="2494"/>
                      <a:pt x="1128" y="2143"/>
                      <a:pt x="1580" y="1843"/>
                    </a:cubicBezTo>
                    <a:cubicBezTo>
                      <a:pt x="1655" y="1817"/>
                      <a:pt x="1680" y="1742"/>
                      <a:pt x="1680" y="1667"/>
                    </a:cubicBezTo>
                    <a:lnTo>
                      <a:pt x="1680" y="213"/>
                    </a:lnTo>
                    <a:cubicBezTo>
                      <a:pt x="1680" y="138"/>
                      <a:pt x="1630" y="63"/>
                      <a:pt x="1580" y="38"/>
                    </a:cubicBezTo>
                    <a:cubicBezTo>
                      <a:pt x="1542" y="13"/>
                      <a:pt x="1504" y="0"/>
                      <a:pt x="146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11"/>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600"/>
              <a:buNone/>
            </a:pPr>
            <a:r>
              <a:rPr lang="en"/>
              <a:t>FInding important words</a:t>
            </a:r>
            <a:endParaRPr/>
          </a:p>
        </p:txBody>
      </p:sp>
      <p:pic>
        <p:nvPicPr>
          <p:cNvPr id="1392" name="Google Shape;1392;p11" title="Points scored"/>
          <p:cNvPicPr preferRelativeResize="0"/>
          <p:nvPr/>
        </p:nvPicPr>
        <p:blipFill>
          <a:blip r:embed="rId3">
            <a:alphaModFix/>
          </a:blip>
          <a:stretch>
            <a:fillRect/>
          </a:stretch>
        </p:blipFill>
        <p:spPr>
          <a:xfrm>
            <a:off x="1736850" y="1248101"/>
            <a:ext cx="5952744" cy="37216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10"/>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2"/>
              </a:buClr>
              <a:buSzPts val="1100"/>
              <a:buFont typeface="Arial"/>
              <a:buNone/>
            </a:pPr>
            <a:r>
              <a:rPr lang="en"/>
              <a:t>Collocations</a:t>
            </a:r>
            <a:endParaRPr/>
          </a:p>
        </p:txBody>
      </p:sp>
      <p:sp>
        <p:nvSpPr>
          <p:cNvPr id="1398" name="Google Shape;1398;p10"/>
          <p:cNvSpPr txBox="1"/>
          <p:nvPr>
            <p:ph idx="1" type="subTitle"/>
          </p:nvPr>
        </p:nvSpPr>
        <p:spPr>
          <a:xfrm>
            <a:off x="159675" y="1132675"/>
            <a:ext cx="7237200" cy="3585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dk2"/>
              </a:buClr>
              <a:buSzPts val="1100"/>
              <a:buFont typeface="Arial"/>
              <a:buNone/>
            </a:pPr>
            <a:r>
              <a:rPr lang="en" sz="1500">
                <a:solidFill>
                  <a:schemeClr val="dk1"/>
                </a:solidFill>
                <a:latin typeface="Lato"/>
                <a:ea typeface="Lato"/>
                <a:cs typeface="Lato"/>
                <a:sym typeface="Lato"/>
              </a:rPr>
              <a:t>kidney stone; brain tumor; healthcar provid; femal infertil; alcohol</a:t>
            </a:r>
            <a:endParaRPr sz="15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2"/>
              </a:buClr>
              <a:buSzPts val="1100"/>
              <a:buFont typeface="Arial"/>
              <a:buNone/>
            </a:pPr>
            <a:r>
              <a:rPr lang="en" sz="1500">
                <a:solidFill>
                  <a:schemeClr val="dk1"/>
                </a:solidFill>
                <a:latin typeface="Lato"/>
                <a:ea typeface="Lato"/>
                <a:cs typeface="Lato"/>
                <a:sym typeface="Lato"/>
              </a:rPr>
              <a:t>intoler; flu vaccin; anal cancer; alopecia areata; alcohol</a:t>
            </a:r>
            <a:endParaRPr sz="15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2"/>
              </a:buClr>
              <a:buSzPts val="1100"/>
              <a:buFont typeface="Arial"/>
              <a:buNone/>
            </a:pPr>
            <a:r>
              <a:rPr lang="en" sz="1500">
                <a:solidFill>
                  <a:schemeClr val="dk1"/>
                </a:solidFill>
                <a:latin typeface="Lato"/>
                <a:ea typeface="Lato"/>
                <a:cs typeface="Lato"/>
                <a:sym typeface="Lato"/>
              </a:rPr>
              <a:t>cardiomyopathi; vitamin defici; substanc use; question ask; genet</a:t>
            </a:r>
            <a:endParaRPr sz="15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2"/>
              </a:buClr>
              <a:buSzPts val="1100"/>
              <a:buFont typeface="Arial"/>
              <a:buNone/>
            </a:pPr>
            <a:r>
              <a:rPr lang="en" sz="1500">
                <a:solidFill>
                  <a:schemeClr val="dk1"/>
                </a:solidFill>
                <a:latin typeface="Lato"/>
                <a:ea typeface="Lato"/>
                <a:cs typeface="Lato"/>
                <a:sym typeface="Lato"/>
              </a:rPr>
              <a:t>mutat; optic nerv; outlook peopl; abnorm menstruat; influenza flu;</a:t>
            </a:r>
            <a:endParaRPr sz="15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2"/>
              </a:buClr>
              <a:buSzPts val="1100"/>
              <a:buFont typeface="Arial"/>
              <a:buNone/>
            </a:pPr>
            <a:r>
              <a:rPr lang="en" sz="1500">
                <a:solidFill>
                  <a:schemeClr val="dk1"/>
                </a:solidFill>
                <a:latin typeface="Lato"/>
                <a:ea typeface="Lato"/>
                <a:cs typeface="Lato"/>
                <a:sym typeface="Lato"/>
              </a:rPr>
              <a:t>autism spectrum; eat disord; side effect</a:t>
            </a:r>
            <a:endParaRPr sz="1500">
              <a:solidFill>
                <a:schemeClr val="dk1"/>
              </a:solidFill>
              <a:latin typeface="Lato"/>
              <a:ea typeface="Lato"/>
              <a:cs typeface="Lato"/>
              <a:sym typeface="Lato"/>
            </a:endParaRPr>
          </a:p>
          <a:p>
            <a:pPr indent="0" lvl="0" marL="457200" rtl="0" algn="l">
              <a:lnSpc>
                <a:spcPct val="100000"/>
              </a:lnSpc>
              <a:spcBef>
                <a:spcPts val="1200"/>
              </a:spcBef>
              <a:spcAft>
                <a:spcPts val="1000"/>
              </a:spcAft>
              <a:buNone/>
            </a:pPr>
            <a:r>
              <a:t/>
            </a:r>
            <a:endParaRPr>
              <a:solidFill>
                <a:schemeClr val="accent4"/>
              </a:solidFill>
            </a:endParaRPr>
          </a:p>
        </p:txBody>
      </p:sp>
      <p:grpSp>
        <p:nvGrpSpPr>
          <p:cNvPr id="1399" name="Google Shape;1399;p10"/>
          <p:cNvGrpSpPr/>
          <p:nvPr/>
        </p:nvGrpSpPr>
        <p:grpSpPr>
          <a:xfrm>
            <a:off x="5839325" y="1572600"/>
            <a:ext cx="2584676" cy="3030950"/>
            <a:chOff x="5839325" y="1572600"/>
            <a:chExt cx="2584676" cy="3030950"/>
          </a:xfrm>
        </p:grpSpPr>
        <p:sp>
          <p:nvSpPr>
            <p:cNvPr id="1400" name="Google Shape;1400;p10"/>
            <p:cNvSpPr/>
            <p:nvPr/>
          </p:nvSpPr>
          <p:spPr>
            <a:xfrm>
              <a:off x="5950164" y="2324882"/>
              <a:ext cx="255864" cy="517361"/>
            </a:xfrm>
            <a:custGeom>
              <a:rect b="b" l="l" r="r" t="t"/>
              <a:pathLst>
                <a:path extrusionOk="0" h="13685" w="6768">
                  <a:moveTo>
                    <a:pt x="1" y="13684"/>
                  </a:moveTo>
                  <a:lnTo>
                    <a:pt x="6768" y="13684"/>
                  </a:lnTo>
                  <a:lnTo>
                    <a:pt x="6768" y="0"/>
                  </a:lnTo>
                  <a:lnTo>
                    <a:pt x="1" y="0"/>
                  </a:lnTo>
                  <a:close/>
                </a:path>
              </a:pathLst>
            </a:custGeom>
            <a:solidFill>
              <a:schemeClr val="accent4"/>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10"/>
            <p:cNvSpPr/>
            <p:nvPr/>
          </p:nvSpPr>
          <p:spPr>
            <a:xfrm>
              <a:off x="6134000" y="2102222"/>
              <a:ext cx="231215" cy="218891"/>
            </a:xfrm>
            <a:custGeom>
              <a:rect b="b" l="l" r="r" t="t"/>
              <a:pathLst>
                <a:path extrusionOk="0" h="5790" w="6116">
                  <a:moveTo>
                    <a:pt x="125" y="0"/>
                  </a:moveTo>
                  <a:cubicBezTo>
                    <a:pt x="125" y="0"/>
                    <a:pt x="0" y="2432"/>
                    <a:pt x="125" y="3008"/>
                  </a:cubicBezTo>
                  <a:cubicBezTo>
                    <a:pt x="201" y="3434"/>
                    <a:pt x="5739" y="5790"/>
                    <a:pt x="5739" y="5790"/>
                  </a:cubicBezTo>
                  <a:lnTo>
                    <a:pt x="6115" y="4361"/>
                  </a:lnTo>
                  <a:cubicBezTo>
                    <a:pt x="6115" y="4361"/>
                    <a:pt x="5364" y="3985"/>
                    <a:pt x="4787" y="3735"/>
                  </a:cubicBezTo>
                  <a:cubicBezTo>
                    <a:pt x="4211" y="3484"/>
                    <a:pt x="2732" y="2457"/>
                    <a:pt x="2030" y="2256"/>
                  </a:cubicBezTo>
                  <a:lnTo>
                    <a:pt x="2231" y="126"/>
                  </a:lnTo>
                  <a:close/>
                </a:path>
              </a:pathLst>
            </a:custGeom>
            <a:solidFill>
              <a:srgbClr val="FCCC8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10"/>
            <p:cNvSpPr/>
            <p:nvPr/>
          </p:nvSpPr>
          <p:spPr>
            <a:xfrm>
              <a:off x="6135890" y="1841683"/>
              <a:ext cx="100448" cy="297525"/>
            </a:xfrm>
            <a:custGeom>
              <a:rect b="b" l="l" r="r" t="t"/>
              <a:pathLst>
                <a:path extrusionOk="0" h="7870" w="2657">
                  <a:moveTo>
                    <a:pt x="2607" y="7870"/>
                  </a:moveTo>
                  <a:cubicBezTo>
                    <a:pt x="2632" y="5714"/>
                    <a:pt x="2632" y="3985"/>
                    <a:pt x="2657" y="3584"/>
                  </a:cubicBezTo>
                  <a:cubicBezTo>
                    <a:pt x="2657" y="2406"/>
                    <a:pt x="2055" y="0"/>
                    <a:pt x="527" y="1504"/>
                  </a:cubicBezTo>
                  <a:cubicBezTo>
                    <a:pt x="527" y="1504"/>
                    <a:pt x="75" y="5689"/>
                    <a:pt x="0" y="7519"/>
                  </a:cubicBezTo>
                  <a:close/>
                </a:path>
              </a:pathLst>
            </a:custGeom>
            <a:solidFill>
              <a:schemeClr val="lt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10"/>
            <p:cNvSpPr/>
            <p:nvPr/>
          </p:nvSpPr>
          <p:spPr>
            <a:xfrm>
              <a:off x="5909450" y="1866292"/>
              <a:ext cx="308905" cy="592253"/>
            </a:xfrm>
            <a:custGeom>
              <a:rect b="b" l="l" r="r" t="t"/>
              <a:pathLst>
                <a:path extrusionOk="0" h="15666" w="8171">
                  <a:moveTo>
                    <a:pt x="3459" y="703"/>
                  </a:moveTo>
                  <a:cubicBezTo>
                    <a:pt x="3459" y="703"/>
                    <a:pt x="1704" y="1429"/>
                    <a:pt x="1153" y="1755"/>
                  </a:cubicBezTo>
                  <a:cubicBezTo>
                    <a:pt x="602" y="2081"/>
                    <a:pt x="0" y="14337"/>
                    <a:pt x="0" y="14337"/>
                  </a:cubicBezTo>
                  <a:cubicBezTo>
                    <a:pt x="0" y="14337"/>
                    <a:pt x="877" y="15665"/>
                    <a:pt x="3484" y="15615"/>
                  </a:cubicBezTo>
                  <a:cubicBezTo>
                    <a:pt x="6065" y="15540"/>
                    <a:pt x="8171" y="12231"/>
                    <a:pt x="8171" y="12231"/>
                  </a:cubicBezTo>
                  <a:lnTo>
                    <a:pt x="7619" y="477"/>
                  </a:lnTo>
                  <a:cubicBezTo>
                    <a:pt x="7619" y="477"/>
                    <a:pt x="6592" y="1"/>
                    <a:pt x="3459" y="703"/>
                  </a:cubicBezTo>
                  <a:close/>
                </a:path>
              </a:pathLst>
            </a:custGeom>
            <a:solidFill>
              <a:schemeClr val="lt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10"/>
            <p:cNvSpPr/>
            <p:nvPr/>
          </p:nvSpPr>
          <p:spPr>
            <a:xfrm>
              <a:off x="6040173" y="1634181"/>
              <a:ext cx="199988" cy="364818"/>
            </a:xfrm>
            <a:custGeom>
              <a:rect b="b" l="l" r="r" t="t"/>
              <a:pathLst>
                <a:path extrusionOk="0" h="9650" w="5290">
                  <a:moveTo>
                    <a:pt x="5289" y="2356"/>
                  </a:moveTo>
                  <a:cubicBezTo>
                    <a:pt x="5289" y="2356"/>
                    <a:pt x="5289" y="3233"/>
                    <a:pt x="4938" y="4061"/>
                  </a:cubicBezTo>
                  <a:cubicBezTo>
                    <a:pt x="4938" y="4061"/>
                    <a:pt x="4788" y="5163"/>
                    <a:pt x="4412" y="5740"/>
                  </a:cubicBezTo>
                  <a:cubicBezTo>
                    <a:pt x="4036" y="6341"/>
                    <a:pt x="3460" y="6692"/>
                    <a:pt x="2883" y="6416"/>
                  </a:cubicBezTo>
                  <a:cubicBezTo>
                    <a:pt x="2883" y="6416"/>
                    <a:pt x="2658" y="6567"/>
                    <a:pt x="2733" y="7444"/>
                  </a:cubicBezTo>
                  <a:cubicBezTo>
                    <a:pt x="2808" y="8321"/>
                    <a:pt x="2658" y="9650"/>
                    <a:pt x="2658" y="9650"/>
                  </a:cubicBezTo>
                  <a:lnTo>
                    <a:pt x="1" y="6843"/>
                  </a:lnTo>
                  <a:lnTo>
                    <a:pt x="953" y="5239"/>
                  </a:lnTo>
                  <a:cubicBezTo>
                    <a:pt x="953" y="5239"/>
                    <a:pt x="302" y="4336"/>
                    <a:pt x="226" y="3233"/>
                  </a:cubicBezTo>
                  <a:cubicBezTo>
                    <a:pt x="151" y="2131"/>
                    <a:pt x="728" y="0"/>
                    <a:pt x="1981" y="0"/>
                  </a:cubicBezTo>
                  <a:cubicBezTo>
                    <a:pt x="3234" y="0"/>
                    <a:pt x="5289" y="752"/>
                    <a:pt x="5289" y="2356"/>
                  </a:cubicBezTo>
                  <a:close/>
                </a:path>
              </a:pathLst>
            </a:custGeom>
            <a:solidFill>
              <a:srgbClr val="FCCC8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10"/>
            <p:cNvSpPr/>
            <p:nvPr/>
          </p:nvSpPr>
          <p:spPr>
            <a:xfrm>
              <a:off x="6046826" y="1572600"/>
              <a:ext cx="223654" cy="259645"/>
            </a:xfrm>
            <a:custGeom>
              <a:rect b="b" l="l" r="r" t="t"/>
              <a:pathLst>
                <a:path extrusionOk="0" h="6868" w="5916">
                  <a:moveTo>
                    <a:pt x="5138" y="3835"/>
                  </a:moveTo>
                  <a:cubicBezTo>
                    <a:pt x="5138" y="3835"/>
                    <a:pt x="4161" y="3559"/>
                    <a:pt x="3735" y="4211"/>
                  </a:cubicBezTo>
                  <a:cubicBezTo>
                    <a:pt x="3284" y="4862"/>
                    <a:pt x="1955" y="4787"/>
                    <a:pt x="1153" y="4136"/>
                  </a:cubicBezTo>
                  <a:cubicBezTo>
                    <a:pt x="1153" y="4136"/>
                    <a:pt x="351" y="5389"/>
                    <a:pt x="777" y="6868"/>
                  </a:cubicBezTo>
                  <a:cubicBezTo>
                    <a:pt x="777" y="6868"/>
                    <a:pt x="0" y="6592"/>
                    <a:pt x="50" y="3985"/>
                  </a:cubicBezTo>
                  <a:cubicBezTo>
                    <a:pt x="76" y="1379"/>
                    <a:pt x="2306" y="0"/>
                    <a:pt x="5364" y="2482"/>
                  </a:cubicBezTo>
                  <a:cubicBezTo>
                    <a:pt x="5364" y="2482"/>
                    <a:pt x="5915" y="3083"/>
                    <a:pt x="5138" y="3835"/>
                  </a:cubicBezTo>
                  <a:close/>
                </a:path>
              </a:pathLst>
            </a:custGeom>
            <a:solidFill>
              <a:schemeClr val="dk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10"/>
            <p:cNvSpPr/>
            <p:nvPr/>
          </p:nvSpPr>
          <p:spPr>
            <a:xfrm>
              <a:off x="5875314" y="2134430"/>
              <a:ext cx="215148" cy="253029"/>
            </a:xfrm>
            <a:custGeom>
              <a:rect b="b" l="l" r="r" t="t"/>
              <a:pathLst>
                <a:path extrusionOk="0" h="6693" w="5691">
                  <a:moveTo>
                    <a:pt x="552" y="1"/>
                  </a:moveTo>
                  <a:cubicBezTo>
                    <a:pt x="552" y="1"/>
                    <a:pt x="1" y="2382"/>
                    <a:pt x="26" y="2983"/>
                  </a:cubicBezTo>
                  <a:cubicBezTo>
                    <a:pt x="26" y="3409"/>
                    <a:pt x="5064" y="6692"/>
                    <a:pt x="5064" y="6692"/>
                  </a:cubicBezTo>
                  <a:lnTo>
                    <a:pt x="5690" y="5364"/>
                  </a:lnTo>
                  <a:cubicBezTo>
                    <a:pt x="5690" y="5364"/>
                    <a:pt x="5014" y="4863"/>
                    <a:pt x="4487" y="4487"/>
                  </a:cubicBezTo>
                  <a:cubicBezTo>
                    <a:pt x="3961" y="4136"/>
                    <a:pt x="2683" y="2883"/>
                    <a:pt x="2031" y="2557"/>
                  </a:cubicBezTo>
                  <a:lnTo>
                    <a:pt x="2607" y="502"/>
                  </a:lnTo>
                  <a:close/>
                </a:path>
              </a:pathLst>
            </a:custGeom>
            <a:solidFill>
              <a:srgbClr val="FCCC8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10"/>
            <p:cNvSpPr/>
            <p:nvPr/>
          </p:nvSpPr>
          <p:spPr>
            <a:xfrm>
              <a:off x="5889527" y="1890940"/>
              <a:ext cx="132696" cy="296618"/>
            </a:xfrm>
            <a:custGeom>
              <a:rect b="b" l="l" r="r" t="t"/>
              <a:pathLst>
                <a:path extrusionOk="0" h="7846" w="3510">
                  <a:moveTo>
                    <a:pt x="2507" y="7845"/>
                  </a:moveTo>
                  <a:cubicBezTo>
                    <a:pt x="2908" y="5740"/>
                    <a:pt x="3209" y="4036"/>
                    <a:pt x="3284" y="3635"/>
                  </a:cubicBezTo>
                  <a:cubicBezTo>
                    <a:pt x="3510" y="2482"/>
                    <a:pt x="3309" y="0"/>
                    <a:pt x="1555" y="1228"/>
                  </a:cubicBezTo>
                  <a:cubicBezTo>
                    <a:pt x="1555" y="1228"/>
                    <a:pt x="377" y="5264"/>
                    <a:pt x="1" y="7068"/>
                  </a:cubicBezTo>
                  <a:close/>
                </a:path>
              </a:pathLst>
            </a:custGeom>
            <a:solidFill>
              <a:schemeClr val="lt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10"/>
            <p:cNvSpPr/>
            <p:nvPr/>
          </p:nvSpPr>
          <p:spPr>
            <a:xfrm>
              <a:off x="6532860" y="2360871"/>
              <a:ext cx="10472" cy="299453"/>
            </a:xfrm>
            <a:custGeom>
              <a:rect b="b" l="l" r="r" t="t"/>
              <a:pathLst>
                <a:path extrusionOk="0" h="7921" w="277">
                  <a:moveTo>
                    <a:pt x="276" y="7920"/>
                  </a:moveTo>
                  <a:lnTo>
                    <a:pt x="1" y="7745"/>
                  </a:lnTo>
                  <a:lnTo>
                    <a:pt x="1" y="1"/>
                  </a:lnTo>
                  <a:lnTo>
                    <a:pt x="276" y="151"/>
                  </a:lnTo>
                  <a:close/>
                </a:path>
              </a:pathLst>
            </a:custGeom>
            <a:solidFill>
              <a:srgbClr val="737C8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10"/>
            <p:cNvSpPr/>
            <p:nvPr/>
          </p:nvSpPr>
          <p:spPr>
            <a:xfrm>
              <a:off x="6531915" y="2080409"/>
              <a:ext cx="15198" cy="8582"/>
            </a:xfrm>
            <a:custGeom>
              <a:rect b="b" l="l" r="r" t="t"/>
              <a:pathLst>
                <a:path extrusionOk="0" h="227" w="402">
                  <a:moveTo>
                    <a:pt x="276" y="227"/>
                  </a:moveTo>
                  <a:lnTo>
                    <a:pt x="0" y="51"/>
                  </a:lnTo>
                  <a:cubicBezTo>
                    <a:pt x="51" y="26"/>
                    <a:pt x="76" y="26"/>
                    <a:pt x="126" y="1"/>
                  </a:cubicBezTo>
                  <a:lnTo>
                    <a:pt x="401" y="176"/>
                  </a:lnTo>
                  <a:cubicBezTo>
                    <a:pt x="351" y="176"/>
                    <a:pt x="326" y="201"/>
                    <a:pt x="276" y="227"/>
                  </a:cubicBezTo>
                  <a:close/>
                </a:path>
              </a:pathLst>
            </a:custGeom>
            <a:solidFill>
              <a:srgbClr val="ADBAC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10"/>
            <p:cNvSpPr/>
            <p:nvPr/>
          </p:nvSpPr>
          <p:spPr>
            <a:xfrm>
              <a:off x="6536640" y="2079464"/>
              <a:ext cx="13307" cy="7637"/>
            </a:xfrm>
            <a:custGeom>
              <a:rect b="b" l="l" r="r" t="t"/>
              <a:pathLst>
                <a:path extrusionOk="0" h="202" w="352">
                  <a:moveTo>
                    <a:pt x="276" y="201"/>
                  </a:moveTo>
                  <a:lnTo>
                    <a:pt x="1" y="26"/>
                  </a:lnTo>
                  <a:cubicBezTo>
                    <a:pt x="26" y="26"/>
                    <a:pt x="51" y="1"/>
                    <a:pt x="76" y="1"/>
                  </a:cubicBezTo>
                  <a:lnTo>
                    <a:pt x="352" y="151"/>
                  </a:lnTo>
                  <a:cubicBezTo>
                    <a:pt x="327" y="176"/>
                    <a:pt x="302" y="176"/>
                    <a:pt x="276" y="201"/>
                  </a:cubicBezTo>
                  <a:close/>
                </a:path>
              </a:pathLst>
            </a:custGeom>
            <a:solidFill>
              <a:srgbClr val="A8B5BC"/>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10"/>
            <p:cNvSpPr/>
            <p:nvPr/>
          </p:nvSpPr>
          <p:spPr>
            <a:xfrm>
              <a:off x="6539476" y="2078519"/>
              <a:ext cx="13307" cy="6691"/>
            </a:xfrm>
            <a:custGeom>
              <a:rect b="b" l="l" r="r" t="t"/>
              <a:pathLst>
                <a:path extrusionOk="0" h="177" w="352">
                  <a:moveTo>
                    <a:pt x="277" y="176"/>
                  </a:moveTo>
                  <a:lnTo>
                    <a:pt x="1" y="26"/>
                  </a:lnTo>
                  <a:cubicBezTo>
                    <a:pt x="26" y="26"/>
                    <a:pt x="51" y="1"/>
                    <a:pt x="76" y="1"/>
                  </a:cubicBezTo>
                  <a:lnTo>
                    <a:pt x="352" y="176"/>
                  </a:lnTo>
                  <a:cubicBezTo>
                    <a:pt x="327" y="176"/>
                    <a:pt x="302" y="176"/>
                    <a:pt x="277" y="176"/>
                  </a:cubicBezTo>
                  <a:close/>
                </a:path>
              </a:pathLst>
            </a:custGeom>
            <a:solidFill>
              <a:srgbClr val="A4B0B7"/>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10"/>
            <p:cNvSpPr/>
            <p:nvPr/>
          </p:nvSpPr>
          <p:spPr>
            <a:xfrm>
              <a:off x="6542349" y="2078519"/>
              <a:ext cx="12324" cy="6691"/>
            </a:xfrm>
            <a:custGeom>
              <a:rect b="b" l="l" r="r" t="t"/>
              <a:pathLst>
                <a:path extrusionOk="0" h="177" w="326">
                  <a:moveTo>
                    <a:pt x="276" y="176"/>
                  </a:moveTo>
                  <a:lnTo>
                    <a:pt x="0" y="1"/>
                  </a:lnTo>
                  <a:cubicBezTo>
                    <a:pt x="0" y="1"/>
                    <a:pt x="25" y="1"/>
                    <a:pt x="50" y="1"/>
                  </a:cubicBezTo>
                  <a:lnTo>
                    <a:pt x="326" y="176"/>
                  </a:lnTo>
                  <a:cubicBezTo>
                    <a:pt x="301" y="176"/>
                    <a:pt x="276" y="176"/>
                    <a:pt x="276" y="176"/>
                  </a:cubicBezTo>
                  <a:close/>
                </a:path>
              </a:pathLst>
            </a:custGeom>
            <a:solidFill>
              <a:srgbClr val="A0ACB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10"/>
            <p:cNvSpPr/>
            <p:nvPr/>
          </p:nvSpPr>
          <p:spPr>
            <a:xfrm>
              <a:off x="6544239" y="2078519"/>
              <a:ext cx="12362" cy="6691"/>
            </a:xfrm>
            <a:custGeom>
              <a:rect b="b" l="l" r="r" t="t"/>
              <a:pathLst>
                <a:path extrusionOk="0" h="177" w="327">
                  <a:moveTo>
                    <a:pt x="276" y="176"/>
                  </a:moveTo>
                  <a:lnTo>
                    <a:pt x="0" y="1"/>
                  </a:lnTo>
                  <a:cubicBezTo>
                    <a:pt x="25" y="1"/>
                    <a:pt x="25" y="1"/>
                    <a:pt x="50" y="1"/>
                  </a:cubicBezTo>
                  <a:lnTo>
                    <a:pt x="326" y="176"/>
                  </a:lnTo>
                  <a:cubicBezTo>
                    <a:pt x="301" y="151"/>
                    <a:pt x="301" y="151"/>
                    <a:pt x="276" y="176"/>
                  </a:cubicBezTo>
                  <a:close/>
                </a:path>
              </a:pathLst>
            </a:custGeom>
            <a:solidFill>
              <a:srgbClr val="9CA7AE"/>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10"/>
            <p:cNvSpPr/>
            <p:nvPr/>
          </p:nvSpPr>
          <p:spPr>
            <a:xfrm>
              <a:off x="6546129" y="2078519"/>
              <a:ext cx="12362" cy="6691"/>
            </a:xfrm>
            <a:custGeom>
              <a:rect b="b" l="l" r="r" t="t"/>
              <a:pathLst>
                <a:path extrusionOk="0" h="177" w="327">
                  <a:moveTo>
                    <a:pt x="276" y="176"/>
                  </a:moveTo>
                  <a:lnTo>
                    <a:pt x="0" y="1"/>
                  </a:lnTo>
                  <a:cubicBezTo>
                    <a:pt x="25" y="1"/>
                    <a:pt x="25" y="1"/>
                    <a:pt x="51" y="1"/>
                  </a:cubicBezTo>
                  <a:lnTo>
                    <a:pt x="326" y="176"/>
                  </a:lnTo>
                  <a:cubicBezTo>
                    <a:pt x="301" y="176"/>
                    <a:pt x="301" y="176"/>
                    <a:pt x="276" y="176"/>
                  </a:cubicBezTo>
                  <a:close/>
                </a:path>
              </a:pathLst>
            </a:custGeom>
            <a:solidFill>
              <a:srgbClr val="97A2A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10"/>
            <p:cNvSpPr/>
            <p:nvPr/>
          </p:nvSpPr>
          <p:spPr>
            <a:xfrm>
              <a:off x="6548019" y="2078519"/>
              <a:ext cx="11417" cy="6691"/>
            </a:xfrm>
            <a:custGeom>
              <a:rect b="b" l="l" r="r" t="t"/>
              <a:pathLst>
                <a:path extrusionOk="0" h="177" w="302">
                  <a:moveTo>
                    <a:pt x="276" y="176"/>
                  </a:moveTo>
                  <a:lnTo>
                    <a:pt x="1" y="1"/>
                  </a:lnTo>
                  <a:cubicBezTo>
                    <a:pt x="1" y="1"/>
                    <a:pt x="26" y="26"/>
                    <a:pt x="26" y="26"/>
                  </a:cubicBezTo>
                  <a:lnTo>
                    <a:pt x="301" y="176"/>
                  </a:lnTo>
                  <a:cubicBezTo>
                    <a:pt x="301" y="176"/>
                    <a:pt x="276" y="176"/>
                    <a:pt x="276" y="176"/>
                  </a:cubicBezTo>
                  <a:close/>
                </a:path>
              </a:pathLst>
            </a:custGeom>
            <a:solidFill>
              <a:srgbClr val="939EA4"/>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10"/>
            <p:cNvSpPr/>
            <p:nvPr/>
          </p:nvSpPr>
          <p:spPr>
            <a:xfrm>
              <a:off x="6548964" y="2079464"/>
              <a:ext cx="12362" cy="6691"/>
            </a:xfrm>
            <a:custGeom>
              <a:rect b="b" l="l" r="r" t="t"/>
              <a:pathLst>
                <a:path extrusionOk="0" h="177" w="327">
                  <a:moveTo>
                    <a:pt x="276" y="151"/>
                  </a:moveTo>
                  <a:lnTo>
                    <a:pt x="1" y="1"/>
                  </a:lnTo>
                  <a:cubicBezTo>
                    <a:pt x="26" y="1"/>
                    <a:pt x="26" y="1"/>
                    <a:pt x="51" y="1"/>
                  </a:cubicBezTo>
                  <a:lnTo>
                    <a:pt x="326" y="176"/>
                  </a:lnTo>
                  <a:cubicBezTo>
                    <a:pt x="301" y="151"/>
                    <a:pt x="301" y="151"/>
                    <a:pt x="276" y="151"/>
                  </a:cubicBezTo>
                  <a:close/>
                </a:path>
              </a:pathLst>
            </a:custGeom>
            <a:solidFill>
              <a:srgbClr val="8F999F"/>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10"/>
            <p:cNvSpPr/>
            <p:nvPr/>
          </p:nvSpPr>
          <p:spPr>
            <a:xfrm>
              <a:off x="6550854" y="2079464"/>
              <a:ext cx="11417" cy="6691"/>
            </a:xfrm>
            <a:custGeom>
              <a:rect b="b" l="l" r="r" t="t"/>
              <a:pathLst>
                <a:path extrusionOk="0" h="177" w="302">
                  <a:moveTo>
                    <a:pt x="276" y="176"/>
                  </a:moveTo>
                  <a:lnTo>
                    <a:pt x="1" y="1"/>
                  </a:lnTo>
                  <a:cubicBezTo>
                    <a:pt x="1" y="1"/>
                    <a:pt x="26" y="26"/>
                    <a:pt x="26" y="26"/>
                  </a:cubicBezTo>
                  <a:lnTo>
                    <a:pt x="301" y="176"/>
                  </a:lnTo>
                  <a:cubicBezTo>
                    <a:pt x="301" y="176"/>
                    <a:pt x="301" y="176"/>
                    <a:pt x="276" y="176"/>
                  </a:cubicBezTo>
                  <a:close/>
                </a:path>
              </a:pathLst>
            </a:custGeom>
            <a:solidFill>
              <a:srgbClr val="8A949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10"/>
            <p:cNvSpPr/>
            <p:nvPr/>
          </p:nvSpPr>
          <p:spPr>
            <a:xfrm>
              <a:off x="6551799" y="2080409"/>
              <a:ext cx="11417" cy="6691"/>
            </a:xfrm>
            <a:custGeom>
              <a:rect b="b" l="l" r="r" t="t"/>
              <a:pathLst>
                <a:path extrusionOk="0" h="177" w="302">
                  <a:moveTo>
                    <a:pt x="276" y="151"/>
                  </a:moveTo>
                  <a:lnTo>
                    <a:pt x="1" y="1"/>
                  </a:lnTo>
                  <a:cubicBezTo>
                    <a:pt x="26" y="1"/>
                    <a:pt x="26" y="1"/>
                    <a:pt x="26" y="1"/>
                  </a:cubicBezTo>
                  <a:lnTo>
                    <a:pt x="302" y="176"/>
                  </a:lnTo>
                  <a:cubicBezTo>
                    <a:pt x="302" y="151"/>
                    <a:pt x="302" y="151"/>
                    <a:pt x="276" y="151"/>
                  </a:cubicBezTo>
                  <a:close/>
                </a:path>
              </a:pathLst>
            </a:custGeom>
            <a:solidFill>
              <a:srgbClr val="869095"/>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10"/>
            <p:cNvSpPr/>
            <p:nvPr/>
          </p:nvSpPr>
          <p:spPr>
            <a:xfrm>
              <a:off x="5881967" y="2079464"/>
              <a:ext cx="690773" cy="878399"/>
            </a:xfrm>
            <a:custGeom>
              <a:rect b="b" l="l" r="r" t="t"/>
              <a:pathLst>
                <a:path extrusionOk="0" h="23235" w="18272">
                  <a:moveTo>
                    <a:pt x="17469" y="252"/>
                  </a:moveTo>
                  <a:cubicBezTo>
                    <a:pt x="17895" y="1"/>
                    <a:pt x="18221" y="201"/>
                    <a:pt x="18221" y="678"/>
                  </a:cubicBezTo>
                  <a:lnTo>
                    <a:pt x="18271" y="14913"/>
                  </a:lnTo>
                  <a:lnTo>
                    <a:pt x="17494" y="15364"/>
                  </a:lnTo>
                  <a:lnTo>
                    <a:pt x="17494" y="7595"/>
                  </a:lnTo>
                  <a:lnTo>
                    <a:pt x="727" y="17269"/>
                  </a:lnTo>
                  <a:lnTo>
                    <a:pt x="752" y="22833"/>
                  </a:lnTo>
                  <a:lnTo>
                    <a:pt x="51" y="23234"/>
                  </a:lnTo>
                  <a:lnTo>
                    <a:pt x="0" y="11179"/>
                  </a:lnTo>
                  <a:cubicBezTo>
                    <a:pt x="0" y="10703"/>
                    <a:pt x="351" y="10126"/>
                    <a:pt x="752" y="9901"/>
                  </a:cubicBezTo>
                  <a:close/>
                </a:path>
              </a:pathLst>
            </a:custGeom>
            <a:solidFill>
              <a:schemeClr val="accent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10"/>
            <p:cNvSpPr/>
            <p:nvPr/>
          </p:nvSpPr>
          <p:spPr>
            <a:xfrm>
              <a:off x="5871533" y="2082337"/>
              <a:ext cx="670888" cy="875526"/>
            </a:xfrm>
            <a:custGeom>
              <a:rect b="b" l="l" r="r" t="t"/>
              <a:pathLst>
                <a:path extrusionOk="0" h="23159" w="17746">
                  <a:moveTo>
                    <a:pt x="301" y="10927"/>
                  </a:moveTo>
                  <a:cubicBezTo>
                    <a:pt x="301" y="10852"/>
                    <a:pt x="327" y="10802"/>
                    <a:pt x="352" y="10752"/>
                  </a:cubicBezTo>
                  <a:cubicBezTo>
                    <a:pt x="352" y="10752"/>
                    <a:pt x="352" y="10752"/>
                    <a:pt x="352" y="10727"/>
                  </a:cubicBezTo>
                  <a:cubicBezTo>
                    <a:pt x="352" y="10677"/>
                    <a:pt x="377" y="10627"/>
                    <a:pt x="402" y="10552"/>
                  </a:cubicBezTo>
                  <a:cubicBezTo>
                    <a:pt x="402" y="10552"/>
                    <a:pt x="402" y="10552"/>
                    <a:pt x="402" y="10552"/>
                  </a:cubicBezTo>
                  <a:cubicBezTo>
                    <a:pt x="427" y="10501"/>
                    <a:pt x="477" y="10451"/>
                    <a:pt x="502" y="10376"/>
                  </a:cubicBezTo>
                  <a:cubicBezTo>
                    <a:pt x="502" y="10376"/>
                    <a:pt x="502" y="10376"/>
                    <a:pt x="502" y="10376"/>
                  </a:cubicBezTo>
                  <a:cubicBezTo>
                    <a:pt x="527" y="10326"/>
                    <a:pt x="577" y="10276"/>
                    <a:pt x="602" y="10226"/>
                  </a:cubicBezTo>
                  <a:cubicBezTo>
                    <a:pt x="602" y="10201"/>
                    <a:pt x="602" y="10201"/>
                    <a:pt x="627" y="10201"/>
                  </a:cubicBezTo>
                  <a:cubicBezTo>
                    <a:pt x="652" y="10151"/>
                    <a:pt x="677" y="10125"/>
                    <a:pt x="728" y="10075"/>
                  </a:cubicBezTo>
                  <a:cubicBezTo>
                    <a:pt x="728" y="10050"/>
                    <a:pt x="753" y="10050"/>
                    <a:pt x="753" y="10050"/>
                  </a:cubicBezTo>
                  <a:cubicBezTo>
                    <a:pt x="778" y="10025"/>
                    <a:pt x="778" y="10025"/>
                    <a:pt x="803" y="10000"/>
                  </a:cubicBezTo>
                  <a:cubicBezTo>
                    <a:pt x="878" y="9925"/>
                    <a:pt x="953" y="9875"/>
                    <a:pt x="1028" y="9825"/>
                  </a:cubicBezTo>
                  <a:lnTo>
                    <a:pt x="17745" y="176"/>
                  </a:lnTo>
                  <a:lnTo>
                    <a:pt x="17469" y="0"/>
                  </a:lnTo>
                  <a:lnTo>
                    <a:pt x="753" y="9649"/>
                  </a:lnTo>
                  <a:cubicBezTo>
                    <a:pt x="677" y="9699"/>
                    <a:pt x="602" y="9775"/>
                    <a:pt x="527" y="9825"/>
                  </a:cubicBezTo>
                  <a:cubicBezTo>
                    <a:pt x="527" y="9850"/>
                    <a:pt x="502" y="9850"/>
                    <a:pt x="502" y="9850"/>
                  </a:cubicBezTo>
                  <a:cubicBezTo>
                    <a:pt x="502" y="9875"/>
                    <a:pt x="477" y="9875"/>
                    <a:pt x="477" y="9875"/>
                  </a:cubicBezTo>
                  <a:cubicBezTo>
                    <a:pt x="477" y="9900"/>
                    <a:pt x="452" y="9900"/>
                    <a:pt x="452" y="9900"/>
                  </a:cubicBezTo>
                  <a:cubicBezTo>
                    <a:pt x="452" y="9925"/>
                    <a:pt x="427" y="9925"/>
                    <a:pt x="427" y="9950"/>
                  </a:cubicBezTo>
                  <a:cubicBezTo>
                    <a:pt x="402" y="9975"/>
                    <a:pt x="377" y="10000"/>
                    <a:pt x="352" y="10025"/>
                  </a:cubicBezTo>
                  <a:cubicBezTo>
                    <a:pt x="352" y="10025"/>
                    <a:pt x="352" y="10025"/>
                    <a:pt x="352" y="10050"/>
                  </a:cubicBezTo>
                  <a:cubicBezTo>
                    <a:pt x="327" y="10050"/>
                    <a:pt x="327" y="10050"/>
                    <a:pt x="327" y="10050"/>
                  </a:cubicBezTo>
                  <a:cubicBezTo>
                    <a:pt x="327" y="10075"/>
                    <a:pt x="327" y="10075"/>
                    <a:pt x="301" y="10075"/>
                  </a:cubicBezTo>
                  <a:cubicBezTo>
                    <a:pt x="301" y="10100"/>
                    <a:pt x="276" y="10125"/>
                    <a:pt x="276" y="10151"/>
                  </a:cubicBezTo>
                  <a:cubicBezTo>
                    <a:pt x="251" y="10176"/>
                    <a:pt x="251" y="10201"/>
                    <a:pt x="226" y="10201"/>
                  </a:cubicBezTo>
                  <a:cubicBezTo>
                    <a:pt x="226" y="10226"/>
                    <a:pt x="226" y="10226"/>
                    <a:pt x="226" y="10226"/>
                  </a:cubicBezTo>
                  <a:cubicBezTo>
                    <a:pt x="226" y="10226"/>
                    <a:pt x="226" y="10226"/>
                    <a:pt x="226" y="10226"/>
                  </a:cubicBezTo>
                  <a:cubicBezTo>
                    <a:pt x="201" y="10251"/>
                    <a:pt x="201" y="10251"/>
                    <a:pt x="201" y="10276"/>
                  </a:cubicBezTo>
                  <a:cubicBezTo>
                    <a:pt x="176" y="10301"/>
                    <a:pt x="176" y="10326"/>
                    <a:pt x="151" y="10326"/>
                  </a:cubicBezTo>
                  <a:cubicBezTo>
                    <a:pt x="151" y="10351"/>
                    <a:pt x="151" y="10376"/>
                    <a:pt x="126" y="10401"/>
                  </a:cubicBezTo>
                  <a:cubicBezTo>
                    <a:pt x="126" y="10401"/>
                    <a:pt x="126" y="10401"/>
                    <a:pt x="126" y="10401"/>
                  </a:cubicBezTo>
                  <a:cubicBezTo>
                    <a:pt x="126" y="10401"/>
                    <a:pt x="126" y="10401"/>
                    <a:pt x="126" y="10401"/>
                  </a:cubicBezTo>
                  <a:cubicBezTo>
                    <a:pt x="126" y="10426"/>
                    <a:pt x="101" y="10451"/>
                    <a:pt x="101" y="10476"/>
                  </a:cubicBezTo>
                  <a:cubicBezTo>
                    <a:pt x="101" y="10501"/>
                    <a:pt x="76" y="10526"/>
                    <a:pt x="76" y="10552"/>
                  </a:cubicBezTo>
                  <a:cubicBezTo>
                    <a:pt x="76" y="10552"/>
                    <a:pt x="76" y="10577"/>
                    <a:pt x="76" y="10577"/>
                  </a:cubicBezTo>
                  <a:cubicBezTo>
                    <a:pt x="76" y="10577"/>
                    <a:pt x="76" y="10577"/>
                    <a:pt x="76" y="10602"/>
                  </a:cubicBezTo>
                  <a:cubicBezTo>
                    <a:pt x="51" y="10602"/>
                    <a:pt x="51" y="10602"/>
                    <a:pt x="51" y="10627"/>
                  </a:cubicBezTo>
                  <a:cubicBezTo>
                    <a:pt x="51" y="10652"/>
                    <a:pt x="51" y="10677"/>
                    <a:pt x="26" y="10702"/>
                  </a:cubicBezTo>
                  <a:cubicBezTo>
                    <a:pt x="26" y="10727"/>
                    <a:pt x="26" y="10727"/>
                    <a:pt x="26" y="10752"/>
                  </a:cubicBezTo>
                  <a:cubicBezTo>
                    <a:pt x="26" y="10777"/>
                    <a:pt x="26" y="10777"/>
                    <a:pt x="26" y="10777"/>
                  </a:cubicBezTo>
                  <a:cubicBezTo>
                    <a:pt x="26" y="10802"/>
                    <a:pt x="26" y="10802"/>
                    <a:pt x="26" y="10802"/>
                  </a:cubicBezTo>
                  <a:cubicBezTo>
                    <a:pt x="1" y="10852"/>
                    <a:pt x="1" y="10902"/>
                    <a:pt x="1" y="10953"/>
                  </a:cubicBezTo>
                  <a:lnTo>
                    <a:pt x="51" y="22983"/>
                  </a:lnTo>
                  <a:lnTo>
                    <a:pt x="327" y="23158"/>
                  </a:lnTo>
                  <a:lnTo>
                    <a:pt x="276" y="11128"/>
                  </a:lnTo>
                  <a:cubicBezTo>
                    <a:pt x="276" y="11053"/>
                    <a:pt x="301" y="11003"/>
                    <a:pt x="301" y="10953"/>
                  </a:cubicBezTo>
                  <a:cubicBezTo>
                    <a:pt x="301" y="10927"/>
                    <a:pt x="301" y="10927"/>
                    <a:pt x="301" y="10927"/>
                  </a:cubicBezTo>
                  <a:close/>
                </a:path>
              </a:pathLst>
            </a:custGeom>
            <a:solidFill>
              <a:schemeClr val="accent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10"/>
            <p:cNvSpPr/>
            <p:nvPr/>
          </p:nvSpPr>
          <p:spPr>
            <a:xfrm>
              <a:off x="7657502" y="4047344"/>
              <a:ext cx="48353" cy="277640"/>
            </a:xfrm>
            <a:custGeom>
              <a:rect b="b" l="l" r="r" t="t"/>
              <a:pathLst>
                <a:path extrusionOk="0" h="7344" w="1279">
                  <a:moveTo>
                    <a:pt x="0" y="7344"/>
                  </a:moveTo>
                  <a:lnTo>
                    <a:pt x="1103" y="76"/>
                  </a:lnTo>
                  <a:cubicBezTo>
                    <a:pt x="1178" y="50"/>
                    <a:pt x="1228" y="25"/>
                    <a:pt x="1278" y="0"/>
                  </a:cubicBezTo>
                  <a:lnTo>
                    <a:pt x="150" y="652"/>
                  </a:lnTo>
                  <a:cubicBezTo>
                    <a:pt x="100" y="677"/>
                    <a:pt x="50" y="7319"/>
                    <a:pt x="0" y="7344"/>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10"/>
            <p:cNvSpPr/>
            <p:nvPr/>
          </p:nvSpPr>
          <p:spPr>
            <a:xfrm>
              <a:off x="7663172" y="4046399"/>
              <a:ext cx="47407" cy="25594"/>
            </a:xfrm>
            <a:custGeom>
              <a:rect b="b" l="l" r="r" t="t"/>
              <a:pathLst>
                <a:path extrusionOk="0" h="677" w="1254">
                  <a:moveTo>
                    <a:pt x="0" y="677"/>
                  </a:moveTo>
                  <a:lnTo>
                    <a:pt x="1128" y="25"/>
                  </a:lnTo>
                  <a:cubicBezTo>
                    <a:pt x="1178" y="25"/>
                    <a:pt x="1203" y="0"/>
                    <a:pt x="1254" y="0"/>
                  </a:cubicBezTo>
                  <a:lnTo>
                    <a:pt x="126" y="652"/>
                  </a:lnTo>
                  <a:cubicBezTo>
                    <a:pt x="101" y="652"/>
                    <a:pt x="51" y="677"/>
                    <a:pt x="0" y="677"/>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10"/>
            <p:cNvSpPr/>
            <p:nvPr/>
          </p:nvSpPr>
          <p:spPr>
            <a:xfrm>
              <a:off x="7753181" y="4345800"/>
              <a:ext cx="73947" cy="162032"/>
            </a:xfrm>
            <a:custGeom>
              <a:rect b="b" l="l" r="r" t="t"/>
              <a:pathLst>
                <a:path extrusionOk="0" h="4286" w="1956">
                  <a:moveTo>
                    <a:pt x="1955" y="2281"/>
                  </a:moveTo>
                  <a:cubicBezTo>
                    <a:pt x="1955" y="2231"/>
                    <a:pt x="1955" y="2206"/>
                    <a:pt x="1955" y="2181"/>
                  </a:cubicBezTo>
                  <a:cubicBezTo>
                    <a:pt x="1955" y="2156"/>
                    <a:pt x="1955" y="2105"/>
                    <a:pt x="1955" y="2080"/>
                  </a:cubicBezTo>
                  <a:lnTo>
                    <a:pt x="1955" y="2080"/>
                  </a:lnTo>
                  <a:cubicBezTo>
                    <a:pt x="1955" y="2055"/>
                    <a:pt x="1955" y="2055"/>
                    <a:pt x="1955" y="2055"/>
                  </a:cubicBezTo>
                  <a:cubicBezTo>
                    <a:pt x="1955" y="2030"/>
                    <a:pt x="1955" y="2005"/>
                    <a:pt x="1930" y="1980"/>
                  </a:cubicBezTo>
                  <a:cubicBezTo>
                    <a:pt x="1930" y="1955"/>
                    <a:pt x="1930" y="1930"/>
                    <a:pt x="1930" y="1880"/>
                  </a:cubicBezTo>
                  <a:cubicBezTo>
                    <a:pt x="1930" y="1855"/>
                    <a:pt x="1905" y="1830"/>
                    <a:pt x="1905" y="1780"/>
                  </a:cubicBezTo>
                  <a:cubicBezTo>
                    <a:pt x="1905" y="1780"/>
                    <a:pt x="1905" y="1780"/>
                    <a:pt x="1905" y="1780"/>
                  </a:cubicBezTo>
                  <a:lnTo>
                    <a:pt x="1905" y="1755"/>
                  </a:lnTo>
                  <a:cubicBezTo>
                    <a:pt x="1905" y="1729"/>
                    <a:pt x="1905" y="1704"/>
                    <a:pt x="1880" y="1679"/>
                  </a:cubicBezTo>
                  <a:cubicBezTo>
                    <a:pt x="1880" y="1654"/>
                    <a:pt x="1880" y="1604"/>
                    <a:pt x="1855" y="1579"/>
                  </a:cubicBezTo>
                  <a:cubicBezTo>
                    <a:pt x="1855" y="1554"/>
                    <a:pt x="1855" y="1504"/>
                    <a:pt x="1830" y="1479"/>
                  </a:cubicBezTo>
                  <a:cubicBezTo>
                    <a:pt x="1830" y="1479"/>
                    <a:pt x="1830" y="1479"/>
                    <a:pt x="1830" y="1454"/>
                  </a:cubicBezTo>
                  <a:cubicBezTo>
                    <a:pt x="1830" y="1454"/>
                    <a:pt x="1830" y="1454"/>
                    <a:pt x="1830" y="1454"/>
                  </a:cubicBezTo>
                  <a:cubicBezTo>
                    <a:pt x="1830" y="1429"/>
                    <a:pt x="1805" y="1404"/>
                    <a:pt x="1805" y="1379"/>
                  </a:cubicBezTo>
                  <a:cubicBezTo>
                    <a:pt x="1805" y="1328"/>
                    <a:pt x="1780" y="1303"/>
                    <a:pt x="1780" y="1278"/>
                  </a:cubicBezTo>
                  <a:cubicBezTo>
                    <a:pt x="1755" y="1228"/>
                    <a:pt x="1755" y="1203"/>
                    <a:pt x="1730" y="1178"/>
                  </a:cubicBezTo>
                  <a:cubicBezTo>
                    <a:pt x="1730" y="1153"/>
                    <a:pt x="1730" y="1153"/>
                    <a:pt x="1730" y="1153"/>
                  </a:cubicBezTo>
                  <a:cubicBezTo>
                    <a:pt x="1730" y="1153"/>
                    <a:pt x="1730" y="1153"/>
                    <a:pt x="1730" y="1153"/>
                  </a:cubicBezTo>
                  <a:cubicBezTo>
                    <a:pt x="1730" y="1128"/>
                    <a:pt x="1705" y="1103"/>
                    <a:pt x="1705" y="1078"/>
                  </a:cubicBezTo>
                  <a:cubicBezTo>
                    <a:pt x="1680" y="1028"/>
                    <a:pt x="1680" y="1003"/>
                    <a:pt x="1655" y="978"/>
                  </a:cubicBezTo>
                  <a:cubicBezTo>
                    <a:pt x="1655" y="952"/>
                    <a:pt x="1629" y="902"/>
                    <a:pt x="1629" y="877"/>
                  </a:cubicBezTo>
                  <a:lnTo>
                    <a:pt x="1604" y="852"/>
                  </a:lnTo>
                  <a:cubicBezTo>
                    <a:pt x="1604" y="852"/>
                    <a:pt x="1604" y="852"/>
                    <a:pt x="1604" y="852"/>
                  </a:cubicBezTo>
                  <a:cubicBezTo>
                    <a:pt x="1604" y="827"/>
                    <a:pt x="1579" y="802"/>
                    <a:pt x="1579" y="777"/>
                  </a:cubicBezTo>
                  <a:cubicBezTo>
                    <a:pt x="1554" y="752"/>
                    <a:pt x="1554" y="727"/>
                    <a:pt x="1529" y="677"/>
                  </a:cubicBezTo>
                  <a:cubicBezTo>
                    <a:pt x="1504" y="652"/>
                    <a:pt x="1504" y="602"/>
                    <a:pt x="1479" y="577"/>
                  </a:cubicBezTo>
                  <a:cubicBezTo>
                    <a:pt x="1479" y="577"/>
                    <a:pt x="1479" y="551"/>
                    <a:pt x="1479" y="551"/>
                  </a:cubicBezTo>
                  <a:cubicBezTo>
                    <a:pt x="1454" y="551"/>
                    <a:pt x="1454" y="551"/>
                    <a:pt x="1454" y="551"/>
                  </a:cubicBezTo>
                  <a:cubicBezTo>
                    <a:pt x="1429" y="501"/>
                    <a:pt x="1404" y="451"/>
                    <a:pt x="1379" y="401"/>
                  </a:cubicBezTo>
                  <a:cubicBezTo>
                    <a:pt x="1354" y="376"/>
                    <a:pt x="1354" y="351"/>
                    <a:pt x="1329" y="326"/>
                  </a:cubicBezTo>
                  <a:cubicBezTo>
                    <a:pt x="1304" y="276"/>
                    <a:pt x="1279" y="251"/>
                    <a:pt x="1254" y="201"/>
                  </a:cubicBezTo>
                  <a:cubicBezTo>
                    <a:pt x="1228" y="176"/>
                    <a:pt x="1228" y="150"/>
                    <a:pt x="1203" y="125"/>
                  </a:cubicBezTo>
                  <a:cubicBezTo>
                    <a:pt x="1178" y="75"/>
                    <a:pt x="1153" y="50"/>
                    <a:pt x="1103" y="0"/>
                  </a:cubicBezTo>
                  <a:lnTo>
                    <a:pt x="0" y="652"/>
                  </a:lnTo>
                  <a:cubicBezTo>
                    <a:pt x="51" y="702"/>
                    <a:pt x="101" y="777"/>
                    <a:pt x="151" y="852"/>
                  </a:cubicBezTo>
                  <a:cubicBezTo>
                    <a:pt x="176" y="902"/>
                    <a:pt x="201" y="927"/>
                    <a:pt x="226" y="978"/>
                  </a:cubicBezTo>
                  <a:cubicBezTo>
                    <a:pt x="251" y="1053"/>
                    <a:pt x="301" y="1128"/>
                    <a:pt x="351" y="1203"/>
                  </a:cubicBezTo>
                  <a:cubicBezTo>
                    <a:pt x="351" y="1203"/>
                    <a:pt x="351" y="1203"/>
                    <a:pt x="351" y="1203"/>
                  </a:cubicBezTo>
                  <a:cubicBezTo>
                    <a:pt x="401" y="1303"/>
                    <a:pt x="452" y="1404"/>
                    <a:pt x="502" y="1504"/>
                  </a:cubicBezTo>
                  <a:cubicBezTo>
                    <a:pt x="502" y="1504"/>
                    <a:pt x="502" y="1504"/>
                    <a:pt x="502" y="1504"/>
                  </a:cubicBezTo>
                  <a:cubicBezTo>
                    <a:pt x="552" y="1604"/>
                    <a:pt x="577" y="1704"/>
                    <a:pt x="627" y="1805"/>
                  </a:cubicBezTo>
                  <a:cubicBezTo>
                    <a:pt x="627" y="1805"/>
                    <a:pt x="627" y="1805"/>
                    <a:pt x="627" y="1805"/>
                  </a:cubicBezTo>
                  <a:cubicBezTo>
                    <a:pt x="652" y="1905"/>
                    <a:pt x="677" y="2005"/>
                    <a:pt x="727" y="2105"/>
                  </a:cubicBezTo>
                  <a:cubicBezTo>
                    <a:pt x="727" y="2105"/>
                    <a:pt x="727" y="2105"/>
                    <a:pt x="727" y="2105"/>
                  </a:cubicBezTo>
                  <a:cubicBezTo>
                    <a:pt x="752" y="2206"/>
                    <a:pt x="777" y="2306"/>
                    <a:pt x="777" y="2406"/>
                  </a:cubicBezTo>
                  <a:cubicBezTo>
                    <a:pt x="777" y="2406"/>
                    <a:pt x="777" y="2406"/>
                    <a:pt x="802" y="2406"/>
                  </a:cubicBezTo>
                  <a:cubicBezTo>
                    <a:pt x="802" y="2506"/>
                    <a:pt x="827" y="2607"/>
                    <a:pt x="827" y="2707"/>
                  </a:cubicBezTo>
                  <a:cubicBezTo>
                    <a:pt x="827" y="2707"/>
                    <a:pt x="827" y="2707"/>
                    <a:pt x="827" y="2707"/>
                  </a:cubicBezTo>
                  <a:cubicBezTo>
                    <a:pt x="853" y="2807"/>
                    <a:pt x="853" y="2907"/>
                    <a:pt x="853" y="3008"/>
                  </a:cubicBezTo>
                  <a:cubicBezTo>
                    <a:pt x="853" y="3158"/>
                    <a:pt x="827" y="3308"/>
                    <a:pt x="802" y="3434"/>
                  </a:cubicBezTo>
                  <a:cubicBezTo>
                    <a:pt x="802" y="3434"/>
                    <a:pt x="802" y="3434"/>
                    <a:pt x="802" y="3459"/>
                  </a:cubicBezTo>
                  <a:cubicBezTo>
                    <a:pt x="777" y="3584"/>
                    <a:pt x="752" y="3684"/>
                    <a:pt x="702" y="3810"/>
                  </a:cubicBezTo>
                  <a:cubicBezTo>
                    <a:pt x="702" y="3810"/>
                    <a:pt x="702" y="3810"/>
                    <a:pt x="702" y="3810"/>
                  </a:cubicBezTo>
                  <a:cubicBezTo>
                    <a:pt x="652" y="3885"/>
                    <a:pt x="602" y="3960"/>
                    <a:pt x="552" y="4035"/>
                  </a:cubicBezTo>
                  <a:cubicBezTo>
                    <a:pt x="527" y="4060"/>
                    <a:pt x="502" y="4085"/>
                    <a:pt x="477" y="4110"/>
                  </a:cubicBezTo>
                  <a:cubicBezTo>
                    <a:pt x="426" y="4161"/>
                    <a:pt x="351" y="4236"/>
                    <a:pt x="276" y="4286"/>
                  </a:cubicBezTo>
                  <a:lnTo>
                    <a:pt x="1379" y="3634"/>
                  </a:lnTo>
                  <a:cubicBezTo>
                    <a:pt x="1479" y="3584"/>
                    <a:pt x="1529" y="3534"/>
                    <a:pt x="1604" y="3459"/>
                  </a:cubicBezTo>
                  <a:cubicBezTo>
                    <a:pt x="1629" y="3434"/>
                    <a:pt x="1629" y="3409"/>
                    <a:pt x="1655" y="3384"/>
                  </a:cubicBezTo>
                  <a:cubicBezTo>
                    <a:pt x="1680" y="3359"/>
                    <a:pt x="1705" y="3333"/>
                    <a:pt x="1730" y="3308"/>
                  </a:cubicBezTo>
                  <a:cubicBezTo>
                    <a:pt x="1755" y="3258"/>
                    <a:pt x="1780" y="3208"/>
                    <a:pt x="1805" y="3158"/>
                  </a:cubicBezTo>
                  <a:cubicBezTo>
                    <a:pt x="1805" y="3158"/>
                    <a:pt x="1805" y="3158"/>
                    <a:pt x="1805" y="3158"/>
                  </a:cubicBezTo>
                  <a:cubicBezTo>
                    <a:pt x="1805" y="3158"/>
                    <a:pt x="1805" y="3158"/>
                    <a:pt x="1805" y="3158"/>
                  </a:cubicBezTo>
                  <a:cubicBezTo>
                    <a:pt x="1830" y="3108"/>
                    <a:pt x="1830" y="3083"/>
                    <a:pt x="1855" y="3058"/>
                  </a:cubicBezTo>
                  <a:cubicBezTo>
                    <a:pt x="1855" y="3008"/>
                    <a:pt x="1880" y="2983"/>
                    <a:pt x="1880" y="2932"/>
                  </a:cubicBezTo>
                  <a:cubicBezTo>
                    <a:pt x="1905" y="2907"/>
                    <a:pt x="1905" y="2882"/>
                    <a:pt x="1905" y="2832"/>
                  </a:cubicBezTo>
                  <a:cubicBezTo>
                    <a:pt x="1905" y="2832"/>
                    <a:pt x="1930" y="2807"/>
                    <a:pt x="1930" y="2807"/>
                  </a:cubicBezTo>
                  <a:cubicBezTo>
                    <a:pt x="1930" y="2807"/>
                    <a:pt x="1930" y="2782"/>
                    <a:pt x="1930" y="2782"/>
                  </a:cubicBezTo>
                  <a:cubicBezTo>
                    <a:pt x="1930" y="2782"/>
                    <a:pt x="1930" y="2757"/>
                    <a:pt x="1930" y="2757"/>
                  </a:cubicBezTo>
                  <a:cubicBezTo>
                    <a:pt x="1930" y="2707"/>
                    <a:pt x="1955" y="2682"/>
                    <a:pt x="1955" y="2657"/>
                  </a:cubicBezTo>
                  <a:cubicBezTo>
                    <a:pt x="1955" y="2632"/>
                    <a:pt x="1955" y="2582"/>
                    <a:pt x="1955" y="2557"/>
                  </a:cubicBezTo>
                  <a:cubicBezTo>
                    <a:pt x="1955" y="2531"/>
                    <a:pt x="1955" y="2506"/>
                    <a:pt x="1955" y="2456"/>
                  </a:cubicBezTo>
                  <a:cubicBezTo>
                    <a:pt x="1955" y="2431"/>
                    <a:pt x="1955" y="2406"/>
                    <a:pt x="1955" y="2356"/>
                  </a:cubicBezTo>
                  <a:lnTo>
                    <a:pt x="1955" y="2356"/>
                  </a:lnTo>
                  <a:cubicBezTo>
                    <a:pt x="1955" y="2331"/>
                    <a:pt x="1955" y="2306"/>
                    <a:pt x="1955" y="2281"/>
                  </a:cubicBezTo>
                  <a:close/>
                </a:path>
              </a:pathLst>
            </a:custGeom>
            <a:solidFill>
              <a:schemeClr val="accent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10"/>
            <p:cNvSpPr/>
            <p:nvPr/>
          </p:nvSpPr>
          <p:spPr>
            <a:xfrm>
              <a:off x="7635689" y="3945956"/>
              <a:ext cx="149746" cy="579929"/>
            </a:xfrm>
            <a:custGeom>
              <a:rect b="b" l="l" r="r" t="t"/>
              <a:pathLst>
                <a:path extrusionOk="0" h="15340" w="3961">
                  <a:moveTo>
                    <a:pt x="3108" y="1304"/>
                  </a:moveTo>
                  <a:lnTo>
                    <a:pt x="3108" y="11229"/>
                  </a:lnTo>
                  <a:cubicBezTo>
                    <a:pt x="3635" y="11931"/>
                    <a:pt x="3961" y="12808"/>
                    <a:pt x="3961" y="13585"/>
                  </a:cubicBezTo>
                  <a:cubicBezTo>
                    <a:pt x="3961" y="14838"/>
                    <a:pt x="3058" y="15339"/>
                    <a:pt x="1981" y="14712"/>
                  </a:cubicBezTo>
                  <a:cubicBezTo>
                    <a:pt x="878" y="14086"/>
                    <a:pt x="1" y="12557"/>
                    <a:pt x="1" y="11304"/>
                  </a:cubicBezTo>
                  <a:cubicBezTo>
                    <a:pt x="1" y="10527"/>
                    <a:pt x="351" y="3409"/>
                    <a:pt x="853" y="3309"/>
                  </a:cubicBezTo>
                  <a:lnTo>
                    <a:pt x="878" y="1"/>
                  </a:lnTo>
                  <a:close/>
                </a:path>
              </a:pathLst>
            </a:custGeom>
            <a:solidFill>
              <a:schemeClr val="accent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10"/>
            <p:cNvSpPr/>
            <p:nvPr/>
          </p:nvSpPr>
          <p:spPr>
            <a:xfrm>
              <a:off x="7753181" y="3970604"/>
              <a:ext cx="42682" cy="399863"/>
            </a:xfrm>
            <a:custGeom>
              <a:rect b="b" l="l" r="r" t="t"/>
              <a:pathLst>
                <a:path extrusionOk="0" h="10577" w="1129">
                  <a:moveTo>
                    <a:pt x="0" y="652"/>
                  </a:moveTo>
                  <a:lnTo>
                    <a:pt x="1128" y="0"/>
                  </a:lnTo>
                  <a:lnTo>
                    <a:pt x="1103" y="9925"/>
                  </a:lnTo>
                  <a:lnTo>
                    <a:pt x="0" y="10577"/>
                  </a:lnTo>
                  <a:close/>
                </a:path>
              </a:pathLst>
            </a:custGeom>
            <a:solidFill>
              <a:schemeClr val="accent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10"/>
            <p:cNvSpPr/>
            <p:nvPr/>
          </p:nvSpPr>
          <p:spPr>
            <a:xfrm>
              <a:off x="7668842" y="3921308"/>
              <a:ext cx="127025" cy="73947"/>
            </a:xfrm>
            <a:custGeom>
              <a:rect b="b" l="l" r="r" t="t"/>
              <a:pathLst>
                <a:path extrusionOk="0" h="1956" w="3360">
                  <a:moveTo>
                    <a:pt x="1" y="653"/>
                  </a:moveTo>
                  <a:lnTo>
                    <a:pt x="1104" y="1"/>
                  </a:lnTo>
                  <a:lnTo>
                    <a:pt x="3359" y="1304"/>
                  </a:lnTo>
                  <a:lnTo>
                    <a:pt x="2231" y="1956"/>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10"/>
            <p:cNvSpPr/>
            <p:nvPr/>
          </p:nvSpPr>
          <p:spPr>
            <a:xfrm>
              <a:off x="7609151" y="4413996"/>
              <a:ext cx="129860" cy="189554"/>
            </a:xfrm>
            <a:custGeom>
              <a:rect b="b" l="l" r="r" t="t"/>
              <a:pathLst>
                <a:path extrusionOk="0" h="5014" w="3435">
                  <a:moveTo>
                    <a:pt x="1730" y="527"/>
                  </a:moveTo>
                  <a:cubicBezTo>
                    <a:pt x="2683" y="1078"/>
                    <a:pt x="3434" y="2407"/>
                    <a:pt x="3434" y="3484"/>
                  </a:cubicBezTo>
                  <a:cubicBezTo>
                    <a:pt x="3434" y="4587"/>
                    <a:pt x="2658" y="5013"/>
                    <a:pt x="1705" y="4462"/>
                  </a:cubicBezTo>
                  <a:cubicBezTo>
                    <a:pt x="778" y="3935"/>
                    <a:pt x="1" y="2607"/>
                    <a:pt x="1" y="1504"/>
                  </a:cubicBezTo>
                  <a:cubicBezTo>
                    <a:pt x="1" y="427"/>
                    <a:pt x="778" y="1"/>
                    <a:pt x="1730" y="527"/>
                  </a:cubicBezTo>
                  <a:close/>
                </a:path>
              </a:pathLst>
            </a:custGeom>
            <a:solidFill>
              <a:schemeClr val="dk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10"/>
            <p:cNvSpPr/>
            <p:nvPr/>
          </p:nvSpPr>
          <p:spPr>
            <a:xfrm>
              <a:off x="7628129" y="4400728"/>
              <a:ext cx="153526" cy="186719"/>
            </a:xfrm>
            <a:custGeom>
              <a:rect b="b" l="l" r="r" t="t"/>
              <a:pathLst>
                <a:path extrusionOk="0" h="4939" w="4061">
                  <a:moveTo>
                    <a:pt x="4035" y="3109"/>
                  </a:moveTo>
                  <a:cubicBezTo>
                    <a:pt x="4035" y="3083"/>
                    <a:pt x="4035" y="3058"/>
                    <a:pt x="4035" y="3033"/>
                  </a:cubicBezTo>
                  <a:cubicBezTo>
                    <a:pt x="4035" y="3008"/>
                    <a:pt x="4035" y="2983"/>
                    <a:pt x="4035" y="2958"/>
                  </a:cubicBezTo>
                  <a:cubicBezTo>
                    <a:pt x="4035" y="2933"/>
                    <a:pt x="4035" y="2883"/>
                    <a:pt x="4035" y="2858"/>
                  </a:cubicBezTo>
                  <a:cubicBezTo>
                    <a:pt x="4035" y="2833"/>
                    <a:pt x="4010" y="2808"/>
                    <a:pt x="4010" y="2783"/>
                  </a:cubicBezTo>
                  <a:cubicBezTo>
                    <a:pt x="4010" y="2783"/>
                    <a:pt x="4010" y="2783"/>
                    <a:pt x="4010" y="2783"/>
                  </a:cubicBezTo>
                  <a:cubicBezTo>
                    <a:pt x="4010" y="2783"/>
                    <a:pt x="4010" y="2783"/>
                    <a:pt x="4010" y="2783"/>
                  </a:cubicBezTo>
                  <a:cubicBezTo>
                    <a:pt x="4010" y="2758"/>
                    <a:pt x="4010" y="2733"/>
                    <a:pt x="4010" y="2682"/>
                  </a:cubicBezTo>
                  <a:cubicBezTo>
                    <a:pt x="3985" y="2657"/>
                    <a:pt x="3985" y="2632"/>
                    <a:pt x="3985" y="2607"/>
                  </a:cubicBezTo>
                  <a:cubicBezTo>
                    <a:pt x="3985" y="2582"/>
                    <a:pt x="3960" y="2557"/>
                    <a:pt x="3960" y="2507"/>
                  </a:cubicBezTo>
                  <a:cubicBezTo>
                    <a:pt x="3960" y="2482"/>
                    <a:pt x="3935" y="2457"/>
                    <a:pt x="3935" y="2432"/>
                  </a:cubicBezTo>
                  <a:cubicBezTo>
                    <a:pt x="3935" y="2407"/>
                    <a:pt x="3935" y="2382"/>
                    <a:pt x="3910" y="2357"/>
                  </a:cubicBezTo>
                  <a:lnTo>
                    <a:pt x="3910" y="2357"/>
                  </a:lnTo>
                  <a:cubicBezTo>
                    <a:pt x="3910" y="2332"/>
                    <a:pt x="3910" y="2332"/>
                    <a:pt x="3910" y="2332"/>
                  </a:cubicBezTo>
                  <a:cubicBezTo>
                    <a:pt x="3910" y="2307"/>
                    <a:pt x="3885" y="2281"/>
                    <a:pt x="3885" y="2256"/>
                  </a:cubicBezTo>
                  <a:cubicBezTo>
                    <a:pt x="3885" y="2206"/>
                    <a:pt x="3860" y="2181"/>
                    <a:pt x="3860" y="2156"/>
                  </a:cubicBezTo>
                  <a:cubicBezTo>
                    <a:pt x="3835" y="2131"/>
                    <a:pt x="3835" y="2106"/>
                    <a:pt x="3810" y="2081"/>
                  </a:cubicBezTo>
                  <a:cubicBezTo>
                    <a:pt x="3810" y="2056"/>
                    <a:pt x="3810" y="2031"/>
                    <a:pt x="3785" y="1981"/>
                  </a:cubicBezTo>
                  <a:cubicBezTo>
                    <a:pt x="3785" y="1981"/>
                    <a:pt x="3760" y="1956"/>
                    <a:pt x="3760" y="1931"/>
                  </a:cubicBezTo>
                  <a:cubicBezTo>
                    <a:pt x="3760" y="1931"/>
                    <a:pt x="3760" y="1931"/>
                    <a:pt x="3760" y="1931"/>
                  </a:cubicBezTo>
                  <a:cubicBezTo>
                    <a:pt x="3760" y="1931"/>
                    <a:pt x="3760" y="1906"/>
                    <a:pt x="3760" y="1906"/>
                  </a:cubicBezTo>
                  <a:cubicBezTo>
                    <a:pt x="3734" y="1880"/>
                    <a:pt x="3734" y="1855"/>
                    <a:pt x="3709" y="1830"/>
                  </a:cubicBezTo>
                  <a:cubicBezTo>
                    <a:pt x="3709" y="1805"/>
                    <a:pt x="3684" y="1755"/>
                    <a:pt x="3659" y="1730"/>
                  </a:cubicBezTo>
                  <a:cubicBezTo>
                    <a:pt x="3659" y="1705"/>
                    <a:pt x="3634" y="1680"/>
                    <a:pt x="3609" y="1630"/>
                  </a:cubicBezTo>
                  <a:cubicBezTo>
                    <a:pt x="3609" y="1605"/>
                    <a:pt x="3584" y="1555"/>
                    <a:pt x="3559" y="1530"/>
                  </a:cubicBezTo>
                  <a:cubicBezTo>
                    <a:pt x="3559" y="1530"/>
                    <a:pt x="3559" y="1505"/>
                    <a:pt x="3534" y="1505"/>
                  </a:cubicBezTo>
                  <a:cubicBezTo>
                    <a:pt x="3534" y="1505"/>
                    <a:pt x="3534" y="1479"/>
                    <a:pt x="3534" y="1479"/>
                  </a:cubicBezTo>
                  <a:cubicBezTo>
                    <a:pt x="3484" y="1404"/>
                    <a:pt x="3459" y="1354"/>
                    <a:pt x="3409" y="1279"/>
                  </a:cubicBezTo>
                  <a:cubicBezTo>
                    <a:pt x="3359" y="1229"/>
                    <a:pt x="3333" y="1179"/>
                    <a:pt x="3308" y="1129"/>
                  </a:cubicBezTo>
                  <a:cubicBezTo>
                    <a:pt x="3283" y="1104"/>
                    <a:pt x="3258" y="1053"/>
                    <a:pt x="3233" y="1028"/>
                  </a:cubicBezTo>
                  <a:cubicBezTo>
                    <a:pt x="3208" y="1003"/>
                    <a:pt x="3183" y="978"/>
                    <a:pt x="3158" y="953"/>
                  </a:cubicBezTo>
                  <a:cubicBezTo>
                    <a:pt x="3133" y="928"/>
                    <a:pt x="3108" y="903"/>
                    <a:pt x="3083" y="878"/>
                  </a:cubicBezTo>
                  <a:cubicBezTo>
                    <a:pt x="3058" y="853"/>
                    <a:pt x="3033" y="828"/>
                    <a:pt x="3033" y="803"/>
                  </a:cubicBezTo>
                  <a:cubicBezTo>
                    <a:pt x="3008" y="778"/>
                    <a:pt x="3008" y="778"/>
                    <a:pt x="3008" y="778"/>
                  </a:cubicBezTo>
                  <a:cubicBezTo>
                    <a:pt x="3008" y="778"/>
                    <a:pt x="3008" y="778"/>
                    <a:pt x="3008" y="778"/>
                  </a:cubicBezTo>
                  <a:cubicBezTo>
                    <a:pt x="2983" y="753"/>
                    <a:pt x="2958" y="728"/>
                    <a:pt x="2958" y="728"/>
                  </a:cubicBezTo>
                  <a:cubicBezTo>
                    <a:pt x="2932" y="703"/>
                    <a:pt x="2907" y="677"/>
                    <a:pt x="2882" y="652"/>
                  </a:cubicBezTo>
                  <a:cubicBezTo>
                    <a:pt x="2857" y="627"/>
                    <a:pt x="2832" y="602"/>
                    <a:pt x="2807" y="577"/>
                  </a:cubicBezTo>
                  <a:cubicBezTo>
                    <a:pt x="2782" y="552"/>
                    <a:pt x="2757" y="527"/>
                    <a:pt x="2732" y="502"/>
                  </a:cubicBezTo>
                  <a:cubicBezTo>
                    <a:pt x="2707" y="502"/>
                    <a:pt x="2707" y="502"/>
                    <a:pt x="2682" y="477"/>
                  </a:cubicBezTo>
                  <a:cubicBezTo>
                    <a:pt x="2682" y="477"/>
                    <a:pt x="2682" y="477"/>
                    <a:pt x="2682" y="477"/>
                  </a:cubicBezTo>
                  <a:cubicBezTo>
                    <a:pt x="2682" y="477"/>
                    <a:pt x="2657" y="452"/>
                    <a:pt x="2657" y="452"/>
                  </a:cubicBezTo>
                  <a:cubicBezTo>
                    <a:pt x="2632" y="427"/>
                    <a:pt x="2607" y="402"/>
                    <a:pt x="2582" y="402"/>
                  </a:cubicBezTo>
                  <a:cubicBezTo>
                    <a:pt x="2557" y="377"/>
                    <a:pt x="2531" y="352"/>
                    <a:pt x="2506" y="352"/>
                  </a:cubicBezTo>
                  <a:cubicBezTo>
                    <a:pt x="2481" y="327"/>
                    <a:pt x="2456" y="302"/>
                    <a:pt x="2431" y="302"/>
                  </a:cubicBezTo>
                  <a:cubicBezTo>
                    <a:pt x="2406" y="276"/>
                    <a:pt x="2381" y="251"/>
                    <a:pt x="2356" y="251"/>
                  </a:cubicBezTo>
                  <a:cubicBezTo>
                    <a:pt x="2356" y="251"/>
                    <a:pt x="2356" y="251"/>
                    <a:pt x="2331" y="226"/>
                  </a:cubicBezTo>
                  <a:cubicBezTo>
                    <a:pt x="2331" y="226"/>
                    <a:pt x="2306" y="226"/>
                    <a:pt x="2281" y="201"/>
                  </a:cubicBezTo>
                  <a:cubicBezTo>
                    <a:pt x="2256" y="201"/>
                    <a:pt x="2231" y="176"/>
                    <a:pt x="2206" y="176"/>
                  </a:cubicBezTo>
                  <a:cubicBezTo>
                    <a:pt x="2206" y="151"/>
                    <a:pt x="2181" y="151"/>
                    <a:pt x="2156" y="126"/>
                  </a:cubicBezTo>
                  <a:cubicBezTo>
                    <a:pt x="2130" y="126"/>
                    <a:pt x="2105" y="126"/>
                    <a:pt x="2080" y="101"/>
                  </a:cubicBezTo>
                  <a:cubicBezTo>
                    <a:pt x="2055" y="101"/>
                    <a:pt x="2030" y="101"/>
                    <a:pt x="2005" y="76"/>
                  </a:cubicBezTo>
                  <a:lnTo>
                    <a:pt x="2005" y="76"/>
                  </a:lnTo>
                  <a:cubicBezTo>
                    <a:pt x="2005" y="76"/>
                    <a:pt x="2005" y="76"/>
                    <a:pt x="1980" y="76"/>
                  </a:cubicBezTo>
                  <a:cubicBezTo>
                    <a:pt x="1980" y="76"/>
                    <a:pt x="1955" y="76"/>
                    <a:pt x="1930" y="51"/>
                  </a:cubicBezTo>
                  <a:cubicBezTo>
                    <a:pt x="1930" y="51"/>
                    <a:pt x="1905" y="51"/>
                    <a:pt x="1880" y="51"/>
                  </a:cubicBezTo>
                  <a:cubicBezTo>
                    <a:pt x="1855" y="26"/>
                    <a:pt x="1830" y="26"/>
                    <a:pt x="1805" y="26"/>
                  </a:cubicBezTo>
                  <a:cubicBezTo>
                    <a:pt x="1780" y="26"/>
                    <a:pt x="1755" y="26"/>
                    <a:pt x="1729" y="1"/>
                  </a:cubicBezTo>
                  <a:cubicBezTo>
                    <a:pt x="1704" y="1"/>
                    <a:pt x="1679" y="1"/>
                    <a:pt x="1679" y="1"/>
                  </a:cubicBezTo>
                  <a:lnTo>
                    <a:pt x="1679" y="1"/>
                  </a:lnTo>
                  <a:cubicBezTo>
                    <a:pt x="1654" y="1"/>
                    <a:pt x="1654" y="1"/>
                    <a:pt x="1654" y="1"/>
                  </a:cubicBezTo>
                  <a:cubicBezTo>
                    <a:pt x="1629" y="1"/>
                    <a:pt x="1604" y="1"/>
                    <a:pt x="1579" y="1"/>
                  </a:cubicBezTo>
                  <a:cubicBezTo>
                    <a:pt x="1529" y="1"/>
                    <a:pt x="1504" y="1"/>
                    <a:pt x="1479" y="1"/>
                  </a:cubicBezTo>
                  <a:cubicBezTo>
                    <a:pt x="1454" y="1"/>
                    <a:pt x="1404" y="26"/>
                    <a:pt x="1379" y="26"/>
                  </a:cubicBezTo>
                  <a:cubicBezTo>
                    <a:pt x="1379" y="26"/>
                    <a:pt x="1379" y="26"/>
                    <a:pt x="1379" y="26"/>
                  </a:cubicBezTo>
                  <a:lnTo>
                    <a:pt x="1379" y="26"/>
                  </a:lnTo>
                  <a:cubicBezTo>
                    <a:pt x="1328" y="26"/>
                    <a:pt x="1303" y="51"/>
                    <a:pt x="1253" y="51"/>
                  </a:cubicBezTo>
                  <a:cubicBezTo>
                    <a:pt x="1203" y="76"/>
                    <a:pt x="1178" y="101"/>
                    <a:pt x="1128" y="126"/>
                  </a:cubicBezTo>
                  <a:lnTo>
                    <a:pt x="0" y="778"/>
                  </a:lnTo>
                  <a:cubicBezTo>
                    <a:pt x="75" y="728"/>
                    <a:pt x="176" y="703"/>
                    <a:pt x="251" y="677"/>
                  </a:cubicBezTo>
                  <a:cubicBezTo>
                    <a:pt x="251" y="677"/>
                    <a:pt x="251" y="677"/>
                    <a:pt x="251" y="677"/>
                  </a:cubicBezTo>
                  <a:cubicBezTo>
                    <a:pt x="351" y="652"/>
                    <a:pt x="451" y="652"/>
                    <a:pt x="551" y="652"/>
                  </a:cubicBezTo>
                  <a:lnTo>
                    <a:pt x="551" y="652"/>
                  </a:lnTo>
                  <a:cubicBezTo>
                    <a:pt x="652" y="677"/>
                    <a:pt x="777" y="677"/>
                    <a:pt x="877" y="728"/>
                  </a:cubicBezTo>
                  <a:cubicBezTo>
                    <a:pt x="877" y="728"/>
                    <a:pt x="877" y="728"/>
                    <a:pt x="877" y="728"/>
                  </a:cubicBezTo>
                  <a:cubicBezTo>
                    <a:pt x="1003" y="778"/>
                    <a:pt x="1103" y="828"/>
                    <a:pt x="1228" y="878"/>
                  </a:cubicBezTo>
                  <a:cubicBezTo>
                    <a:pt x="1354" y="953"/>
                    <a:pt x="1454" y="1028"/>
                    <a:pt x="1554" y="1129"/>
                  </a:cubicBezTo>
                  <a:cubicBezTo>
                    <a:pt x="1579" y="1129"/>
                    <a:pt x="1579" y="1129"/>
                    <a:pt x="1579" y="1129"/>
                  </a:cubicBezTo>
                  <a:cubicBezTo>
                    <a:pt x="1679" y="1229"/>
                    <a:pt x="1780" y="1304"/>
                    <a:pt x="1880" y="1429"/>
                  </a:cubicBezTo>
                  <a:cubicBezTo>
                    <a:pt x="1880" y="1429"/>
                    <a:pt x="1880" y="1429"/>
                    <a:pt x="1905" y="1429"/>
                  </a:cubicBezTo>
                  <a:cubicBezTo>
                    <a:pt x="2105" y="1655"/>
                    <a:pt x="2281" y="1880"/>
                    <a:pt x="2431" y="2156"/>
                  </a:cubicBezTo>
                  <a:cubicBezTo>
                    <a:pt x="2431" y="2156"/>
                    <a:pt x="2431" y="2156"/>
                    <a:pt x="2431" y="2181"/>
                  </a:cubicBezTo>
                  <a:cubicBezTo>
                    <a:pt x="2506" y="2307"/>
                    <a:pt x="2582" y="2432"/>
                    <a:pt x="2632" y="2582"/>
                  </a:cubicBezTo>
                  <a:cubicBezTo>
                    <a:pt x="2632" y="2582"/>
                    <a:pt x="2632" y="2582"/>
                    <a:pt x="2632" y="2582"/>
                  </a:cubicBezTo>
                  <a:cubicBezTo>
                    <a:pt x="2707" y="2708"/>
                    <a:pt x="2757" y="2858"/>
                    <a:pt x="2807" y="3008"/>
                  </a:cubicBezTo>
                  <a:cubicBezTo>
                    <a:pt x="2807" y="3008"/>
                    <a:pt x="2807" y="3008"/>
                    <a:pt x="2807" y="3008"/>
                  </a:cubicBezTo>
                  <a:cubicBezTo>
                    <a:pt x="2832" y="3134"/>
                    <a:pt x="2882" y="3284"/>
                    <a:pt x="2907" y="3434"/>
                  </a:cubicBezTo>
                  <a:cubicBezTo>
                    <a:pt x="2907" y="3434"/>
                    <a:pt x="2907" y="3434"/>
                    <a:pt x="2907" y="3434"/>
                  </a:cubicBezTo>
                  <a:cubicBezTo>
                    <a:pt x="2932" y="3560"/>
                    <a:pt x="2932" y="3710"/>
                    <a:pt x="2932" y="3835"/>
                  </a:cubicBezTo>
                  <a:cubicBezTo>
                    <a:pt x="2932" y="3986"/>
                    <a:pt x="2907" y="4086"/>
                    <a:pt x="2907" y="4211"/>
                  </a:cubicBezTo>
                  <a:cubicBezTo>
                    <a:pt x="2907" y="4211"/>
                    <a:pt x="2907" y="4211"/>
                    <a:pt x="2882" y="4211"/>
                  </a:cubicBezTo>
                  <a:cubicBezTo>
                    <a:pt x="2882" y="4337"/>
                    <a:pt x="2832" y="4437"/>
                    <a:pt x="2807" y="4512"/>
                  </a:cubicBezTo>
                  <a:cubicBezTo>
                    <a:pt x="2807" y="4537"/>
                    <a:pt x="2807" y="4537"/>
                    <a:pt x="2807" y="4537"/>
                  </a:cubicBezTo>
                  <a:cubicBezTo>
                    <a:pt x="2757" y="4612"/>
                    <a:pt x="2707" y="4662"/>
                    <a:pt x="2657" y="4738"/>
                  </a:cubicBezTo>
                  <a:cubicBezTo>
                    <a:pt x="2657" y="4738"/>
                    <a:pt x="2632" y="4763"/>
                    <a:pt x="2632" y="4788"/>
                  </a:cubicBezTo>
                  <a:cubicBezTo>
                    <a:pt x="2557" y="4838"/>
                    <a:pt x="2506" y="4888"/>
                    <a:pt x="2431" y="4938"/>
                  </a:cubicBezTo>
                  <a:lnTo>
                    <a:pt x="3559" y="4286"/>
                  </a:lnTo>
                  <a:cubicBezTo>
                    <a:pt x="3609" y="4261"/>
                    <a:pt x="3684" y="4186"/>
                    <a:pt x="3734" y="4136"/>
                  </a:cubicBezTo>
                  <a:cubicBezTo>
                    <a:pt x="3760" y="4111"/>
                    <a:pt x="3760" y="4111"/>
                    <a:pt x="3785" y="4086"/>
                  </a:cubicBezTo>
                  <a:cubicBezTo>
                    <a:pt x="3810" y="4061"/>
                    <a:pt x="3835" y="4036"/>
                    <a:pt x="3835" y="4011"/>
                  </a:cubicBezTo>
                  <a:cubicBezTo>
                    <a:pt x="3860" y="3961"/>
                    <a:pt x="3885" y="3936"/>
                    <a:pt x="3910" y="3885"/>
                  </a:cubicBezTo>
                  <a:cubicBezTo>
                    <a:pt x="3910" y="3885"/>
                    <a:pt x="3910" y="3885"/>
                    <a:pt x="3910" y="3885"/>
                  </a:cubicBezTo>
                  <a:cubicBezTo>
                    <a:pt x="3910" y="3885"/>
                    <a:pt x="3910" y="3885"/>
                    <a:pt x="3910" y="3885"/>
                  </a:cubicBezTo>
                  <a:cubicBezTo>
                    <a:pt x="3935" y="3835"/>
                    <a:pt x="3935" y="3810"/>
                    <a:pt x="3960" y="3785"/>
                  </a:cubicBezTo>
                  <a:cubicBezTo>
                    <a:pt x="3960" y="3760"/>
                    <a:pt x="3960" y="3735"/>
                    <a:pt x="3985" y="3710"/>
                  </a:cubicBezTo>
                  <a:cubicBezTo>
                    <a:pt x="3985" y="3660"/>
                    <a:pt x="3985" y="3635"/>
                    <a:pt x="4010" y="3610"/>
                  </a:cubicBezTo>
                  <a:cubicBezTo>
                    <a:pt x="4010" y="3610"/>
                    <a:pt x="4010" y="3585"/>
                    <a:pt x="4010" y="3585"/>
                  </a:cubicBezTo>
                  <a:cubicBezTo>
                    <a:pt x="4010" y="3560"/>
                    <a:pt x="4010" y="3560"/>
                    <a:pt x="4010" y="3560"/>
                  </a:cubicBezTo>
                  <a:cubicBezTo>
                    <a:pt x="4010" y="3560"/>
                    <a:pt x="4010" y="3535"/>
                    <a:pt x="4010" y="3535"/>
                  </a:cubicBezTo>
                  <a:cubicBezTo>
                    <a:pt x="4035" y="3510"/>
                    <a:pt x="4035" y="3484"/>
                    <a:pt x="4035" y="3434"/>
                  </a:cubicBezTo>
                  <a:cubicBezTo>
                    <a:pt x="4035" y="3409"/>
                    <a:pt x="4035" y="3384"/>
                    <a:pt x="4035" y="3359"/>
                  </a:cubicBezTo>
                  <a:cubicBezTo>
                    <a:pt x="4035" y="3334"/>
                    <a:pt x="4035" y="3309"/>
                    <a:pt x="4035" y="3284"/>
                  </a:cubicBezTo>
                  <a:cubicBezTo>
                    <a:pt x="4035" y="3259"/>
                    <a:pt x="4060" y="3234"/>
                    <a:pt x="4060" y="3209"/>
                  </a:cubicBezTo>
                  <a:cubicBezTo>
                    <a:pt x="4060" y="3209"/>
                    <a:pt x="4060" y="3184"/>
                    <a:pt x="4060" y="3184"/>
                  </a:cubicBezTo>
                  <a:cubicBezTo>
                    <a:pt x="4060" y="3159"/>
                    <a:pt x="4060" y="3134"/>
                    <a:pt x="4035" y="3109"/>
                  </a:cubicBezTo>
                  <a:close/>
                </a:path>
              </a:pathLst>
            </a:custGeom>
            <a:solidFill>
              <a:schemeClr val="dk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10"/>
            <p:cNvSpPr/>
            <p:nvPr/>
          </p:nvSpPr>
          <p:spPr>
            <a:xfrm>
              <a:off x="7569383" y="4331586"/>
              <a:ext cx="48353" cy="27484"/>
            </a:xfrm>
            <a:custGeom>
              <a:rect b="b" l="l" r="r" t="t"/>
              <a:pathLst>
                <a:path extrusionOk="0" h="727" w="1279">
                  <a:moveTo>
                    <a:pt x="0" y="727"/>
                  </a:moveTo>
                  <a:lnTo>
                    <a:pt x="1103" y="75"/>
                  </a:lnTo>
                  <a:cubicBezTo>
                    <a:pt x="1153" y="50"/>
                    <a:pt x="1203" y="25"/>
                    <a:pt x="1278" y="0"/>
                  </a:cubicBezTo>
                  <a:lnTo>
                    <a:pt x="151" y="652"/>
                  </a:lnTo>
                  <a:cubicBezTo>
                    <a:pt x="100" y="677"/>
                    <a:pt x="50" y="702"/>
                    <a:pt x="0" y="727"/>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10"/>
            <p:cNvSpPr/>
            <p:nvPr/>
          </p:nvSpPr>
          <p:spPr>
            <a:xfrm>
              <a:off x="7575053" y="4330641"/>
              <a:ext cx="46462" cy="25594"/>
            </a:xfrm>
            <a:custGeom>
              <a:rect b="b" l="l" r="r" t="t"/>
              <a:pathLst>
                <a:path extrusionOk="0" h="677" w="1229">
                  <a:moveTo>
                    <a:pt x="1" y="677"/>
                  </a:moveTo>
                  <a:lnTo>
                    <a:pt x="1128" y="50"/>
                  </a:lnTo>
                  <a:cubicBezTo>
                    <a:pt x="1153" y="25"/>
                    <a:pt x="1204" y="25"/>
                    <a:pt x="1229" y="0"/>
                  </a:cubicBezTo>
                  <a:lnTo>
                    <a:pt x="126" y="652"/>
                  </a:lnTo>
                  <a:cubicBezTo>
                    <a:pt x="76" y="652"/>
                    <a:pt x="51" y="677"/>
                    <a:pt x="1" y="677"/>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10"/>
            <p:cNvSpPr/>
            <p:nvPr/>
          </p:nvSpPr>
          <p:spPr>
            <a:xfrm>
              <a:off x="7665062" y="4379898"/>
              <a:ext cx="73947" cy="162070"/>
            </a:xfrm>
            <a:custGeom>
              <a:rect b="b" l="l" r="r" t="t"/>
              <a:pathLst>
                <a:path extrusionOk="0" h="4287" w="1956">
                  <a:moveTo>
                    <a:pt x="1955" y="2281"/>
                  </a:moveTo>
                  <a:cubicBezTo>
                    <a:pt x="1955" y="2256"/>
                    <a:pt x="1955" y="2206"/>
                    <a:pt x="1955" y="2181"/>
                  </a:cubicBezTo>
                  <a:cubicBezTo>
                    <a:pt x="1955" y="2156"/>
                    <a:pt x="1955" y="2106"/>
                    <a:pt x="1955" y="2081"/>
                  </a:cubicBezTo>
                  <a:cubicBezTo>
                    <a:pt x="1955" y="2081"/>
                    <a:pt x="1955" y="2081"/>
                    <a:pt x="1955" y="2081"/>
                  </a:cubicBezTo>
                  <a:cubicBezTo>
                    <a:pt x="1955" y="2081"/>
                    <a:pt x="1955" y="2056"/>
                    <a:pt x="1930" y="2056"/>
                  </a:cubicBezTo>
                  <a:cubicBezTo>
                    <a:pt x="1930" y="2030"/>
                    <a:pt x="1930" y="2005"/>
                    <a:pt x="1930" y="1980"/>
                  </a:cubicBezTo>
                  <a:cubicBezTo>
                    <a:pt x="1930" y="1955"/>
                    <a:pt x="1930" y="1930"/>
                    <a:pt x="1930" y="1880"/>
                  </a:cubicBezTo>
                  <a:cubicBezTo>
                    <a:pt x="1905" y="1855"/>
                    <a:pt x="1905" y="1830"/>
                    <a:pt x="1905" y="1780"/>
                  </a:cubicBezTo>
                  <a:cubicBezTo>
                    <a:pt x="1905" y="1780"/>
                    <a:pt x="1905" y="1780"/>
                    <a:pt x="1905" y="1780"/>
                  </a:cubicBezTo>
                  <a:lnTo>
                    <a:pt x="1905" y="1755"/>
                  </a:lnTo>
                  <a:cubicBezTo>
                    <a:pt x="1880" y="1730"/>
                    <a:pt x="1880" y="1705"/>
                    <a:pt x="1880" y="1680"/>
                  </a:cubicBezTo>
                  <a:cubicBezTo>
                    <a:pt x="1880" y="1655"/>
                    <a:pt x="1855" y="1604"/>
                    <a:pt x="1855" y="1579"/>
                  </a:cubicBezTo>
                  <a:cubicBezTo>
                    <a:pt x="1855" y="1554"/>
                    <a:pt x="1830" y="1504"/>
                    <a:pt x="1830" y="1479"/>
                  </a:cubicBezTo>
                  <a:cubicBezTo>
                    <a:pt x="1830" y="1479"/>
                    <a:pt x="1830" y="1479"/>
                    <a:pt x="1830" y="1454"/>
                  </a:cubicBezTo>
                  <a:lnTo>
                    <a:pt x="1830" y="1454"/>
                  </a:lnTo>
                  <a:cubicBezTo>
                    <a:pt x="1805" y="1429"/>
                    <a:pt x="1805" y="1404"/>
                    <a:pt x="1805" y="1379"/>
                  </a:cubicBezTo>
                  <a:cubicBezTo>
                    <a:pt x="1780" y="1329"/>
                    <a:pt x="1780" y="1304"/>
                    <a:pt x="1755" y="1279"/>
                  </a:cubicBezTo>
                  <a:cubicBezTo>
                    <a:pt x="1755" y="1228"/>
                    <a:pt x="1755" y="1203"/>
                    <a:pt x="1730" y="1178"/>
                  </a:cubicBezTo>
                  <a:lnTo>
                    <a:pt x="1730" y="1153"/>
                  </a:lnTo>
                  <a:cubicBezTo>
                    <a:pt x="1730" y="1153"/>
                    <a:pt x="1730" y="1153"/>
                    <a:pt x="1730" y="1153"/>
                  </a:cubicBezTo>
                  <a:cubicBezTo>
                    <a:pt x="1705" y="1128"/>
                    <a:pt x="1705" y="1103"/>
                    <a:pt x="1705" y="1078"/>
                  </a:cubicBezTo>
                  <a:cubicBezTo>
                    <a:pt x="1680" y="1028"/>
                    <a:pt x="1680" y="1003"/>
                    <a:pt x="1655" y="978"/>
                  </a:cubicBezTo>
                  <a:cubicBezTo>
                    <a:pt x="1655" y="953"/>
                    <a:pt x="1630" y="903"/>
                    <a:pt x="1605" y="878"/>
                  </a:cubicBezTo>
                  <a:cubicBezTo>
                    <a:pt x="1605" y="878"/>
                    <a:pt x="1605" y="878"/>
                    <a:pt x="1605" y="853"/>
                  </a:cubicBezTo>
                  <a:lnTo>
                    <a:pt x="1605" y="853"/>
                  </a:lnTo>
                  <a:cubicBezTo>
                    <a:pt x="1580" y="827"/>
                    <a:pt x="1580" y="802"/>
                    <a:pt x="1580" y="777"/>
                  </a:cubicBezTo>
                  <a:cubicBezTo>
                    <a:pt x="1554" y="752"/>
                    <a:pt x="1529" y="727"/>
                    <a:pt x="1529" y="677"/>
                  </a:cubicBezTo>
                  <a:cubicBezTo>
                    <a:pt x="1504" y="652"/>
                    <a:pt x="1479" y="602"/>
                    <a:pt x="1454" y="577"/>
                  </a:cubicBezTo>
                  <a:cubicBezTo>
                    <a:pt x="1454" y="577"/>
                    <a:pt x="1454" y="577"/>
                    <a:pt x="1454" y="552"/>
                  </a:cubicBezTo>
                  <a:cubicBezTo>
                    <a:pt x="1454" y="552"/>
                    <a:pt x="1454" y="552"/>
                    <a:pt x="1454" y="552"/>
                  </a:cubicBezTo>
                  <a:cubicBezTo>
                    <a:pt x="1429" y="502"/>
                    <a:pt x="1404" y="452"/>
                    <a:pt x="1379" y="401"/>
                  </a:cubicBezTo>
                  <a:cubicBezTo>
                    <a:pt x="1354" y="376"/>
                    <a:pt x="1329" y="351"/>
                    <a:pt x="1329" y="326"/>
                  </a:cubicBezTo>
                  <a:cubicBezTo>
                    <a:pt x="1304" y="301"/>
                    <a:pt x="1279" y="251"/>
                    <a:pt x="1254" y="201"/>
                  </a:cubicBezTo>
                  <a:cubicBezTo>
                    <a:pt x="1229" y="176"/>
                    <a:pt x="1229" y="151"/>
                    <a:pt x="1204" y="126"/>
                  </a:cubicBezTo>
                  <a:cubicBezTo>
                    <a:pt x="1179" y="76"/>
                    <a:pt x="1128" y="50"/>
                    <a:pt x="1103" y="0"/>
                  </a:cubicBezTo>
                  <a:lnTo>
                    <a:pt x="1" y="652"/>
                  </a:lnTo>
                  <a:cubicBezTo>
                    <a:pt x="51" y="727"/>
                    <a:pt x="76" y="777"/>
                    <a:pt x="126" y="853"/>
                  </a:cubicBezTo>
                  <a:cubicBezTo>
                    <a:pt x="151" y="903"/>
                    <a:pt x="176" y="928"/>
                    <a:pt x="201" y="978"/>
                  </a:cubicBezTo>
                  <a:cubicBezTo>
                    <a:pt x="251" y="1053"/>
                    <a:pt x="301" y="1128"/>
                    <a:pt x="326" y="1203"/>
                  </a:cubicBezTo>
                  <a:cubicBezTo>
                    <a:pt x="326" y="1203"/>
                    <a:pt x="351" y="1203"/>
                    <a:pt x="351" y="1203"/>
                  </a:cubicBezTo>
                  <a:cubicBezTo>
                    <a:pt x="402" y="1304"/>
                    <a:pt x="452" y="1404"/>
                    <a:pt x="477" y="1504"/>
                  </a:cubicBezTo>
                  <a:cubicBezTo>
                    <a:pt x="477" y="1504"/>
                    <a:pt x="477" y="1504"/>
                    <a:pt x="502" y="1504"/>
                  </a:cubicBezTo>
                  <a:cubicBezTo>
                    <a:pt x="527" y="1604"/>
                    <a:pt x="577" y="1705"/>
                    <a:pt x="602" y="1805"/>
                  </a:cubicBezTo>
                  <a:cubicBezTo>
                    <a:pt x="602" y="1805"/>
                    <a:pt x="602" y="1805"/>
                    <a:pt x="602" y="1805"/>
                  </a:cubicBezTo>
                  <a:cubicBezTo>
                    <a:pt x="652" y="1905"/>
                    <a:pt x="677" y="2005"/>
                    <a:pt x="702" y="2106"/>
                  </a:cubicBezTo>
                  <a:lnTo>
                    <a:pt x="702" y="2106"/>
                  </a:lnTo>
                  <a:cubicBezTo>
                    <a:pt x="727" y="2206"/>
                    <a:pt x="752" y="2306"/>
                    <a:pt x="778" y="2406"/>
                  </a:cubicBezTo>
                  <a:cubicBezTo>
                    <a:pt x="778" y="2406"/>
                    <a:pt x="778" y="2406"/>
                    <a:pt x="778" y="2431"/>
                  </a:cubicBezTo>
                  <a:cubicBezTo>
                    <a:pt x="803" y="2507"/>
                    <a:pt x="828" y="2607"/>
                    <a:pt x="828" y="2707"/>
                  </a:cubicBezTo>
                  <a:lnTo>
                    <a:pt x="828" y="2732"/>
                  </a:lnTo>
                  <a:cubicBezTo>
                    <a:pt x="828" y="2832"/>
                    <a:pt x="853" y="2908"/>
                    <a:pt x="853" y="3008"/>
                  </a:cubicBezTo>
                  <a:cubicBezTo>
                    <a:pt x="853" y="3158"/>
                    <a:pt x="828" y="3309"/>
                    <a:pt x="803" y="3434"/>
                  </a:cubicBezTo>
                  <a:cubicBezTo>
                    <a:pt x="803" y="3434"/>
                    <a:pt x="803" y="3459"/>
                    <a:pt x="803" y="3459"/>
                  </a:cubicBezTo>
                  <a:cubicBezTo>
                    <a:pt x="778" y="3584"/>
                    <a:pt x="727" y="3685"/>
                    <a:pt x="677" y="3810"/>
                  </a:cubicBezTo>
                  <a:cubicBezTo>
                    <a:pt x="677" y="3810"/>
                    <a:pt x="677" y="3810"/>
                    <a:pt x="677" y="3810"/>
                  </a:cubicBezTo>
                  <a:cubicBezTo>
                    <a:pt x="652" y="3885"/>
                    <a:pt x="602" y="3960"/>
                    <a:pt x="527" y="4035"/>
                  </a:cubicBezTo>
                  <a:cubicBezTo>
                    <a:pt x="527" y="4061"/>
                    <a:pt x="502" y="4086"/>
                    <a:pt x="477" y="4111"/>
                  </a:cubicBezTo>
                  <a:cubicBezTo>
                    <a:pt x="427" y="4186"/>
                    <a:pt x="351" y="4236"/>
                    <a:pt x="276" y="4286"/>
                  </a:cubicBezTo>
                  <a:lnTo>
                    <a:pt x="1379" y="3634"/>
                  </a:lnTo>
                  <a:cubicBezTo>
                    <a:pt x="1454" y="3584"/>
                    <a:pt x="1529" y="3534"/>
                    <a:pt x="1605" y="3459"/>
                  </a:cubicBezTo>
                  <a:cubicBezTo>
                    <a:pt x="1605" y="3434"/>
                    <a:pt x="1630" y="3409"/>
                    <a:pt x="1655" y="3384"/>
                  </a:cubicBezTo>
                  <a:cubicBezTo>
                    <a:pt x="1680" y="3359"/>
                    <a:pt x="1705" y="3334"/>
                    <a:pt x="1730" y="3309"/>
                  </a:cubicBezTo>
                  <a:cubicBezTo>
                    <a:pt x="1755" y="3259"/>
                    <a:pt x="1780" y="3208"/>
                    <a:pt x="1805" y="3158"/>
                  </a:cubicBezTo>
                  <a:cubicBezTo>
                    <a:pt x="1805" y="3158"/>
                    <a:pt x="1805" y="3158"/>
                    <a:pt x="1805" y="3158"/>
                  </a:cubicBezTo>
                  <a:cubicBezTo>
                    <a:pt x="1805" y="3158"/>
                    <a:pt x="1805" y="3158"/>
                    <a:pt x="1805" y="3158"/>
                  </a:cubicBezTo>
                  <a:cubicBezTo>
                    <a:pt x="1830" y="3108"/>
                    <a:pt x="1830" y="3083"/>
                    <a:pt x="1855" y="3058"/>
                  </a:cubicBezTo>
                  <a:cubicBezTo>
                    <a:pt x="1855" y="3008"/>
                    <a:pt x="1880" y="2983"/>
                    <a:pt x="1880" y="2958"/>
                  </a:cubicBezTo>
                  <a:cubicBezTo>
                    <a:pt x="1880" y="2908"/>
                    <a:pt x="1905" y="2883"/>
                    <a:pt x="1905" y="2858"/>
                  </a:cubicBezTo>
                  <a:cubicBezTo>
                    <a:pt x="1905" y="2832"/>
                    <a:pt x="1905" y="2807"/>
                    <a:pt x="1905" y="2807"/>
                  </a:cubicBezTo>
                  <a:lnTo>
                    <a:pt x="1905" y="2782"/>
                  </a:lnTo>
                  <a:cubicBezTo>
                    <a:pt x="1930" y="2782"/>
                    <a:pt x="1930" y="2757"/>
                    <a:pt x="1930" y="2757"/>
                  </a:cubicBezTo>
                  <a:cubicBezTo>
                    <a:pt x="1930" y="2707"/>
                    <a:pt x="1930" y="2682"/>
                    <a:pt x="1930" y="2657"/>
                  </a:cubicBezTo>
                  <a:cubicBezTo>
                    <a:pt x="1955" y="2632"/>
                    <a:pt x="1955" y="2582"/>
                    <a:pt x="1955" y="2557"/>
                  </a:cubicBezTo>
                  <a:cubicBezTo>
                    <a:pt x="1955" y="2532"/>
                    <a:pt x="1955" y="2507"/>
                    <a:pt x="1955" y="2457"/>
                  </a:cubicBezTo>
                  <a:cubicBezTo>
                    <a:pt x="1955" y="2431"/>
                    <a:pt x="1955" y="2406"/>
                    <a:pt x="1955" y="2381"/>
                  </a:cubicBezTo>
                  <a:lnTo>
                    <a:pt x="1955" y="2356"/>
                  </a:lnTo>
                  <a:cubicBezTo>
                    <a:pt x="1955" y="2331"/>
                    <a:pt x="1955" y="2306"/>
                    <a:pt x="1955" y="2281"/>
                  </a:cubicBezTo>
                  <a:close/>
                </a:path>
              </a:pathLst>
            </a:custGeom>
            <a:solidFill>
              <a:schemeClr val="accent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10"/>
            <p:cNvSpPr/>
            <p:nvPr/>
          </p:nvSpPr>
          <p:spPr>
            <a:xfrm>
              <a:off x="7546625" y="3980054"/>
              <a:ext cx="150691" cy="580874"/>
            </a:xfrm>
            <a:custGeom>
              <a:rect b="b" l="l" r="r" t="t"/>
              <a:pathLst>
                <a:path extrusionOk="0" h="15365" w="3986">
                  <a:moveTo>
                    <a:pt x="3134" y="1304"/>
                  </a:moveTo>
                  <a:lnTo>
                    <a:pt x="3134" y="11229"/>
                  </a:lnTo>
                  <a:cubicBezTo>
                    <a:pt x="3635" y="11931"/>
                    <a:pt x="3986" y="12808"/>
                    <a:pt x="3986" y="13585"/>
                  </a:cubicBezTo>
                  <a:cubicBezTo>
                    <a:pt x="3961" y="14838"/>
                    <a:pt x="3083" y="15364"/>
                    <a:pt x="1981" y="14713"/>
                  </a:cubicBezTo>
                  <a:cubicBezTo>
                    <a:pt x="903" y="14086"/>
                    <a:pt x="1" y="12557"/>
                    <a:pt x="26" y="11304"/>
                  </a:cubicBezTo>
                  <a:cubicBezTo>
                    <a:pt x="26" y="10527"/>
                    <a:pt x="352" y="10051"/>
                    <a:pt x="878" y="9926"/>
                  </a:cubicBezTo>
                  <a:lnTo>
                    <a:pt x="878" y="1"/>
                  </a:lnTo>
                  <a:close/>
                </a:path>
              </a:pathLst>
            </a:custGeom>
            <a:solidFill>
              <a:schemeClr val="accent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10"/>
            <p:cNvSpPr/>
            <p:nvPr/>
          </p:nvSpPr>
          <p:spPr>
            <a:xfrm>
              <a:off x="7665062" y="4004702"/>
              <a:ext cx="42682" cy="399863"/>
            </a:xfrm>
            <a:custGeom>
              <a:rect b="b" l="l" r="r" t="t"/>
              <a:pathLst>
                <a:path extrusionOk="0" h="10577" w="1129">
                  <a:moveTo>
                    <a:pt x="1" y="652"/>
                  </a:moveTo>
                  <a:lnTo>
                    <a:pt x="1128" y="1"/>
                  </a:lnTo>
                  <a:lnTo>
                    <a:pt x="1103" y="9925"/>
                  </a:lnTo>
                  <a:lnTo>
                    <a:pt x="1" y="10577"/>
                  </a:lnTo>
                  <a:close/>
                </a:path>
              </a:pathLst>
            </a:custGeom>
            <a:solidFill>
              <a:schemeClr val="accent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10"/>
            <p:cNvSpPr/>
            <p:nvPr/>
          </p:nvSpPr>
          <p:spPr>
            <a:xfrm>
              <a:off x="7579778" y="3956390"/>
              <a:ext cx="127970" cy="73001"/>
            </a:xfrm>
            <a:custGeom>
              <a:rect b="b" l="l" r="r" t="t"/>
              <a:pathLst>
                <a:path extrusionOk="0" h="1931" w="3385">
                  <a:moveTo>
                    <a:pt x="1" y="627"/>
                  </a:moveTo>
                  <a:lnTo>
                    <a:pt x="1129" y="0"/>
                  </a:lnTo>
                  <a:lnTo>
                    <a:pt x="3384" y="1279"/>
                  </a:lnTo>
                  <a:lnTo>
                    <a:pt x="2257" y="1930"/>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10"/>
            <p:cNvSpPr/>
            <p:nvPr/>
          </p:nvSpPr>
          <p:spPr>
            <a:xfrm>
              <a:off x="5950164" y="3018418"/>
              <a:ext cx="48390" cy="277640"/>
            </a:xfrm>
            <a:custGeom>
              <a:rect b="b" l="l" r="r" t="t"/>
              <a:pathLst>
                <a:path extrusionOk="0" h="7344" w="1280">
                  <a:moveTo>
                    <a:pt x="1" y="7344"/>
                  </a:moveTo>
                  <a:lnTo>
                    <a:pt x="1104" y="75"/>
                  </a:lnTo>
                  <a:cubicBezTo>
                    <a:pt x="1154" y="50"/>
                    <a:pt x="1204" y="25"/>
                    <a:pt x="1279" y="0"/>
                  </a:cubicBezTo>
                  <a:lnTo>
                    <a:pt x="151" y="652"/>
                  </a:lnTo>
                  <a:cubicBezTo>
                    <a:pt x="101" y="677"/>
                    <a:pt x="51" y="7318"/>
                    <a:pt x="1" y="7344"/>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10"/>
            <p:cNvSpPr/>
            <p:nvPr/>
          </p:nvSpPr>
          <p:spPr>
            <a:xfrm>
              <a:off x="5955872" y="3017473"/>
              <a:ext cx="46462" cy="25594"/>
            </a:xfrm>
            <a:custGeom>
              <a:rect b="b" l="l" r="r" t="t"/>
              <a:pathLst>
                <a:path extrusionOk="0" h="677" w="1229">
                  <a:moveTo>
                    <a:pt x="0" y="677"/>
                  </a:moveTo>
                  <a:lnTo>
                    <a:pt x="1128" y="25"/>
                  </a:lnTo>
                  <a:cubicBezTo>
                    <a:pt x="1153" y="25"/>
                    <a:pt x="1203" y="0"/>
                    <a:pt x="1228" y="0"/>
                  </a:cubicBezTo>
                  <a:lnTo>
                    <a:pt x="126" y="652"/>
                  </a:lnTo>
                  <a:cubicBezTo>
                    <a:pt x="75" y="652"/>
                    <a:pt x="50" y="652"/>
                    <a:pt x="0" y="677"/>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10"/>
            <p:cNvSpPr/>
            <p:nvPr/>
          </p:nvSpPr>
          <p:spPr>
            <a:xfrm>
              <a:off x="6045881" y="3316836"/>
              <a:ext cx="73947" cy="162070"/>
            </a:xfrm>
            <a:custGeom>
              <a:rect b="b" l="l" r="r" t="t"/>
              <a:pathLst>
                <a:path extrusionOk="0" h="4287" w="1956">
                  <a:moveTo>
                    <a:pt x="1955" y="2282"/>
                  </a:moveTo>
                  <a:cubicBezTo>
                    <a:pt x="1955" y="2232"/>
                    <a:pt x="1955" y="2206"/>
                    <a:pt x="1955" y="2181"/>
                  </a:cubicBezTo>
                  <a:cubicBezTo>
                    <a:pt x="1955" y="2131"/>
                    <a:pt x="1955" y="2106"/>
                    <a:pt x="1955" y="2081"/>
                  </a:cubicBezTo>
                  <a:lnTo>
                    <a:pt x="1930" y="2056"/>
                  </a:lnTo>
                  <a:cubicBezTo>
                    <a:pt x="1930" y="2056"/>
                    <a:pt x="1930" y="2056"/>
                    <a:pt x="1930" y="2056"/>
                  </a:cubicBezTo>
                  <a:cubicBezTo>
                    <a:pt x="1930" y="2031"/>
                    <a:pt x="1930" y="2006"/>
                    <a:pt x="1930" y="1981"/>
                  </a:cubicBezTo>
                  <a:cubicBezTo>
                    <a:pt x="1930" y="1956"/>
                    <a:pt x="1930" y="1906"/>
                    <a:pt x="1930" y="1881"/>
                  </a:cubicBezTo>
                  <a:cubicBezTo>
                    <a:pt x="1905" y="1856"/>
                    <a:pt x="1905" y="1805"/>
                    <a:pt x="1905" y="1780"/>
                  </a:cubicBezTo>
                  <a:cubicBezTo>
                    <a:pt x="1905" y="1780"/>
                    <a:pt x="1905" y="1780"/>
                    <a:pt x="1905" y="1755"/>
                  </a:cubicBezTo>
                  <a:cubicBezTo>
                    <a:pt x="1905" y="1755"/>
                    <a:pt x="1905" y="1755"/>
                    <a:pt x="1905" y="1755"/>
                  </a:cubicBezTo>
                  <a:cubicBezTo>
                    <a:pt x="1880" y="1730"/>
                    <a:pt x="1880" y="1705"/>
                    <a:pt x="1880" y="1680"/>
                  </a:cubicBezTo>
                  <a:cubicBezTo>
                    <a:pt x="1880" y="1655"/>
                    <a:pt x="1855" y="1605"/>
                    <a:pt x="1855" y="1580"/>
                  </a:cubicBezTo>
                  <a:cubicBezTo>
                    <a:pt x="1855" y="1530"/>
                    <a:pt x="1830" y="1505"/>
                    <a:pt x="1830" y="1480"/>
                  </a:cubicBezTo>
                  <a:cubicBezTo>
                    <a:pt x="1830" y="1480"/>
                    <a:pt x="1830" y="1455"/>
                    <a:pt x="1830" y="1455"/>
                  </a:cubicBezTo>
                  <a:cubicBezTo>
                    <a:pt x="1830" y="1455"/>
                    <a:pt x="1830" y="1455"/>
                    <a:pt x="1830" y="1455"/>
                  </a:cubicBezTo>
                  <a:cubicBezTo>
                    <a:pt x="1805" y="1429"/>
                    <a:pt x="1805" y="1404"/>
                    <a:pt x="1805" y="1379"/>
                  </a:cubicBezTo>
                  <a:cubicBezTo>
                    <a:pt x="1780" y="1329"/>
                    <a:pt x="1780" y="1304"/>
                    <a:pt x="1755" y="1254"/>
                  </a:cubicBezTo>
                  <a:cubicBezTo>
                    <a:pt x="1755" y="1229"/>
                    <a:pt x="1730" y="1204"/>
                    <a:pt x="1730" y="1154"/>
                  </a:cubicBezTo>
                  <a:cubicBezTo>
                    <a:pt x="1730" y="1154"/>
                    <a:pt x="1730" y="1154"/>
                    <a:pt x="1730" y="1154"/>
                  </a:cubicBezTo>
                  <a:cubicBezTo>
                    <a:pt x="1730" y="1154"/>
                    <a:pt x="1730" y="1154"/>
                    <a:pt x="1730" y="1154"/>
                  </a:cubicBezTo>
                  <a:cubicBezTo>
                    <a:pt x="1705" y="1129"/>
                    <a:pt x="1705" y="1104"/>
                    <a:pt x="1705" y="1079"/>
                  </a:cubicBezTo>
                  <a:cubicBezTo>
                    <a:pt x="1679" y="1028"/>
                    <a:pt x="1679" y="1003"/>
                    <a:pt x="1654" y="978"/>
                  </a:cubicBezTo>
                  <a:cubicBezTo>
                    <a:pt x="1629" y="928"/>
                    <a:pt x="1629" y="903"/>
                    <a:pt x="1604" y="878"/>
                  </a:cubicBezTo>
                  <a:cubicBezTo>
                    <a:pt x="1604" y="878"/>
                    <a:pt x="1604" y="853"/>
                    <a:pt x="1604" y="853"/>
                  </a:cubicBezTo>
                  <a:cubicBezTo>
                    <a:pt x="1604" y="853"/>
                    <a:pt x="1604" y="853"/>
                    <a:pt x="1604" y="853"/>
                  </a:cubicBezTo>
                  <a:cubicBezTo>
                    <a:pt x="1579" y="828"/>
                    <a:pt x="1579" y="803"/>
                    <a:pt x="1579" y="778"/>
                  </a:cubicBezTo>
                  <a:cubicBezTo>
                    <a:pt x="1554" y="753"/>
                    <a:pt x="1529" y="703"/>
                    <a:pt x="1529" y="678"/>
                  </a:cubicBezTo>
                  <a:cubicBezTo>
                    <a:pt x="1504" y="653"/>
                    <a:pt x="1479" y="602"/>
                    <a:pt x="1454" y="577"/>
                  </a:cubicBezTo>
                  <a:cubicBezTo>
                    <a:pt x="1454" y="552"/>
                    <a:pt x="1454" y="552"/>
                    <a:pt x="1454" y="552"/>
                  </a:cubicBezTo>
                  <a:cubicBezTo>
                    <a:pt x="1454" y="552"/>
                    <a:pt x="1454" y="552"/>
                    <a:pt x="1454" y="552"/>
                  </a:cubicBezTo>
                  <a:cubicBezTo>
                    <a:pt x="1429" y="502"/>
                    <a:pt x="1404" y="452"/>
                    <a:pt x="1379" y="402"/>
                  </a:cubicBezTo>
                  <a:cubicBezTo>
                    <a:pt x="1354" y="377"/>
                    <a:pt x="1329" y="352"/>
                    <a:pt x="1329" y="327"/>
                  </a:cubicBezTo>
                  <a:cubicBezTo>
                    <a:pt x="1304" y="277"/>
                    <a:pt x="1278" y="252"/>
                    <a:pt x="1253" y="201"/>
                  </a:cubicBezTo>
                  <a:cubicBezTo>
                    <a:pt x="1228" y="176"/>
                    <a:pt x="1203" y="151"/>
                    <a:pt x="1203" y="126"/>
                  </a:cubicBezTo>
                  <a:cubicBezTo>
                    <a:pt x="1178" y="76"/>
                    <a:pt x="1128" y="26"/>
                    <a:pt x="1103" y="1"/>
                  </a:cubicBezTo>
                  <a:lnTo>
                    <a:pt x="0" y="653"/>
                  </a:lnTo>
                  <a:cubicBezTo>
                    <a:pt x="50" y="703"/>
                    <a:pt x="75" y="778"/>
                    <a:pt x="126" y="853"/>
                  </a:cubicBezTo>
                  <a:cubicBezTo>
                    <a:pt x="151" y="903"/>
                    <a:pt x="176" y="928"/>
                    <a:pt x="201" y="978"/>
                  </a:cubicBezTo>
                  <a:cubicBezTo>
                    <a:pt x="251" y="1054"/>
                    <a:pt x="301" y="1129"/>
                    <a:pt x="326" y="1179"/>
                  </a:cubicBezTo>
                  <a:cubicBezTo>
                    <a:pt x="326" y="1204"/>
                    <a:pt x="351" y="1204"/>
                    <a:pt x="351" y="1204"/>
                  </a:cubicBezTo>
                  <a:cubicBezTo>
                    <a:pt x="401" y="1304"/>
                    <a:pt x="451" y="1404"/>
                    <a:pt x="476" y="1480"/>
                  </a:cubicBezTo>
                  <a:cubicBezTo>
                    <a:pt x="476" y="1505"/>
                    <a:pt x="476" y="1505"/>
                    <a:pt x="476" y="1505"/>
                  </a:cubicBezTo>
                  <a:cubicBezTo>
                    <a:pt x="527" y="1605"/>
                    <a:pt x="577" y="1705"/>
                    <a:pt x="602" y="1805"/>
                  </a:cubicBezTo>
                  <a:cubicBezTo>
                    <a:pt x="602" y="1805"/>
                    <a:pt x="602" y="1805"/>
                    <a:pt x="602" y="1805"/>
                  </a:cubicBezTo>
                  <a:cubicBezTo>
                    <a:pt x="652" y="1906"/>
                    <a:pt x="677" y="2006"/>
                    <a:pt x="702" y="2106"/>
                  </a:cubicBezTo>
                  <a:cubicBezTo>
                    <a:pt x="702" y="2106"/>
                    <a:pt x="702" y="2106"/>
                    <a:pt x="702" y="2106"/>
                  </a:cubicBezTo>
                  <a:cubicBezTo>
                    <a:pt x="727" y="2206"/>
                    <a:pt x="752" y="2307"/>
                    <a:pt x="777" y="2407"/>
                  </a:cubicBezTo>
                  <a:cubicBezTo>
                    <a:pt x="777" y="2407"/>
                    <a:pt x="777" y="2407"/>
                    <a:pt x="777" y="2407"/>
                  </a:cubicBezTo>
                  <a:cubicBezTo>
                    <a:pt x="802" y="2507"/>
                    <a:pt x="827" y="2607"/>
                    <a:pt x="827" y="2708"/>
                  </a:cubicBezTo>
                  <a:cubicBezTo>
                    <a:pt x="827" y="2708"/>
                    <a:pt x="827" y="2708"/>
                    <a:pt x="827" y="2708"/>
                  </a:cubicBezTo>
                  <a:cubicBezTo>
                    <a:pt x="827" y="2808"/>
                    <a:pt x="852" y="2908"/>
                    <a:pt x="852" y="3008"/>
                  </a:cubicBezTo>
                  <a:cubicBezTo>
                    <a:pt x="827" y="3159"/>
                    <a:pt x="827" y="3309"/>
                    <a:pt x="802" y="3435"/>
                  </a:cubicBezTo>
                  <a:lnTo>
                    <a:pt x="802" y="3435"/>
                  </a:lnTo>
                  <a:cubicBezTo>
                    <a:pt x="777" y="3585"/>
                    <a:pt x="727" y="3685"/>
                    <a:pt x="677" y="3785"/>
                  </a:cubicBezTo>
                  <a:cubicBezTo>
                    <a:pt x="677" y="3810"/>
                    <a:pt x="677" y="3810"/>
                    <a:pt x="677" y="3810"/>
                  </a:cubicBezTo>
                  <a:cubicBezTo>
                    <a:pt x="652" y="3886"/>
                    <a:pt x="577" y="3961"/>
                    <a:pt x="527" y="4036"/>
                  </a:cubicBezTo>
                  <a:cubicBezTo>
                    <a:pt x="527" y="4061"/>
                    <a:pt x="502" y="4086"/>
                    <a:pt x="476" y="4111"/>
                  </a:cubicBezTo>
                  <a:cubicBezTo>
                    <a:pt x="401" y="4161"/>
                    <a:pt x="351" y="4237"/>
                    <a:pt x="251" y="4287"/>
                  </a:cubicBezTo>
                  <a:lnTo>
                    <a:pt x="1379" y="3635"/>
                  </a:lnTo>
                  <a:cubicBezTo>
                    <a:pt x="1454" y="3585"/>
                    <a:pt x="1529" y="3510"/>
                    <a:pt x="1604" y="3460"/>
                  </a:cubicBezTo>
                  <a:cubicBezTo>
                    <a:pt x="1604" y="3435"/>
                    <a:pt x="1629" y="3409"/>
                    <a:pt x="1654" y="3384"/>
                  </a:cubicBezTo>
                  <a:cubicBezTo>
                    <a:pt x="1679" y="3359"/>
                    <a:pt x="1705" y="3334"/>
                    <a:pt x="1730" y="3284"/>
                  </a:cubicBezTo>
                  <a:cubicBezTo>
                    <a:pt x="1755" y="3259"/>
                    <a:pt x="1780" y="3209"/>
                    <a:pt x="1805" y="3159"/>
                  </a:cubicBezTo>
                  <a:lnTo>
                    <a:pt x="1805" y="3159"/>
                  </a:lnTo>
                  <a:lnTo>
                    <a:pt x="1805" y="3159"/>
                  </a:lnTo>
                  <a:cubicBezTo>
                    <a:pt x="1805" y="3109"/>
                    <a:pt x="1830" y="3084"/>
                    <a:pt x="1855" y="3059"/>
                  </a:cubicBezTo>
                  <a:cubicBezTo>
                    <a:pt x="1855" y="3008"/>
                    <a:pt x="1880" y="2983"/>
                    <a:pt x="1880" y="2933"/>
                  </a:cubicBezTo>
                  <a:cubicBezTo>
                    <a:pt x="1880" y="2908"/>
                    <a:pt x="1905" y="2883"/>
                    <a:pt x="1905" y="2833"/>
                  </a:cubicBezTo>
                  <a:cubicBezTo>
                    <a:pt x="1905" y="2833"/>
                    <a:pt x="1905" y="2808"/>
                    <a:pt x="1905" y="2808"/>
                  </a:cubicBezTo>
                  <a:cubicBezTo>
                    <a:pt x="1905" y="2783"/>
                    <a:pt x="1905" y="2783"/>
                    <a:pt x="1905" y="2783"/>
                  </a:cubicBezTo>
                  <a:cubicBezTo>
                    <a:pt x="1930" y="2783"/>
                    <a:pt x="1930" y="2758"/>
                    <a:pt x="1930" y="2733"/>
                  </a:cubicBezTo>
                  <a:cubicBezTo>
                    <a:pt x="1930" y="2708"/>
                    <a:pt x="1930" y="2683"/>
                    <a:pt x="1930" y="2658"/>
                  </a:cubicBezTo>
                  <a:cubicBezTo>
                    <a:pt x="1930" y="2607"/>
                    <a:pt x="1955" y="2582"/>
                    <a:pt x="1955" y="2557"/>
                  </a:cubicBezTo>
                  <a:cubicBezTo>
                    <a:pt x="1955" y="2532"/>
                    <a:pt x="1955" y="2482"/>
                    <a:pt x="1955" y="2457"/>
                  </a:cubicBezTo>
                  <a:cubicBezTo>
                    <a:pt x="1955" y="2432"/>
                    <a:pt x="1955" y="2407"/>
                    <a:pt x="1955" y="2357"/>
                  </a:cubicBezTo>
                  <a:cubicBezTo>
                    <a:pt x="1955" y="2357"/>
                    <a:pt x="1955" y="2357"/>
                    <a:pt x="1955" y="2357"/>
                  </a:cubicBezTo>
                  <a:cubicBezTo>
                    <a:pt x="1955" y="2332"/>
                    <a:pt x="1955" y="2307"/>
                    <a:pt x="1955" y="2282"/>
                  </a:cubicBezTo>
                  <a:close/>
                </a:path>
              </a:pathLst>
            </a:custGeom>
            <a:solidFill>
              <a:schemeClr val="accent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10"/>
            <p:cNvSpPr/>
            <p:nvPr/>
          </p:nvSpPr>
          <p:spPr>
            <a:xfrm>
              <a:off x="5927444" y="2917030"/>
              <a:ext cx="150691" cy="579891"/>
            </a:xfrm>
            <a:custGeom>
              <a:rect b="b" l="l" r="r" t="t"/>
              <a:pathLst>
                <a:path extrusionOk="0" h="15339" w="3986">
                  <a:moveTo>
                    <a:pt x="3133" y="1304"/>
                  </a:moveTo>
                  <a:lnTo>
                    <a:pt x="3133" y="11229"/>
                  </a:lnTo>
                  <a:cubicBezTo>
                    <a:pt x="3635" y="11930"/>
                    <a:pt x="3985" y="12808"/>
                    <a:pt x="3985" y="13584"/>
                  </a:cubicBezTo>
                  <a:cubicBezTo>
                    <a:pt x="3960" y="14838"/>
                    <a:pt x="3083" y="15339"/>
                    <a:pt x="1980" y="14712"/>
                  </a:cubicBezTo>
                  <a:cubicBezTo>
                    <a:pt x="903" y="14086"/>
                    <a:pt x="0" y="12557"/>
                    <a:pt x="25" y="11304"/>
                  </a:cubicBezTo>
                  <a:cubicBezTo>
                    <a:pt x="25" y="10527"/>
                    <a:pt x="351" y="3409"/>
                    <a:pt x="878" y="3309"/>
                  </a:cubicBezTo>
                  <a:lnTo>
                    <a:pt x="878" y="0"/>
                  </a:lnTo>
                  <a:close/>
                </a:path>
              </a:pathLst>
            </a:custGeom>
            <a:solidFill>
              <a:schemeClr val="accent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10"/>
            <p:cNvSpPr/>
            <p:nvPr/>
          </p:nvSpPr>
          <p:spPr>
            <a:xfrm>
              <a:off x="6045881" y="2941678"/>
              <a:ext cx="42682" cy="399863"/>
            </a:xfrm>
            <a:custGeom>
              <a:rect b="b" l="l" r="r" t="t"/>
              <a:pathLst>
                <a:path extrusionOk="0" h="10577" w="1129">
                  <a:moveTo>
                    <a:pt x="0" y="652"/>
                  </a:moveTo>
                  <a:lnTo>
                    <a:pt x="1128" y="0"/>
                  </a:lnTo>
                  <a:lnTo>
                    <a:pt x="1103" y="9925"/>
                  </a:lnTo>
                  <a:lnTo>
                    <a:pt x="0" y="10577"/>
                  </a:lnTo>
                  <a:close/>
                </a:path>
              </a:pathLst>
            </a:custGeom>
            <a:solidFill>
              <a:schemeClr val="accent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10"/>
            <p:cNvSpPr/>
            <p:nvPr/>
          </p:nvSpPr>
          <p:spPr>
            <a:xfrm>
              <a:off x="5960597" y="2892383"/>
              <a:ext cx="127970" cy="73947"/>
            </a:xfrm>
            <a:custGeom>
              <a:rect b="b" l="l" r="r" t="t"/>
              <a:pathLst>
                <a:path extrusionOk="0" h="1956" w="3385">
                  <a:moveTo>
                    <a:pt x="1" y="652"/>
                  </a:moveTo>
                  <a:lnTo>
                    <a:pt x="1128" y="1"/>
                  </a:lnTo>
                  <a:lnTo>
                    <a:pt x="3384" y="1304"/>
                  </a:lnTo>
                  <a:lnTo>
                    <a:pt x="2256" y="1956"/>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10"/>
            <p:cNvSpPr/>
            <p:nvPr/>
          </p:nvSpPr>
          <p:spPr>
            <a:xfrm>
              <a:off x="5901851" y="3384126"/>
              <a:ext cx="129860" cy="190462"/>
            </a:xfrm>
            <a:custGeom>
              <a:rect b="b" l="l" r="r" t="t"/>
              <a:pathLst>
                <a:path extrusionOk="0" h="5038" w="3435">
                  <a:moveTo>
                    <a:pt x="1730" y="552"/>
                  </a:moveTo>
                  <a:cubicBezTo>
                    <a:pt x="2657" y="1103"/>
                    <a:pt x="3434" y="2431"/>
                    <a:pt x="3434" y="3509"/>
                  </a:cubicBezTo>
                  <a:cubicBezTo>
                    <a:pt x="3434" y="4612"/>
                    <a:pt x="2657" y="5038"/>
                    <a:pt x="1705" y="4487"/>
                  </a:cubicBezTo>
                  <a:cubicBezTo>
                    <a:pt x="753" y="3935"/>
                    <a:pt x="1" y="2632"/>
                    <a:pt x="1" y="1529"/>
                  </a:cubicBezTo>
                  <a:cubicBezTo>
                    <a:pt x="1" y="452"/>
                    <a:pt x="778" y="0"/>
                    <a:pt x="1730" y="552"/>
                  </a:cubicBezTo>
                  <a:close/>
                </a:path>
              </a:pathLst>
            </a:custGeom>
            <a:solidFill>
              <a:schemeClr val="dk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10"/>
            <p:cNvSpPr/>
            <p:nvPr/>
          </p:nvSpPr>
          <p:spPr>
            <a:xfrm>
              <a:off x="5920791" y="3371802"/>
              <a:ext cx="152619" cy="186681"/>
            </a:xfrm>
            <a:custGeom>
              <a:rect b="b" l="l" r="r" t="t"/>
              <a:pathLst>
                <a:path extrusionOk="0" h="4938" w="4037">
                  <a:moveTo>
                    <a:pt x="4036" y="3108"/>
                  </a:moveTo>
                  <a:cubicBezTo>
                    <a:pt x="4036" y="3083"/>
                    <a:pt x="4036" y="3058"/>
                    <a:pt x="4036" y="3033"/>
                  </a:cubicBezTo>
                  <a:cubicBezTo>
                    <a:pt x="4036" y="3008"/>
                    <a:pt x="4036" y="2983"/>
                    <a:pt x="4036" y="2958"/>
                  </a:cubicBezTo>
                  <a:cubicBezTo>
                    <a:pt x="4036" y="2908"/>
                    <a:pt x="4011" y="2883"/>
                    <a:pt x="4011" y="2858"/>
                  </a:cubicBezTo>
                  <a:cubicBezTo>
                    <a:pt x="4011" y="2833"/>
                    <a:pt x="4011" y="2808"/>
                    <a:pt x="4011" y="2783"/>
                  </a:cubicBezTo>
                  <a:cubicBezTo>
                    <a:pt x="4011" y="2783"/>
                    <a:pt x="4011" y="2783"/>
                    <a:pt x="4011" y="2783"/>
                  </a:cubicBezTo>
                  <a:cubicBezTo>
                    <a:pt x="4011" y="2783"/>
                    <a:pt x="4011" y="2783"/>
                    <a:pt x="4011" y="2783"/>
                  </a:cubicBezTo>
                  <a:cubicBezTo>
                    <a:pt x="4011" y="2757"/>
                    <a:pt x="3986" y="2707"/>
                    <a:pt x="3986" y="2682"/>
                  </a:cubicBezTo>
                  <a:cubicBezTo>
                    <a:pt x="3986" y="2657"/>
                    <a:pt x="3986" y="2632"/>
                    <a:pt x="3986" y="2607"/>
                  </a:cubicBezTo>
                  <a:cubicBezTo>
                    <a:pt x="3961" y="2582"/>
                    <a:pt x="3961" y="2532"/>
                    <a:pt x="3961" y="2507"/>
                  </a:cubicBezTo>
                  <a:cubicBezTo>
                    <a:pt x="3936" y="2482"/>
                    <a:pt x="3936" y="2457"/>
                    <a:pt x="3936" y="2432"/>
                  </a:cubicBezTo>
                  <a:cubicBezTo>
                    <a:pt x="3911" y="2407"/>
                    <a:pt x="3911" y="2382"/>
                    <a:pt x="3911" y="2356"/>
                  </a:cubicBezTo>
                  <a:cubicBezTo>
                    <a:pt x="3911" y="2356"/>
                    <a:pt x="3911" y="2356"/>
                    <a:pt x="3911" y="2356"/>
                  </a:cubicBezTo>
                  <a:cubicBezTo>
                    <a:pt x="3911" y="2331"/>
                    <a:pt x="3911" y="2331"/>
                    <a:pt x="3911" y="2331"/>
                  </a:cubicBezTo>
                  <a:cubicBezTo>
                    <a:pt x="3886" y="2306"/>
                    <a:pt x="3886" y="2281"/>
                    <a:pt x="3886" y="2231"/>
                  </a:cubicBezTo>
                  <a:cubicBezTo>
                    <a:pt x="3861" y="2206"/>
                    <a:pt x="3861" y="2181"/>
                    <a:pt x="3836" y="2156"/>
                  </a:cubicBezTo>
                  <a:cubicBezTo>
                    <a:pt x="3836" y="2131"/>
                    <a:pt x="3836" y="2106"/>
                    <a:pt x="3811" y="2081"/>
                  </a:cubicBezTo>
                  <a:cubicBezTo>
                    <a:pt x="3811" y="2056"/>
                    <a:pt x="3785" y="2006"/>
                    <a:pt x="3785" y="1981"/>
                  </a:cubicBezTo>
                  <a:cubicBezTo>
                    <a:pt x="3760" y="1955"/>
                    <a:pt x="3760" y="1955"/>
                    <a:pt x="3760" y="1930"/>
                  </a:cubicBezTo>
                  <a:cubicBezTo>
                    <a:pt x="3760" y="1930"/>
                    <a:pt x="3760" y="1930"/>
                    <a:pt x="3760" y="1930"/>
                  </a:cubicBezTo>
                  <a:cubicBezTo>
                    <a:pt x="3760" y="1905"/>
                    <a:pt x="3735" y="1905"/>
                    <a:pt x="3735" y="1905"/>
                  </a:cubicBezTo>
                  <a:cubicBezTo>
                    <a:pt x="3735" y="1880"/>
                    <a:pt x="3710" y="1855"/>
                    <a:pt x="3710" y="1830"/>
                  </a:cubicBezTo>
                  <a:cubicBezTo>
                    <a:pt x="3685" y="1805"/>
                    <a:pt x="3685" y="1755"/>
                    <a:pt x="3660" y="1730"/>
                  </a:cubicBezTo>
                  <a:cubicBezTo>
                    <a:pt x="3635" y="1705"/>
                    <a:pt x="3635" y="1655"/>
                    <a:pt x="3610" y="1630"/>
                  </a:cubicBezTo>
                  <a:cubicBezTo>
                    <a:pt x="3585" y="1605"/>
                    <a:pt x="3560" y="1554"/>
                    <a:pt x="3560" y="1529"/>
                  </a:cubicBezTo>
                  <a:cubicBezTo>
                    <a:pt x="3535" y="1504"/>
                    <a:pt x="3535" y="1504"/>
                    <a:pt x="3535" y="1504"/>
                  </a:cubicBezTo>
                  <a:cubicBezTo>
                    <a:pt x="3535" y="1504"/>
                    <a:pt x="3535" y="1479"/>
                    <a:pt x="3535" y="1479"/>
                  </a:cubicBezTo>
                  <a:cubicBezTo>
                    <a:pt x="3485" y="1404"/>
                    <a:pt x="3435" y="1354"/>
                    <a:pt x="3410" y="1279"/>
                  </a:cubicBezTo>
                  <a:cubicBezTo>
                    <a:pt x="3359" y="1229"/>
                    <a:pt x="3334" y="1179"/>
                    <a:pt x="3284" y="1128"/>
                  </a:cubicBezTo>
                  <a:cubicBezTo>
                    <a:pt x="3259" y="1078"/>
                    <a:pt x="3234" y="1053"/>
                    <a:pt x="3209" y="1028"/>
                  </a:cubicBezTo>
                  <a:cubicBezTo>
                    <a:pt x="3184" y="1003"/>
                    <a:pt x="3159" y="978"/>
                    <a:pt x="3159" y="953"/>
                  </a:cubicBezTo>
                  <a:cubicBezTo>
                    <a:pt x="3134" y="928"/>
                    <a:pt x="3109" y="878"/>
                    <a:pt x="3084" y="853"/>
                  </a:cubicBezTo>
                  <a:cubicBezTo>
                    <a:pt x="3059" y="828"/>
                    <a:pt x="3034" y="803"/>
                    <a:pt x="3008" y="803"/>
                  </a:cubicBezTo>
                  <a:cubicBezTo>
                    <a:pt x="3008" y="778"/>
                    <a:pt x="3008" y="778"/>
                    <a:pt x="3008" y="778"/>
                  </a:cubicBezTo>
                  <a:cubicBezTo>
                    <a:pt x="3008" y="778"/>
                    <a:pt x="3008" y="778"/>
                    <a:pt x="3008" y="778"/>
                  </a:cubicBezTo>
                  <a:cubicBezTo>
                    <a:pt x="2983" y="752"/>
                    <a:pt x="2958" y="727"/>
                    <a:pt x="2933" y="727"/>
                  </a:cubicBezTo>
                  <a:cubicBezTo>
                    <a:pt x="2933" y="702"/>
                    <a:pt x="2908" y="677"/>
                    <a:pt x="2883" y="652"/>
                  </a:cubicBezTo>
                  <a:cubicBezTo>
                    <a:pt x="2858" y="627"/>
                    <a:pt x="2833" y="602"/>
                    <a:pt x="2808" y="577"/>
                  </a:cubicBezTo>
                  <a:cubicBezTo>
                    <a:pt x="2783" y="552"/>
                    <a:pt x="2758" y="527"/>
                    <a:pt x="2733" y="502"/>
                  </a:cubicBezTo>
                  <a:cubicBezTo>
                    <a:pt x="2708" y="502"/>
                    <a:pt x="2708" y="477"/>
                    <a:pt x="2683" y="477"/>
                  </a:cubicBezTo>
                  <a:lnTo>
                    <a:pt x="2683" y="477"/>
                  </a:lnTo>
                  <a:cubicBezTo>
                    <a:pt x="2658" y="452"/>
                    <a:pt x="2658" y="452"/>
                    <a:pt x="2633" y="452"/>
                  </a:cubicBezTo>
                  <a:cubicBezTo>
                    <a:pt x="2633" y="427"/>
                    <a:pt x="2607" y="402"/>
                    <a:pt x="2557" y="402"/>
                  </a:cubicBezTo>
                  <a:cubicBezTo>
                    <a:pt x="2557" y="377"/>
                    <a:pt x="2532" y="351"/>
                    <a:pt x="2507" y="326"/>
                  </a:cubicBezTo>
                  <a:cubicBezTo>
                    <a:pt x="2482" y="326"/>
                    <a:pt x="2457" y="301"/>
                    <a:pt x="2432" y="276"/>
                  </a:cubicBezTo>
                  <a:cubicBezTo>
                    <a:pt x="2407" y="276"/>
                    <a:pt x="2382" y="251"/>
                    <a:pt x="2357" y="251"/>
                  </a:cubicBezTo>
                  <a:cubicBezTo>
                    <a:pt x="2357" y="251"/>
                    <a:pt x="2332" y="226"/>
                    <a:pt x="2332" y="226"/>
                  </a:cubicBezTo>
                  <a:cubicBezTo>
                    <a:pt x="2307" y="226"/>
                    <a:pt x="2307" y="226"/>
                    <a:pt x="2282" y="201"/>
                  </a:cubicBezTo>
                  <a:cubicBezTo>
                    <a:pt x="2257" y="201"/>
                    <a:pt x="2232" y="176"/>
                    <a:pt x="2206" y="176"/>
                  </a:cubicBezTo>
                  <a:cubicBezTo>
                    <a:pt x="2181" y="151"/>
                    <a:pt x="2156" y="151"/>
                    <a:pt x="2131" y="126"/>
                  </a:cubicBezTo>
                  <a:cubicBezTo>
                    <a:pt x="2106" y="126"/>
                    <a:pt x="2106" y="126"/>
                    <a:pt x="2081" y="101"/>
                  </a:cubicBezTo>
                  <a:cubicBezTo>
                    <a:pt x="2056" y="101"/>
                    <a:pt x="2031" y="76"/>
                    <a:pt x="2006" y="76"/>
                  </a:cubicBezTo>
                  <a:cubicBezTo>
                    <a:pt x="2006" y="76"/>
                    <a:pt x="1981" y="76"/>
                    <a:pt x="1981" y="76"/>
                  </a:cubicBezTo>
                  <a:cubicBezTo>
                    <a:pt x="1981" y="76"/>
                    <a:pt x="1981" y="76"/>
                    <a:pt x="1981" y="76"/>
                  </a:cubicBezTo>
                  <a:cubicBezTo>
                    <a:pt x="1956" y="76"/>
                    <a:pt x="1956" y="51"/>
                    <a:pt x="1931" y="51"/>
                  </a:cubicBezTo>
                  <a:cubicBezTo>
                    <a:pt x="1906" y="51"/>
                    <a:pt x="1881" y="51"/>
                    <a:pt x="1856" y="26"/>
                  </a:cubicBezTo>
                  <a:cubicBezTo>
                    <a:pt x="1831" y="26"/>
                    <a:pt x="1805" y="26"/>
                    <a:pt x="1780" y="26"/>
                  </a:cubicBezTo>
                  <a:cubicBezTo>
                    <a:pt x="1755" y="26"/>
                    <a:pt x="1730" y="26"/>
                    <a:pt x="1730" y="1"/>
                  </a:cubicBezTo>
                  <a:cubicBezTo>
                    <a:pt x="1705" y="1"/>
                    <a:pt x="1680" y="1"/>
                    <a:pt x="1655" y="1"/>
                  </a:cubicBezTo>
                  <a:cubicBezTo>
                    <a:pt x="1655" y="1"/>
                    <a:pt x="1655" y="1"/>
                    <a:pt x="1655" y="1"/>
                  </a:cubicBezTo>
                  <a:cubicBezTo>
                    <a:pt x="1655" y="1"/>
                    <a:pt x="1655" y="1"/>
                    <a:pt x="1630" y="1"/>
                  </a:cubicBezTo>
                  <a:cubicBezTo>
                    <a:pt x="1605" y="1"/>
                    <a:pt x="1580" y="1"/>
                    <a:pt x="1555" y="1"/>
                  </a:cubicBezTo>
                  <a:cubicBezTo>
                    <a:pt x="1530" y="1"/>
                    <a:pt x="1505" y="1"/>
                    <a:pt x="1480" y="1"/>
                  </a:cubicBezTo>
                  <a:cubicBezTo>
                    <a:pt x="1430" y="1"/>
                    <a:pt x="1404" y="1"/>
                    <a:pt x="1379" y="26"/>
                  </a:cubicBezTo>
                  <a:cubicBezTo>
                    <a:pt x="1379" y="26"/>
                    <a:pt x="1379" y="26"/>
                    <a:pt x="1379" y="26"/>
                  </a:cubicBezTo>
                  <a:lnTo>
                    <a:pt x="1379" y="26"/>
                  </a:lnTo>
                  <a:cubicBezTo>
                    <a:pt x="1329" y="26"/>
                    <a:pt x="1279" y="51"/>
                    <a:pt x="1254" y="51"/>
                  </a:cubicBezTo>
                  <a:cubicBezTo>
                    <a:pt x="1204" y="76"/>
                    <a:pt x="1154" y="101"/>
                    <a:pt x="1104" y="126"/>
                  </a:cubicBezTo>
                  <a:lnTo>
                    <a:pt x="1" y="752"/>
                  </a:lnTo>
                  <a:cubicBezTo>
                    <a:pt x="76" y="727"/>
                    <a:pt x="151" y="677"/>
                    <a:pt x="252" y="677"/>
                  </a:cubicBezTo>
                  <a:cubicBezTo>
                    <a:pt x="252" y="677"/>
                    <a:pt x="252" y="677"/>
                    <a:pt x="252" y="677"/>
                  </a:cubicBezTo>
                  <a:cubicBezTo>
                    <a:pt x="352" y="652"/>
                    <a:pt x="452" y="652"/>
                    <a:pt x="552" y="652"/>
                  </a:cubicBezTo>
                  <a:cubicBezTo>
                    <a:pt x="552" y="652"/>
                    <a:pt x="552" y="652"/>
                    <a:pt x="552" y="652"/>
                  </a:cubicBezTo>
                  <a:cubicBezTo>
                    <a:pt x="653" y="652"/>
                    <a:pt x="753" y="677"/>
                    <a:pt x="878" y="727"/>
                  </a:cubicBezTo>
                  <a:cubicBezTo>
                    <a:pt x="878" y="727"/>
                    <a:pt x="878" y="727"/>
                    <a:pt x="878" y="727"/>
                  </a:cubicBezTo>
                  <a:cubicBezTo>
                    <a:pt x="978" y="752"/>
                    <a:pt x="1104" y="803"/>
                    <a:pt x="1229" y="878"/>
                  </a:cubicBezTo>
                  <a:cubicBezTo>
                    <a:pt x="1329" y="953"/>
                    <a:pt x="1455" y="1028"/>
                    <a:pt x="1555" y="1128"/>
                  </a:cubicBezTo>
                  <a:cubicBezTo>
                    <a:pt x="1555" y="1128"/>
                    <a:pt x="1555" y="1128"/>
                    <a:pt x="1555" y="1128"/>
                  </a:cubicBezTo>
                  <a:cubicBezTo>
                    <a:pt x="1680" y="1204"/>
                    <a:pt x="1780" y="1304"/>
                    <a:pt x="1881" y="1429"/>
                  </a:cubicBezTo>
                  <a:cubicBezTo>
                    <a:pt x="1881" y="1429"/>
                    <a:pt x="1881" y="1429"/>
                    <a:pt x="1881" y="1429"/>
                  </a:cubicBezTo>
                  <a:cubicBezTo>
                    <a:pt x="2081" y="1630"/>
                    <a:pt x="2257" y="1880"/>
                    <a:pt x="2432" y="2156"/>
                  </a:cubicBezTo>
                  <a:cubicBezTo>
                    <a:pt x="2432" y="2156"/>
                    <a:pt x="2432" y="2156"/>
                    <a:pt x="2432" y="2181"/>
                  </a:cubicBezTo>
                  <a:cubicBezTo>
                    <a:pt x="2507" y="2306"/>
                    <a:pt x="2582" y="2432"/>
                    <a:pt x="2633" y="2557"/>
                  </a:cubicBezTo>
                  <a:cubicBezTo>
                    <a:pt x="2633" y="2582"/>
                    <a:pt x="2633" y="2582"/>
                    <a:pt x="2633" y="2582"/>
                  </a:cubicBezTo>
                  <a:cubicBezTo>
                    <a:pt x="2708" y="2707"/>
                    <a:pt x="2758" y="2858"/>
                    <a:pt x="2783" y="2983"/>
                  </a:cubicBezTo>
                  <a:cubicBezTo>
                    <a:pt x="2783" y="3008"/>
                    <a:pt x="2783" y="3008"/>
                    <a:pt x="2783" y="3008"/>
                  </a:cubicBezTo>
                  <a:cubicBezTo>
                    <a:pt x="2833" y="3133"/>
                    <a:pt x="2858" y="3284"/>
                    <a:pt x="2883" y="3434"/>
                  </a:cubicBezTo>
                  <a:lnTo>
                    <a:pt x="2883" y="3434"/>
                  </a:lnTo>
                  <a:cubicBezTo>
                    <a:pt x="2908" y="3559"/>
                    <a:pt x="2933" y="3710"/>
                    <a:pt x="2933" y="3835"/>
                  </a:cubicBezTo>
                  <a:cubicBezTo>
                    <a:pt x="2933" y="3960"/>
                    <a:pt x="2908" y="4086"/>
                    <a:pt x="2883" y="4211"/>
                  </a:cubicBezTo>
                  <a:cubicBezTo>
                    <a:pt x="2883" y="4211"/>
                    <a:pt x="2883" y="4211"/>
                    <a:pt x="2883" y="4211"/>
                  </a:cubicBezTo>
                  <a:cubicBezTo>
                    <a:pt x="2858" y="4336"/>
                    <a:pt x="2833" y="4437"/>
                    <a:pt x="2783" y="4512"/>
                  </a:cubicBezTo>
                  <a:cubicBezTo>
                    <a:pt x="2783" y="4512"/>
                    <a:pt x="2783" y="4512"/>
                    <a:pt x="2783" y="4537"/>
                  </a:cubicBezTo>
                  <a:cubicBezTo>
                    <a:pt x="2758" y="4612"/>
                    <a:pt x="2708" y="4662"/>
                    <a:pt x="2658" y="4712"/>
                  </a:cubicBezTo>
                  <a:cubicBezTo>
                    <a:pt x="2633" y="4737"/>
                    <a:pt x="2633" y="4762"/>
                    <a:pt x="2607" y="4788"/>
                  </a:cubicBezTo>
                  <a:cubicBezTo>
                    <a:pt x="2557" y="4838"/>
                    <a:pt x="2482" y="4888"/>
                    <a:pt x="2432" y="4938"/>
                  </a:cubicBezTo>
                  <a:lnTo>
                    <a:pt x="3535" y="4286"/>
                  </a:lnTo>
                  <a:cubicBezTo>
                    <a:pt x="3610" y="4236"/>
                    <a:pt x="3660" y="4186"/>
                    <a:pt x="3735" y="4136"/>
                  </a:cubicBezTo>
                  <a:cubicBezTo>
                    <a:pt x="3735" y="4111"/>
                    <a:pt x="3760" y="4086"/>
                    <a:pt x="3785" y="4086"/>
                  </a:cubicBezTo>
                  <a:cubicBezTo>
                    <a:pt x="3785" y="4061"/>
                    <a:pt x="3811" y="4036"/>
                    <a:pt x="3836" y="4011"/>
                  </a:cubicBezTo>
                  <a:cubicBezTo>
                    <a:pt x="3861" y="3960"/>
                    <a:pt x="3886" y="3935"/>
                    <a:pt x="3911" y="3885"/>
                  </a:cubicBezTo>
                  <a:cubicBezTo>
                    <a:pt x="3911" y="3885"/>
                    <a:pt x="3911" y="3885"/>
                    <a:pt x="3911" y="3885"/>
                  </a:cubicBezTo>
                  <a:cubicBezTo>
                    <a:pt x="3911" y="3885"/>
                    <a:pt x="3911" y="3885"/>
                    <a:pt x="3911" y="3860"/>
                  </a:cubicBezTo>
                  <a:cubicBezTo>
                    <a:pt x="3911" y="3835"/>
                    <a:pt x="3936" y="3810"/>
                    <a:pt x="3936" y="3785"/>
                  </a:cubicBezTo>
                  <a:cubicBezTo>
                    <a:pt x="3961" y="3760"/>
                    <a:pt x="3961" y="3735"/>
                    <a:pt x="3961" y="3685"/>
                  </a:cubicBezTo>
                  <a:cubicBezTo>
                    <a:pt x="3986" y="3660"/>
                    <a:pt x="3986" y="3635"/>
                    <a:pt x="3986" y="3610"/>
                  </a:cubicBezTo>
                  <a:cubicBezTo>
                    <a:pt x="4011" y="3585"/>
                    <a:pt x="4011" y="3585"/>
                    <a:pt x="4011" y="3559"/>
                  </a:cubicBezTo>
                  <a:cubicBezTo>
                    <a:pt x="4011" y="3559"/>
                    <a:pt x="4011" y="3559"/>
                    <a:pt x="4011" y="3559"/>
                  </a:cubicBezTo>
                  <a:cubicBezTo>
                    <a:pt x="4011" y="3559"/>
                    <a:pt x="4011" y="3534"/>
                    <a:pt x="4011" y="3534"/>
                  </a:cubicBezTo>
                  <a:cubicBezTo>
                    <a:pt x="4011" y="3509"/>
                    <a:pt x="4011" y="3459"/>
                    <a:pt x="4036" y="3434"/>
                  </a:cubicBezTo>
                  <a:cubicBezTo>
                    <a:pt x="4036" y="3409"/>
                    <a:pt x="4036" y="3384"/>
                    <a:pt x="4036" y="3359"/>
                  </a:cubicBezTo>
                  <a:cubicBezTo>
                    <a:pt x="4036" y="3334"/>
                    <a:pt x="4036" y="3309"/>
                    <a:pt x="4036" y="3284"/>
                  </a:cubicBezTo>
                  <a:cubicBezTo>
                    <a:pt x="4036" y="3259"/>
                    <a:pt x="4036" y="3234"/>
                    <a:pt x="4036" y="3184"/>
                  </a:cubicBezTo>
                  <a:lnTo>
                    <a:pt x="4036" y="3184"/>
                  </a:lnTo>
                  <a:cubicBezTo>
                    <a:pt x="4036" y="3158"/>
                    <a:pt x="4036" y="3133"/>
                    <a:pt x="4036" y="3108"/>
                  </a:cubicBezTo>
                  <a:close/>
                </a:path>
              </a:pathLst>
            </a:custGeom>
            <a:solidFill>
              <a:schemeClr val="dk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10"/>
            <p:cNvSpPr/>
            <p:nvPr/>
          </p:nvSpPr>
          <p:spPr>
            <a:xfrm>
              <a:off x="5861137" y="3302622"/>
              <a:ext cx="48353" cy="27522"/>
            </a:xfrm>
            <a:custGeom>
              <a:rect b="b" l="l" r="r" t="t"/>
              <a:pathLst>
                <a:path extrusionOk="0" h="728" w="1279">
                  <a:moveTo>
                    <a:pt x="0" y="728"/>
                  </a:moveTo>
                  <a:lnTo>
                    <a:pt x="1128" y="76"/>
                  </a:lnTo>
                  <a:cubicBezTo>
                    <a:pt x="1178" y="51"/>
                    <a:pt x="1228" y="26"/>
                    <a:pt x="1278" y="1"/>
                  </a:cubicBezTo>
                  <a:lnTo>
                    <a:pt x="175" y="653"/>
                  </a:lnTo>
                  <a:cubicBezTo>
                    <a:pt x="125" y="678"/>
                    <a:pt x="50" y="703"/>
                    <a:pt x="0" y="728"/>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10"/>
            <p:cNvSpPr/>
            <p:nvPr/>
          </p:nvSpPr>
          <p:spPr>
            <a:xfrm>
              <a:off x="5867753" y="3301677"/>
              <a:ext cx="46462" cy="25632"/>
            </a:xfrm>
            <a:custGeom>
              <a:rect b="b" l="l" r="r" t="t"/>
              <a:pathLst>
                <a:path extrusionOk="0" h="678" w="1229">
                  <a:moveTo>
                    <a:pt x="0" y="678"/>
                  </a:moveTo>
                  <a:lnTo>
                    <a:pt x="1103" y="26"/>
                  </a:lnTo>
                  <a:cubicBezTo>
                    <a:pt x="1153" y="26"/>
                    <a:pt x="1178" y="1"/>
                    <a:pt x="1229" y="1"/>
                  </a:cubicBezTo>
                  <a:lnTo>
                    <a:pt x="126" y="653"/>
                  </a:lnTo>
                  <a:cubicBezTo>
                    <a:pt x="76" y="653"/>
                    <a:pt x="26" y="678"/>
                    <a:pt x="0" y="678"/>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10"/>
            <p:cNvSpPr/>
            <p:nvPr/>
          </p:nvSpPr>
          <p:spPr>
            <a:xfrm>
              <a:off x="5956817" y="3350973"/>
              <a:ext cx="74892" cy="162032"/>
            </a:xfrm>
            <a:custGeom>
              <a:rect b="b" l="l" r="r" t="t"/>
              <a:pathLst>
                <a:path extrusionOk="0" h="4286" w="1981">
                  <a:moveTo>
                    <a:pt x="1980" y="2281"/>
                  </a:moveTo>
                  <a:cubicBezTo>
                    <a:pt x="1980" y="2231"/>
                    <a:pt x="1980" y="2206"/>
                    <a:pt x="1980" y="2181"/>
                  </a:cubicBezTo>
                  <a:cubicBezTo>
                    <a:pt x="1955" y="2156"/>
                    <a:pt x="1955" y="2105"/>
                    <a:pt x="1955" y="2080"/>
                  </a:cubicBezTo>
                  <a:lnTo>
                    <a:pt x="1955" y="2080"/>
                  </a:lnTo>
                  <a:cubicBezTo>
                    <a:pt x="1955" y="2055"/>
                    <a:pt x="1955" y="2055"/>
                    <a:pt x="1955" y="2055"/>
                  </a:cubicBezTo>
                  <a:cubicBezTo>
                    <a:pt x="1955" y="2030"/>
                    <a:pt x="1955" y="2005"/>
                    <a:pt x="1955" y="1980"/>
                  </a:cubicBezTo>
                  <a:cubicBezTo>
                    <a:pt x="1955" y="1955"/>
                    <a:pt x="1930" y="1930"/>
                    <a:pt x="1930" y="1880"/>
                  </a:cubicBezTo>
                  <a:cubicBezTo>
                    <a:pt x="1930" y="1855"/>
                    <a:pt x="1930" y="1830"/>
                    <a:pt x="1930" y="1780"/>
                  </a:cubicBezTo>
                  <a:cubicBezTo>
                    <a:pt x="1905" y="1780"/>
                    <a:pt x="1905" y="1780"/>
                    <a:pt x="1905" y="1780"/>
                  </a:cubicBezTo>
                  <a:lnTo>
                    <a:pt x="1905" y="1755"/>
                  </a:lnTo>
                  <a:cubicBezTo>
                    <a:pt x="1905" y="1730"/>
                    <a:pt x="1905" y="1704"/>
                    <a:pt x="1905" y="1679"/>
                  </a:cubicBezTo>
                  <a:cubicBezTo>
                    <a:pt x="1880" y="1654"/>
                    <a:pt x="1880" y="1604"/>
                    <a:pt x="1880" y="1579"/>
                  </a:cubicBezTo>
                  <a:cubicBezTo>
                    <a:pt x="1855" y="1554"/>
                    <a:pt x="1855" y="1504"/>
                    <a:pt x="1855" y="1479"/>
                  </a:cubicBezTo>
                  <a:cubicBezTo>
                    <a:pt x="1855" y="1479"/>
                    <a:pt x="1855" y="1454"/>
                    <a:pt x="1855" y="1454"/>
                  </a:cubicBezTo>
                  <a:cubicBezTo>
                    <a:pt x="1830" y="1454"/>
                    <a:pt x="1830" y="1454"/>
                    <a:pt x="1830" y="1454"/>
                  </a:cubicBezTo>
                  <a:cubicBezTo>
                    <a:pt x="1830" y="1429"/>
                    <a:pt x="1830" y="1404"/>
                    <a:pt x="1805" y="1379"/>
                  </a:cubicBezTo>
                  <a:cubicBezTo>
                    <a:pt x="1805" y="1329"/>
                    <a:pt x="1805" y="1303"/>
                    <a:pt x="1780" y="1278"/>
                  </a:cubicBezTo>
                  <a:cubicBezTo>
                    <a:pt x="1780" y="1228"/>
                    <a:pt x="1755" y="1203"/>
                    <a:pt x="1755" y="1178"/>
                  </a:cubicBezTo>
                  <a:cubicBezTo>
                    <a:pt x="1755" y="1153"/>
                    <a:pt x="1755" y="1153"/>
                    <a:pt x="1755" y="1153"/>
                  </a:cubicBezTo>
                  <a:cubicBezTo>
                    <a:pt x="1755" y="1153"/>
                    <a:pt x="1730" y="1153"/>
                    <a:pt x="1730" y="1153"/>
                  </a:cubicBezTo>
                  <a:cubicBezTo>
                    <a:pt x="1730" y="1128"/>
                    <a:pt x="1730" y="1103"/>
                    <a:pt x="1705" y="1078"/>
                  </a:cubicBezTo>
                  <a:cubicBezTo>
                    <a:pt x="1705" y="1028"/>
                    <a:pt x="1680" y="1003"/>
                    <a:pt x="1680" y="978"/>
                  </a:cubicBezTo>
                  <a:cubicBezTo>
                    <a:pt x="1654" y="953"/>
                    <a:pt x="1654" y="902"/>
                    <a:pt x="1629" y="877"/>
                  </a:cubicBezTo>
                  <a:cubicBezTo>
                    <a:pt x="1629" y="877"/>
                    <a:pt x="1629" y="877"/>
                    <a:pt x="1629" y="852"/>
                  </a:cubicBezTo>
                  <a:lnTo>
                    <a:pt x="1604" y="852"/>
                  </a:lnTo>
                  <a:cubicBezTo>
                    <a:pt x="1604" y="827"/>
                    <a:pt x="1604" y="802"/>
                    <a:pt x="1579" y="777"/>
                  </a:cubicBezTo>
                  <a:cubicBezTo>
                    <a:pt x="1579" y="752"/>
                    <a:pt x="1554" y="727"/>
                    <a:pt x="1529" y="677"/>
                  </a:cubicBezTo>
                  <a:cubicBezTo>
                    <a:pt x="1529" y="652"/>
                    <a:pt x="1504" y="602"/>
                    <a:pt x="1479" y="577"/>
                  </a:cubicBezTo>
                  <a:cubicBezTo>
                    <a:pt x="1479" y="577"/>
                    <a:pt x="1479" y="552"/>
                    <a:pt x="1479" y="552"/>
                  </a:cubicBezTo>
                  <a:cubicBezTo>
                    <a:pt x="1479" y="552"/>
                    <a:pt x="1479" y="552"/>
                    <a:pt x="1479" y="552"/>
                  </a:cubicBezTo>
                  <a:cubicBezTo>
                    <a:pt x="1429" y="501"/>
                    <a:pt x="1404" y="451"/>
                    <a:pt x="1379" y="401"/>
                  </a:cubicBezTo>
                  <a:cubicBezTo>
                    <a:pt x="1379" y="376"/>
                    <a:pt x="1354" y="351"/>
                    <a:pt x="1354" y="326"/>
                  </a:cubicBezTo>
                  <a:cubicBezTo>
                    <a:pt x="1329" y="276"/>
                    <a:pt x="1279" y="251"/>
                    <a:pt x="1253" y="201"/>
                  </a:cubicBezTo>
                  <a:cubicBezTo>
                    <a:pt x="1253" y="176"/>
                    <a:pt x="1228" y="151"/>
                    <a:pt x="1228" y="125"/>
                  </a:cubicBezTo>
                  <a:cubicBezTo>
                    <a:pt x="1178" y="75"/>
                    <a:pt x="1153" y="50"/>
                    <a:pt x="1128" y="0"/>
                  </a:cubicBezTo>
                  <a:lnTo>
                    <a:pt x="0" y="652"/>
                  </a:lnTo>
                  <a:cubicBezTo>
                    <a:pt x="50" y="702"/>
                    <a:pt x="101" y="777"/>
                    <a:pt x="151" y="852"/>
                  </a:cubicBezTo>
                  <a:cubicBezTo>
                    <a:pt x="176" y="902"/>
                    <a:pt x="201" y="928"/>
                    <a:pt x="226" y="978"/>
                  </a:cubicBezTo>
                  <a:cubicBezTo>
                    <a:pt x="276" y="1053"/>
                    <a:pt x="301" y="1128"/>
                    <a:pt x="351" y="1203"/>
                  </a:cubicBezTo>
                  <a:cubicBezTo>
                    <a:pt x="351" y="1203"/>
                    <a:pt x="351" y="1203"/>
                    <a:pt x="351" y="1203"/>
                  </a:cubicBezTo>
                  <a:cubicBezTo>
                    <a:pt x="401" y="1303"/>
                    <a:pt x="451" y="1404"/>
                    <a:pt x="502" y="1504"/>
                  </a:cubicBezTo>
                  <a:cubicBezTo>
                    <a:pt x="502" y="1504"/>
                    <a:pt x="502" y="1504"/>
                    <a:pt x="502" y="1504"/>
                  </a:cubicBezTo>
                  <a:cubicBezTo>
                    <a:pt x="552" y="1604"/>
                    <a:pt x="577" y="1704"/>
                    <a:pt x="627" y="1805"/>
                  </a:cubicBezTo>
                  <a:lnTo>
                    <a:pt x="627" y="1805"/>
                  </a:lnTo>
                  <a:cubicBezTo>
                    <a:pt x="652" y="1905"/>
                    <a:pt x="702" y="2005"/>
                    <a:pt x="727" y="2105"/>
                  </a:cubicBezTo>
                  <a:lnTo>
                    <a:pt x="727" y="2105"/>
                  </a:lnTo>
                  <a:cubicBezTo>
                    <a:pt x="752" y="2206"/>
                    <a:pt x="777" y="2306"/>
                    <a:pt x="802" y="2406"/>
                  </a:cubicBezTo>
                  <a:lnTo>
                    <a:pt x="802" y="2406"/>
                  </a:lnTo>
                  <a:cubicBezTo>
                    <a:pt x="827" y="2506"/>
                    <a:pt x="827" y="2607"/>
                    <a:pt x="852" y="2707"/>
                  </a:cubicBezTo>
                  <a:lnTo>
                    <a:pt x="852" y="2707"/>
                  </a:lnTo>
                  <a:cubicBezTo>
                    <a:pt x="852" y="2807"/>
                    <a:pt x="852" y="2907"/>
                    <a:pt x="852" y="3008"/>
                  </a:cubicBezTo>
                  <a:cubicBezTo>
                    <a:pt x="852" y="3158"/>
                    <a:pt x="852" y="3308"/>
                    <a:pt x="827" y="3434"/>
                  </a:cubicBezTo>
                  <a:cubicBezTo>
                    <a:pt x="827" y="3434"/>
                    <a:pt x="827" y="3434"/>
                    <a:pt x="827" y="3459"/>
                  </a:cubicBezTo>
                  <a:cubicBezTo>
                    <a:pt x="777" y="3584"/>
                    <a:pt x="752" y="3684"/>
                    <a:pt x="702" y="3810"/>
                  </a:cubicBezTo>
                  <a:lnTo>
                    <a:pt x="702" y="3810"/>
                  </a:lnTo>
                  <a:cubicBezTo>
                    <a:pt x="652" y="3885"/>
                    <a:pt x="602" y="3960"/>
                    <a:pt x="552" y="4035"/>
                  </a:cubicBezTo>
                  <a:cubicBezTo>
                    <a:pt x="527" y="4060"/>
                    <a:pt x="527" y="4085"/>
                    <a:pt x="502" y="4110"/>
                  </a:cubicBezTo>
                  <a:cubicBezTo>
                    <a:pt x="426" y="4161"/>
                    <a:pt x="351" y="4236"/>
                    <a:pt x="276" y="4286"/>
                  </a:cubicBezTo>
                  <a:lnTo>
                    <a:pt x="1404" y="3634"/>
                  </a:lnTo>
                  <a:cubicBezTo>
                    <a:pt x="1479" y="3584"/>
                    <a:pt x="1554" y="3534"/>
                    <a:pt x="1604" y="3459"/>
                  </a:cubicBezTo>
                  <a:cubicBezTo>
                    <a:pt x="1629" y="3434"/>
                    <a:pt x="1654" y="3409"/>
                    <a:pt x="1680" y="3384"/>
                  </a:cubicBezTo>
                  <a:cubicBezTo>
                    <a:pt x="1680" y="3359"/>
                    <a:pt x="1730" y="3334"/>
                    <a:pt x="1730" y="3308"/>
                  </a:cubicBezTo>
                  <a:cubicBezTo>
                    <a:pt x="1755" y="3258"/>
                    <a:pt x="1780" y="3208"/>
                    <a:pt x="1805" y="3158"/>
                  </a:cubicBezTo>
                  <a:cubicBezTo>
                    <a:pt x="1805" y="3158"/>
                    <a:pt x="1805" y="3158"/>
                    <a:pt x="1805" y="3158"/>
                  </a:cubicBezTo>
                  <a:cubicBezTo>
                    <a:pt x="1830" y="3158"/>
                    <a:pt x="1830" y="3158"/>
                    <a:pt x="1830" y="3158"/>
                  </a:cubicBezTo>
                  <a:cubicBezTo>
                    <a:pt x="1830" y="3108"/>
                    <a:pt x="1855" y="3083"/>
                    <a:pt x="1855" y="3058"/>
                  </a:cubicBezTo>
                  <a:cubicBezTo>
                    <a:pt x="1880" y="3008"/>
                    <a:pt x="1880" y="2983"/>
                    <a:pt x="1905" y="2933"/>
                  </a:cubicBezTo>
                  <a:cubicBezTo>
                    <a:pt x="1905" y="2907"/>
                    <a:pt x="1905" y="2882"/>
                    <a:pt x="1930" y="2832"/>
                  </a:cubicBezTo>
                  <a:cubicBezTo>
                    <a:pt x="1930" y="2832"/>
                    <a:pt x="1930" y="2807"/>
                    <a:pt x="1930" y="2807"/>
                  </a:cubicBezTo>
                  <a:cubicBezTo>
                    <a:pt x="1930" y="2807"/>
                    <a:pt x="1930" y="2782"/>
                    <a:pt x="1930" y="2782"/>
                  </a:cubicBezTo>
                  <a:cubicBezTo>
                    <a:pt x="1930" y="2782"/>
                    <a:pt x="1930" y="2757"/>
                    <a:pt x="1930" y="2757"/>
                  </a:cubicBezTo>
                  <a:cubicBezTo>
                    <a:pt x="1955" y="2707"/>
                    <a:pt x="1955" y="2682"/>
                    <a:pt x="1955" y="2657"/>
                  </a:cubicBezTo>
                  <a:cubicBezTo>
                    <a:pt x="1955" y="2632"/>
                    <a:pt x="1955" y="2582"/>
                    <a:pt x="1955" y="2557"/>
                  </a:cubicBezTo>
                  <a:cubicBezTo>
                    <a:pt x="1980" y="2532"/>
                    <a:pt x="1980" y="2506"/>
                    <a:pt x="1980" y="2456"/>
                  </a:cubicBezTo>
                  <a:cubicBezTo>
                    <a:pt x="1980" y="2431"/>
                    <a:pt x="1980" y="2406"/>
                    <a:pt x="1980" y="2356"/>
                  </a:cubicBezTo>
                  <a:lnTo>
                    <a:pt x="1980" y="2356"/>
                  </a:lnTo>
                  <a:cubicBezTo>
                    <a:pt x="1980" y="2331"/>
                    <a:pt x="1980" y="2306"/>
                    <a:pt x="1980" y="2281"/>
                  </a:cubicBezTo>
                  <a:close/>
                </a:path>
              </a:pathLst>
            </a:custGeom>
            <a:solidFill>
              <a:schemeClr val="accent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10"/>
            <p:cNvSpPr/>
            <p:nvPr/>
          </p:nvSpPr>
          <p:spPr>
            <a:xfrm>
              <a:off x="5839325" y="2951129"/>
              <a:ext cx="149746" cy="579929"/>
            </a:xfrm>
            <a:custGeom>
              <a:rect b="b" l="l" r="r" t="t"/>
              <a:pathLst>
                <a:path extrusionOk="0" h="15340" w="3961">
                  <a:moveTo>
                    <a:pt x="3133" y="1304"/>
                  </a:moveTo>
                  <a:lnTo>
                    <a:pt x="3108" y="11229"/>
                  </a:lnTo>
                  <a:cubicBezTo>
                    <a:pt x="3635" y="11931"/>
                    <a:pt x="3960" y="12808"/>
                    <a:pt x="3960" y="13585"/>
                  </a:cubicBezTo>
                  <a:cubicBezTo>
                    <a:pt x="3960" y="14838"/>
                    <a:pt x="3083" y="15339"/>
                    <a:pt x="1981" y="14713"/>
                  </a:cubicBezTo>
                  <a:cubicBezTo>
                    <a:pt x="878" y="14086"/>
                    <a:pt x="1" y="12557"/>
                    <a:pt x="1" y="11304"/>
                  </a:cubicBezTo>
                  <a:cubicBezTo>
                    <a:pt x="1" y="10527"/>
                    <a:pt x="351" y="10026"/>
                    <a:pt x="878" y="9926"/>
                  </a:cubicBezTo>
                  <a:lnTo>
                    <a:pt x="878" y="1"/>
                  </a:lnTo>
                  <a:close/>
                </a:path>
              </a:pathLst>
            </a:custGeom>
            <a:solidFill>
              <a:schemeClr val="accent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10"/>
            <p:cNvSpPr/>
            <p:nvPr/>
          </p:nvSpPr>
          <p:spPr>
            <a:xfrm>
              <a:off x="5956817" y="2975776"/>
              <a:ext cx="42682" cy="399863"/>
            </a:xfrm>
            <a:custGeom>
              <a:rect b="b" l="l" r="r" t="t"/>
              <a:pathLst>
                <a:path extrusionOk="0" h="10577" w="1129">
                  <a:moveTo>
                    <a:pt x="25" y="652"/>
                  </a:moveTo>
                  <a:lnTo>
                    <a:pt x="1128" y="0"/>
                  </a:lnTo>
                  <a:lnTo>
                    <a:pt x="1128" y="9925"/>
                  </a:lnTo>
                  <a:lnTo>
                    <a:pt x="0" y="10577"/>
                  </a:lnTo>
                  <a:close/>
                </a:path>
              </a:pathLst>
            </a:custGeom>
            <a:solidFill>
              <a:schemeClr val="accent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10"/>
            <p:cNvSpPr/>
            <p:nvPr/>
          </p:nvSpPr>
          <p:spPr>
            <a:xfrm>
              <a:off x="5872478" y="2926519"/>
              <a:ext cx="127025" cy="73909"/>
            </a:xfrm>
            <a:custGeom>
              <a:rect b="b" l="l" r="r" t="t"/>
              <a:pathLst>
                <a:path extrusionOk="0" h="1955" w="3360">
                  <a:moveTo>
                    <a:pt x="1" y="652"/>
                  </a:moveTo>
                  <a:lnTo>
                    <a:pt x="1104" y="0"/>
                  </a:lnTo>
                  <a:lnTo>
                    <a:pt x="3359" y="1303"/>
                  </a:lnTo>
                  <a:lnTo>
                    <a:pt x="2256" y="1955"/>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10"/>
            <p:cNvSpPr/>
            <p:nvPr/>
          </p:nvSpPr>
          <p:spPr>
            <a:xfrm>
              <a:off x="8254374" y="3717625"/>
              <a:ext cx="48353" cy="277640"/>
            </a:xfrm>
            <a:custGeom>
              <a:rect b="b" l="l" r="r" t="t"/>
              <a:pathLst>
                <a:path extrusionOk="0" h="7344" w="1279">
                  <a:moveTo>
                    <a:pt x="1" y="7344"/>
                  </a:moveTo>
                  <a:lnTo>
                    <a:pt x="1103" y="76"/>
                  </a:lnTo>
                  <a:cubicBezTo>
                    <a:pt x="1154" y="51"/>
                    <a:pt x="1204" y="26"/>
                    <a:pt x="1279" y="0"/>
                  </a:cubicBezTo>
                  <a:lnTo>
                    <a:pt x="151" y="652"/>
                  </a:lnTo>
                  <a:cubicBezTo>
                    <a:pt x="101" y="677"/>
                    <a:pt x="51" y="7319"/>
                    <a:pt x="1" y="7344"/>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10"/>
            <p:cNvSpPr/>
            <p:nvPr/>
          </p:nvSpPr>
          <p:spPr>
            <a:xfrm>
              <a:off x="8260045" y="3716680"/>
              <a:ext cx="46500" cy="25632"/>
            </a:xfrm>
            <a:custGeom>
              <a:rect b="b" l="l" r="r" t="t"/>
              <a:pathLst>
                <a:path extrusionOk="0" h="678" w="1230">
                  <a:moveTo>
                    <a:pt x="1" y="677"/>
                  </a:moveTo>
                  <a:lnTo>
                    <a:pt x="1129" y="25"/>
                  </a:lnTo>
                  <a:cubicBezTo>
                    <a:pt x="1154" y="25"/>
                    <a:pt x="1204" y="0"/>
                    <a:pt x="1229" y="0"/>
                  </a:cubicBezTo>
                  <a:lnTo>
                    <a:pt x="126" y="652"/>
                  </a:lnTo>
                  <a:cubicBezTo>
                    <a:pt x="76" y="652"/>
                    <a:pt x="51" y="677"/>
                    <a:pt x="1" y="677"/>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10"/>
            <p:cNvSpPr/>
            <p:nvPr/>
          </p:nvSpPr>
          <p:spPr>
            <a:xfrm>
              <a:off x="8350054" y="4016081"/>
              <a:ext cx="73947" cy="162032"/>
            </a:xfrm>
            <a:custGeom>
              <a:rect b="b" l="l" r="r" t="t"/>
              <a:pathLst>
                <a:path extrusionOk="0" h="4286" w="1956">
                  <a:moveTo>
                    <a:pt x="1956" y="2281"/>
                  </a:moveTo>
                  <a:cubicBezTo>
                    <a:pt x="1956" y="2256"/>
                    <a:pt x="1956" y="2206"/>
                    <a:pt x="1956" y="2181"/>
                  </a:cubicBezTo>
                  <a:cubicBezTo>
                    <a:pt x="1956" y="2156"/>
                    <a:pt x="1956" y="2106"/>
                    <a:pt x="1956" y="2080"/>
                  </a:cubicBezTo>
                  <a:cubicBezTo>
                    <a:pt x="1956" y="2080"/>
                    <a:pt x="1931" y="2080"/>
                    <a:pt x="1931" y="2080"/>
                  </a:cubicBezTo>
                  <a:lnTo>
                    <a:pt x="1931" y="2055"/>
                  </a:lnTo>
                  <a:cubicBezTo>
                    <a:pt x="1931" y="2030"/>
                    <a:pt x="1931" y="2005"/>
                    <a:pt x="1931" y="1980"/>
                  </a:cubicBezTo>
                  <a:cubicBezTo>
                    <a:pt x="1931" y="1955"/>
                    <a:pt x="1931" y="1930"/>
                    <a:pt x="1931" y="1880"/>
                  </a:cubicBezTo>
                  <a:cubicBezTo>
                    <a:pt x="1906" y="1855"/>
                    <a:pt x="1906" y="1830"/>
                    <a:pt x="1906" y="1780"/>
                  </a:cubicBezTo>
                  <a:cubicBezTo>
                    <a:pt x="1906" y="1780"/>
                    <a:pt x="1906" y="1780"/>
                    <a:pt x="1906" y="1780"/>
                  </a:cubicBezTo>
                  <a:cubicBezTo>
                    <a:pt x="1906" y="1780"/>
                    <a:pt x="1906" y="1755"/>
                    <a:pt x="1906" y="1755"/>
                  </a:cubicBezTo>
                  <a:cubicBezTo>
                    <a:pt x="1881" y="1730"/>
                    <a:pt x="1881" y="1705"/>
                    <a:pt x="1881" y="1679"/>
                  </a:cubicBezTo>
                  <a:cubicBezTo>
                    <a:pt x="1881" y="1654"/>
                    <a:pt x="1856" y="1604"/>
                    <a:pt x="1856" y="1579"/>
                  </a:cubicBezTo>
                  <a:cubicBezTo>
                    <a:pt x="1856" y="1554"/>
                    <a:pt x="1831" y="1504"/>
                    <a:pt x="1831" y="1479"/>
                  </a:cubicBezTo>
                  <a:cubicBezTo>
                    <a:pt x="1831" y="1479"/>
                    <a:pt x="1831" y="1479"/>
                    <a:pt x="1831" y="1479"/>
                  </a:cubicBezTo>
                  <a:cubicBezTo>
                    <a:pt x="1831" y="1454"/>
                    <a:pt x="1831" y="1454"/>
                    <a:pt x="1831" y="1454"/>
                  </a:cubicBezTo>
                  <a:cubicBezTo>
                    <a:pt x="1805" y="1429"/>
                    <a:pt x="1805" y="1404"/>
                    <a:pt x="1805" y="1379"/>
                  </a:cubicBezTo>
                  <a:cubicBezTo>
                    <a:pt x="1780" y="1329"/>
                    <a:pt x="1780" y="1304"/>
                    <a:pt x="1755" y="1278"/>
                  </a:cubicBezTo>
                  <a:cubicBezTo>
                    <a:pt x="1755" y="1228"/>
                    <a:pt x="1730" y="1203"/>
                    <a:pt x="1730" y="1178"/>
                  </a:cubicBezTo>
                  <a:lnTo>
                    <a:pt x="1730" y="1153"/>
                  </a:lnTo>
                  <a:cubicBezTo>
                    <a:pt x="1730" y="1153"/>
                    <a:pt x="1730" y="1153"/>
                    <a:pt x="1730" y="1153"/>
                  </a:cubicBezTo>
                  <a:cubicBezTo>
                    <a:pt x="1705" y="1128"/>
                    <a:pt x="1705" y="1103"/>
                    <a:pt x="1705" y="1078"/>
                  </a:cubicBezTo>
                  <a:cubicBezTo>
                    <a:pt x="1680" y="1053"/>
                    <a:pt x="1680" y="1003"/>
                    <a:pt x="1655" y="978"/>
                  </a:cubicBezTo>
                  <a:cubicBezTo>
                    <a:pt x="1630" y="953"/>
                    <a:pt x="1630" y="903"/>
                    <a:pt x="1605" y="877"/>
                  </a:cubicBezTo>
                  <a:cubicBezTo>
                    <a:pt x="1605" y="877"/>
                    <a:pt x="1605" y="877"/>
                    <a:pt x="1605" y="852"/>
                  </a:cubicBezTo>
                  <a:cubicBezTo>
                    <a:pt x="1605" y="852"/>
                    <a:pt x="1605" y="852"/>
                    <a:pt x="1605" y="852"/>
                  </a:cubicBezTo>
                  <a:cubicBezTo>
                    <a:pt x="1580" y="827"/>
                    <a:pt x="1580" y="802"/>
                    <a:pt x="1580" y="777"/>
                  </a:cubicBezTo>
                  <a:cubicBezTo>
                    <a:pt x="1555" y="752"/>
                    <a:pt x="1530" y="727"/>
                    <a:pt x="1530" y="677"/>
                  </a:cubicBezTo>
                  <a:cubicBezTo>
                    <a:pt x="1505" y="652"/>
                    <a:pt x="1480" y="602"/>
                    <a:pt x="1455" y="577"/>
                  </a:cubicBezTo>
                  <a:cubicBezTo>
                    <a:pt x="1455" y="577"/>
                    <a:pt x="1455" y="577"/>
                    <a:pt x="1455" y="577"/>
                  </a:cubicBezTo>
                  <a:cubicBezTo>
                    <a:pt x="1455" y="552"/>
                    <a:pt x="1455" y="552"/>
                    <a:pt x="1455" y="552"/>
                  </a:cubicBezTo>
                  <a:cubicBezTo>
                    <a:pt x="1430" y="502"/>
                    <a:pt x="1404" y="451"/>
                    <a:pt x="1379" y="401"/>
                  </a:cubicBezTo>
                  <a:cubicBezTo>
                    <a:pt x="1354" y="376"/>
                    <a:pt x="1329" y="351"/>
                    <a:pt x="1329" y="326"/>
                  </a:cubicBezTo>
                  <a:cubicBezTo>
                    <a:pt x="1304" y="301"/>
                    <a:pt x="1279" y="251"/>
                    <a:pt x="1254" y="201"/>
                  </a:cubicBezTo>
                  <a:cubicBezTo>
                    <a:pt x="1229" y="176"/>
                    <a:pt x="1204" y="151"/>
                    <a:pt x="1204" y="126"/>
                  </a:cubicBezTo>
                  <a:cubicBezTo>
                    <a:pt x="1179" y="75"/>
                    <a:pt x="1129" y="50"/>
                    <a:pt x="1104" y="0"/>
                  </a:cubicBezTo>
                  <a:lnTo>
                    <a:pt x="1" y="652"/>
                  </a:lnTo>
                  <a:cubicBezTo>
                    <a:pt x="51" y="727"/>
                    <a:pt x="76" y="777"/>
                    <a:pt x="126" y="852"/>
                  </a:cubicBezTo>
                  <a:cubicBezTo>
                    <a:pt x="151" y="903"/>
                    <a:pt x="176" y="953"/>
                    <a:pt x="201" y="978"/>
                  </a:cubicBezTo>
                  <a:cubicBezTo>
                    <a:pt x="252" y="1053"/>
                    <a:pt x="302" y="1128"/>
                    <a:pt x="327" y="1203"/>
                  </a:cubicBezTo>
                  <a:cubicBezTo>
                    <a:pt x="327" y="1203"/>
                    <a:pt x="352" y="1203"/>
                    <a:pt x="352" y="1203"/>
                  </a:cubicBezTo>
                  <a:cubicBezTo>
                    <a:pt x="402" y="1304"/>
                    <a:pt x="452" y="1404"/>
                    <a:pt x="477" y="1504"/>
                  </a:cubicBezTo>
                  <a:lnTo>
                    <a:pt x="477" y="1504"/>
                  </a:lnTo>
                  <a:cubicBezTo>
                    <a:pt x="527" y="1604"/>
                    <a:pt x="577" y="1705"/>
                    <a:pt x="602" y="1805"/>
                  </a:cubicBezTo>
                  <a:cubicBezTo>
                    <a:pt x="602" y="1805"/>
                    <a:pt x="602" y="1805"/>
                    <a:pt x="602" y="1805"/>
                  </a:cubicBezTo>
                  <a:cubicBezTo>
                    <a:pt x="653" y="1905"/>
                    <a:pt x="678" y="2005"/>
                    <a:pt x="703" y="2106"/>
                  </a:cubicBezTo>
                  <a:cubicBezTo>
                    <a:pt x="703" y="2106"/>
                    <a:pt x="703" y="2106"/>
                    <a:pt x="703" y="2106"/>
                  </a:cubicBezTo>
                  <a:cubicBezTo>
                    <a:pt x="728" y="2206"/>
                    <a:pt x="753" y="2306"/>
                    <a:pt x="778" y="2406"/>
                  </a:cubicBezTo>
                  <a:cubicBezTo>
                    <a:pt x="778" y="2406"/>
                    <a:pt x="778" y="2406"/>
                    <a:pt x="778" y="2431"/>
                  </a:cubicBezTo>
                  <a:cubicBezTo>
                    <a:pt x="803" y="2532"/>
                    <a:pt x="828" y="2607"/>
                    <a:pt x="828" y="2707"/>
                  </a:cubicBezTo>
                  <a:cubicBezTo>
                    <a:pt x="828" y="2707"/>
                    <a:pt x="828" y="2707"/>
                    <a:pt x="828" y="2732"/>
                  </a:cubicBezTo>
                  <a:cubicBezTo>
                    <a:pt x="828" y="2832"/>
                    <a:pt x="853" y="2908"/>
                    <a:pt x="853" y="3008"/>
                  </a:cubicBezTo>
                  <a:cubicBezTo>
                    <a:pt x="828" y="3158"/>
                    <a:pt x="828" y="3309"/>
                    <a:pt x="803" y="3434"/>
                  </a:cubicBezTo>
                  <a:lnTo>
                    <a:pt x="803" y="3459"/>
                  </a:lnTo>
                  <a:cubicBezTo>
                    <a:pt x="778" y="3584"/>
                    <a:pt x="728" y="3710"/>
                    <a:pt x="678" y="3810"/>
                  </a:cubicBezTo>
                  <a:cubicBezTo>
                    <a:pt x="678" y="3810"/>
                    <a:pt x="678" y="3810"/>
                    <a:pt x="678" y="3810"/>
                  </a:cubicBezTo>
                  <a:cubicBezTo>
                    <a:pt x="653" y="3885"/>
                    <a:pt x="577" y="3960"/>
                    <a:pt x="527" y="4035"/>
                  </a:cubicBezTo>
                  <a:cubicBezTo>
                    <a:pt x="527" y="4060"/>
                    <a:pt x="502" y="4085"/>
                    <a:pt x="477" y="4111"/>
                  </a:cubicBezTo>
                  <a:cubicBezTo>
                    <a:pt x="402" y="4186"/>
                    <a:pt x="352" y="4236"/>
                    <a:pt x="252" y="4286"/>
                  </a:cubicBezTo>
                  <a:lnTo>
                    <a:pt x="1379" y="3634"/>
                  </a:lnTo>
                  <a:cubicBezTo>
                    <a:pt x="1455" y="3584"/>
                    <a:pt x="1530" y="3534"/>
                    <a:pt x="1605" y="3459"/>
                  </a:cubicBezTo>
                  <a:cubicBezTo>
                    <a:pt x="1605" y="3434"/>
                    <a:pt x="1630" y="3409"/>
                    <a:pt x="1655" y="3384"/>
                  </a:cubicBezTo>
                  <a:cubicBezTo>
                    <a:pt x="1680" y="3359"/>
                    <a:pt x="1705" y="3334"/>
                    <a:pt x="1730" y="3309"/>
                  </a:cubicBezTo>
                  <a:cubicBezTo>
                    <a:pt x="1755" y="3258"/>
                    <a:pt x="1780" y="3208"/>
                    <a:pt x="1805" y="3158"/>
                  </a:cubicBezTo>
                  <a:cubicBezTo>
                    <a:pt x="1805" y="3158"/>
                    <a:pt x="1805" y="3158"/>
                    <a:pt x="1805" y="3158"/>
                  </a:cubicBezTo>
                  <a:cubicBezTo>
                    <a:pt x="1805" y="3158"/>
                    <a:pt x="1805" y="3158"/>
                    <a:pt x="1805" y="3158"/>
                  </a:cubicBezTo>
                  <a:cubicBezTo>
                    <a:pt x="1805" y="3108"/>
                    <a:pt x="1831" y="3083"/>
                    <a:pt x="1856" y="3058"/>
                  </a:cubicBezTo>
                  <a:cubicBezTo>
                    <a:pt x="1856" y="3008"/>
                    <a:pt x="1881" y="2983"/>
                    <a:pt x="1881" y="2958"/>
                  </a:cubicBezTo>
                  <a:cubicBezTo>
                    <a:pt x="1881" y="2908"/>
                    <a:pt x="1906" y="2882"/>
                    <a:pt x="1906" y="2857"/>
                  </a:cubicBezTo>
                  <a:cubicBezTo>
                    <a:pt x="1906" y="2832"/>
                    <a:pt x="1906" y="2807"/>
                    <a:pt x="1906" y="2807"/>
                  </a:cubicBezTo>
                  <a:cubicBezTo>
                    <a:pt x="1906" y="2807"/>
                    <a:pt x="1906" y="2807"/>
                    <a:pt x="1906" y="2782"/>
                  </a:cubicBezTo>
                  <a:cubicBezTo>
                    <a:pt x="1931" y="2782"/>
                    <a:pt x="1931" y="2757"/>
                    <a:pt x="1931" y="2757"/>
                  </a:cubicBezTo>
                  <a:cubicBezTo>
                    <a:pt x="1931" y="2707"/>
                    <a:pt x="1931" y="2682"/>
                    <a:pt x="1931" y="2657"/>
                  </a:cubicBezTo>
                  <a:cubicBezTo>
                    <a:pt x="1931" y="2632"/>
                    <a:pt x="1956" y="2582"/>
                    <a:pt x="1956" y="2557"/>
                  </a:cubicBezTo>
                  <a:cubicBezTo>
                    <a:pt x="1956" y="2532"/>
                    <a:pt x="1956" y="2507"/>
                    <a:pt x="1956" y="2456"/>
                  </a:cubicBezTo>
                  <a:cubicBezTo>
                    <a:pt x="1956" y="2431"/>
                    <a:pt x="1956" y="2406"/>
                    <a:pt x="1956" y="2381"/>
                  </a:cubicBezTo>
                  <a:lnTo>
                    <a:pt x="1956" y="2356"/>
                  </a:lnTo>
                  <a:cubicBezTo>
                    <a:pt x="1956" y="2331"/>
                    <a:pt x="1956" y="2306"/>
                    <a:pt x="1956" y="2281"/>
                  </a:cubicBezTo>
                  <a:close/>
                </a:path>
              </a:pathLst>
            </a:custGeom>
            <a:solidFill>
              <a:schemeClr val="accent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10"/>
            <p:cNvSpPr/>
            <p:nvPr/>
          </p:nvSpPr>
          <p:spPr>
            <a:xfrm>
              <a:off x="8231655" y="3616237"/>
              <a:ext cx="150691" cy="580874"/>
            </a:xfrm>
            <a:custGeom>
              <a:rect b="b" l="l" r="r" t="t"/>
              <a:pathLst>
                <a:path extrusionOk="0" h="15365" w="3986">
                  <a:moveTo>
                    <a:pt x="3133" y="1304"/>
                  </a:moveTo>
                  <a:lnTo>
                    <a:pt x="3133" y="11229"/>
                  </a:lnTo>
                  <a:cubicBezTo>
                    <a:pt x="3634" y="11931"/>
                    <a:pt x="3985" y="12808"/>
                    <a:pt x="3985" y="13585"/>
                  </a:cubicBezTo>
                  <a:cubicBezTo>
                    <a:pt x="3960" y="14838"/>
                    <a:pt x="3083" y="15364"/>
                    <a:pt x="1980" y="14713"/>
                  </a:cubicBezTo>
                  <a:cubicBezTo>
                    <a:pt x="902" y="14086"/>
                    <a:pt x="0" y="12557"/>
                    <a:pt x="25" y="11304"/>
                  </a:cubicBezTo>
                  <a:cubicBezTo>
                    <a:pt x="25" y="10527"/>
                    <a:pt x="351" y="3409"/>
                    <a:pt x="877" y="3309"/>
                  </a:cubicBezTo>
                  <a:lnTo>
                    <a:pt x="877" y="1"/>
                  </a:lnTo>
                  <a:close/>
                </a:path>
              </a:pathLst>
            </a:custGeom>
            <a:solidFill>
              <a:schemeClr val="accent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10"/>
            <p:cNvSpPr/>
            <p:nvPr/>
          </p:nvSpPr>
          <p:spPr>
            <a:xfrm>
              <a:off x="8350054" y="3640885"/>
              <a:ext cx="42682" cy="399863"/>
            </a:xfrm>
            <a:custGeom>
              <a:rect b="b" l="l" r="r" t="t"/>
              <a:pathLst>
                <a:path extrusionOk="0" h="10577" w="1129">
                  <a:moveTo>
                    <a:pt x="1" y="652"/>
                  </a:moveTo>
                  <a:lnTo>
                    <a:pt x="1129" y="0"/>
                  </a:lnTo>
                  <a:lnTo>
                    <a:pt x="1104" y="9925"/>
                  </a:lnTo>
                  <a:lnTo>
                    <a:pt x="1" y="10577"/>
                  </a:lnTo>
                  <a:close/>
                </a:path>
              </a:pathLst>
            </a:custGeom>
            <a:solidFill>
              <a:schemeClr val="accent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10"/>
            <p:cNvSpPr/>
            <p:nvPr/>
          </p:nvSpPr>
          <p:spPr>
            <a:xfrm>
              <a:off x="8264808" y="3592572"/>
              <a:ext cx="127932" cy="73001"/>
            </a:xfrm>
            <a:custGeom>
              <a:rect b="b" l="l" r="r" t="t"/>
              <a:pathLst>
                <a:path extrusionOk="0" h="1931" w="3384">
                  <a:moveTo>
                    <a:pt x="0" y="627"/>
                  </a:moveTo>
                  <a:lnTo>
                    <a:pt x="1128" y="0"/>
                  </a:lnTo>
                  <a:lnTo>
                    <a:pt x="3384" y="1278"/>
                  </a:lnTo>
                  <a:lnTo>
                    <a:pt x="2256" y="1930"/>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10"/>
            <p:cNvSpPr/>
            <p:nvPr/>
          </p:nvSpPr>
          <p:spPr>
            <a:xfrm>
              <a:off x="8206062" y="4084278"/>
              <a:ext cx="129860" cy="189554"/>
            </a:xfrm>
            <a:custGeom>
              <a:rect b="b" l="l" r="r" t="t"/>
              <a:pathLst>
                <a:path extrusionOk="0" h="5014" w="3435">
                  <a:moveTo>
                    <a:pt x="1730" y="527"/>
                  </a:moveTo>
                  <a:cubicBezTo>
                    <a:pt x="2657" y="1078"/>
                    <a:pt x="3434" y="2407"/>
                    <a:pt x="3434" y="3485"/>
                  </a:cubicBezTo>
                  <a:cubicBezTo>
                    <a:pt x="3434" y="4587"/>
                    <a:pt x="2657" y="5013"/>
                    <a:pt x="1705" y="4462"/>
                  </a:cubicBezTo>
                  <a:cubicBezTo>
                    <a:pt x="752" y="3936"/>
                    <a:pt x="0" y="2607"/>
                    <a:pt x="0" y="1530"/>
                  </a:cubicBezTo>
                  <a:cubicBezTo>
                    <a:pt x="0" y="427"/>
                    <a:pt x="777" y="1"/>
                    <a:pt x="1730" y="527"/>
                  </a:cubicBezTo>
                  <a:close/>
                </a:path>
              </a:pathLst>
            </a:custGeom>
            <a:solidFill>
              <a:schemeClr val="dk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10"/>
            <p:cNvSpPr/>
            <p:nvPr/>
          </p:nvSpPr>
          <p:spPr>
            <a:xfrm>
              <a:off x="8225001" y="4071009"/>
              <a:ext cx="152581" cy="186719"/>
            </a:xfrm>
            <a:custGeom>
              <a:rect b="b" l="l" r="r" t="t"/>
              <a:pathLst>
                <a:path extrusionOk="0" h="4939" w="4036">
                  <a:moveTo>
                    <a:pt x="4036" y="3109"/>
                  </a:moveTo>
                  <a:cubicBezTo>
                    <a:pt x="4036" y="3084"/>
                    <a:pt x="4036" y="3059"/>
                    <a:pt x="4036" y="3033"/>
                  </a:cubicBezTo>
                  <a:cubicBezTo>
                    <a:pt x="4036" y="3008"/>
                    <a:pt x="4036" y="2983"/>
                    <a:pt x="4036" y="2958"/>
                  </a:cubicBezTo>
                  <a:cubicBezTo>
                    <a:pt x="4036" y="2933"/>
                    <a:pt x="4011" y="2908"/>
                    <a:pt x="4011" y="2883"/>
                  </a:cubicBezTo>
                  <a:cubicBezTo>
                    <a:pt x="4011" y="2833"/>
                    <a:pt x="4011" y="2808"/>
                    <a:pt x="4011" y="2783"/>
                  </a:cubicBezTo>
                  <a:cubicBezTo>
                    <a:pt x="4011" y="2783"/>
                    <a:pt x="4011" y="2783"/>
                    <a:pt x="4011" y="2783"/>
                  </a:cubicBezTo>
                  <a:cubicBezTo>
                    <a:pt x="4011" y="2783"/>
                    <a:pt x="4011" y="2783"/>
                    <a:pt x="4011" y="2783"/>
                  </a:cubicBezTo>
                  <a:cubicBezTo>
                    <a:pt x="4011" y="2758"/>
                    <a:pt x="3986" y="2733"/>
                    <a:pt x="3986" y="2708"/>
                  </a:cubicBezTo>
                  <a:cubicBezTo>
                    <a:pt x="3986" y="2658"/>
                    <a:pt x="3986" y="2632"/>
                    <a:pt x="3986" y="2607"/>
                  </a:cubicBezTo>
                  <a:cubicBezTo>
                    <a:pt x="3961" y="2582"/>
                    <a:pt x="3961" y="2557"/>
                    <a:pt x="3961" y="2507"/>
                  </a:cubicBezTo>
                  <a:cubicBezTo>
                    <a:pt x="3936" y="2482"/>
                    <a:pt x="3936" y="2457"/>
                    <a:pt x="3936" y="2432"/>
                  </a:cubicBezTo>
                  <a:cubicBezTo>
                    <a:pt x="3910" y="2407"/>
                    <a:pt x="3910" y="2382"/>
                    <a:pt x="3910" y="2357"/>
                  </a:cubicBezTo>
                  <a:cubicBezTo>
                    <a:pt x="3910" y="2357"/>
                    <a:pt x="3910" y="2357"/>
                    <a:pt x="3910" y="2357"/>
                  </a:cubicBezTo>
                  <a:cubicBezTo>
                    <a:pt x="3910" y="2357"/>
                    <a:pt x="3910" y="2332"/>
                    <a:pt x="3910" y="2332"/>
                  </a:cubicBezTo>
                  <a:cubicBezTo>
                    <a:pt x="3885" y="2307"/>
                    <a:pt x="3885" y="2282"/>
                    <a:pt x="3885" y="2257"/>
                  </a:cubicBezTo>
                  <a:cubicBezTo>
                    <a:pt x="3860" y="2231"/>
                    <a:pt x="3860" y="2181"/>
                    <a:pt x="3835" y="2156"/>
                  </a:cubicBezTo>
                  <a:cubicBezTo>
                    <a:pt x="3835" y="2131"/>
                    <a:pt x="3810" y="2106"/>
                    <a:pt x="3810" y="2081"/>
                  </a:cubicBezTo>
                  <a:cubicBezTo>
                    <a:pt x="3810" y="2056"/>
                    <a:pt x="3785" y="2031"/>
                    <a:pt x="3785" y="2006"/>
                  </a:cubicBezTo>
                  <a:cubicBezTo>
                    <a:pt x="3760" y="1981"/>
                    <a:pt x="3760" y="1956"/>
                    <a:pt x="3760" y="1931"/>
                  </a:cubicBezTo>
                  <a:cubicBezTo>
                    <a:pt x="3760" y="1931"/>
                    <a:pt x="3760" y="1931"/>
                    <a:pt x="3760" y="1931"/>
                  </a:cubicBezTo>
                  <a:cubicBezTo>
                    <a:pt x="3735" y="1931"/>
                    <a:pt x="3735" y="1906"/>
                    <a:pt x="3735" y="1906"/>
                  </a:cubicBezTo>
                  <a:cubicBezTo>
                    <a:pt x="3735" y="1881"/>
                    <a:pt x="3710" y="1856"/>
                    <a:pt x="3710" y="1830"/>
                  </a:cubicBezTo>
                  <a:cubicBezTo>
                    <a:pt x="3685" y="1805"/>
                    <a:pt x="3685" y="1780"/>
                    <a:pt x="3660" y="1730"/>
                  </a:cubicBezTo>
                  <a:cubicBezTo>
                    <a:pt x="3635" y="1705"/>
                    <a:pt x="3635" y="1680"/>
                    <a:pt x="3610" y="1630"/>
                  </a:cubicBezTo>
                  <a:cubicBezTo>
                    <a:pt x="3585" y="1605"/>
                    <a:pt x="3560" y="1555"/>
                    <a:pt x="3560" y="1530"/>
                  </a:cubicBezTo>
                  <a:cubicBezTo>
                    <a:pt x="3535" y="1530"/>
                    <a:pt x="3535" y="1505"/>
                    <a:pt x="3535" y="1505"/>
                  </a:cubicBezTo>
                  <a:cubicBezTo>
                    <a:pt x="3535" y="1505"/>
                    <a:pt x="3535" y="1505"/>
                    <a:pt x="3535" y="1480"/>
                  </a:cubicBezTo>
                  <a:cubicBezTo>
                    <a:pt x="3484" y="1429"/>
                    <a:pt x="3434" y="1354"/>
                    <a:pt x="3409" y="1279"/>
                  </a:cubicBezTo>
                  <a:cubicBezTo>
                    <a:pt x="3359" y="1229"/>
                    <a:pt x="3334" y="1179"/>
                    <a:pt x="3284" y="1129"/>
                  </a:cubicBezTo>
                  <a:cubicBezTo>
                    <a:pt x="3259" y="1104"/>
                    <a:pt x="3234" y="1054"/>
                    <a:pt x="3209" y="1028"/>
                  </a:cubicBezTo>
                  <a:cubicBezTo>
                    <a:pt x="3184" y="1003"/>
                    <a:pt x="3159" y="978"/>
                    <a:pt x="3159" y="953"/>
                  </a:cubicBezTo>
                  <a:cubicBezTo>
                    <a:pt x="3134" y="928"/>
                    <a:pt x="3108" y="903"/>
                    <a:pt x="3083" y="878"/>
                  </a:cubicBezTo>
                  <a:cubicBezTo>
                    <a:pt x="3058" y="853"/>
                    <a:pt x="3033" y="828"/>
                    <a:pt x="3008" y="803"/>
                  </a:cubicBezTo>
                  <a:cubicBezTo>
                    <a:pt x="3008" y="803"/>
                    <a:pt x="3008" y="778"/>
                    <a:pt x="3008" y="778"/>
                  </a:cubicBezTo>
                  <a:lnTo>
                    <a:pt x="2983" y="778"/>
                  </a:lnTo>
                  <a:cubicBezTo>
                    <a:pt x="2983" y="753"/>
                    <a:pt x="2958" y="753"/>
                    <a:pt x="2933" y="728"/>
                  </a:cubicBezTo>
                  <a:cubicBezTo>
                    <a:pt x="2908" y="703"/>
                    <a:pt x="2908" y="678"/>
                    <a:pt x="2883" y="653"/>
                  </a:cubicBezTo>
                  <a:cubicBezTo>
                    <a:pt x="2858" y="627"/>
                    <a:pt x="2833" y="602"/>
                    <a:pt x="2808" y="577"/>
                  </a:cubicBezTo>
                  <a:cubicBezTo>
                    <a:pt x="2783" y="552"/>
                    <a:pt x="2758" y="527"/>
                    <a:pt x="2733" y="527"/>
                  </a:cubicBezTo>
                  <a:cubicBezTo>
                    <a:pt x="2707" y="502"/>
                    <a:pt x="2682" y="502"/>
                    <a:pt x="2682" y="477"/>
                  </a:cubicBezTo>
                  <a:cubicBezTo>
                    <a:pt x="2682" y="477"/>
                    <a:pt x="2682" y="477"/>
                    <a:pt x="2682" y="477"/>
                  </a:cubicBezTo>
                  <a:cubicBezTo>
                    <a:pt x="2657" y="477"/>
                    <a:pt x="2657" y="452"/>
                    <a:pt x="2632" y="452"/>
                  </a:cubicBezTo>
                  <a:cubicBezTo>
                    <a:pt x="2607" y="427"/>
                    <a:pt x="2582" y="427"/>
                    <a:pt x="2557" y="402"/>
                  </a:cubicBezTo>
                  <a:cubicBezTo>
                    <a:pt x="2532" y="377"/>
                    <a:pt x="2507" y="352"/>
                    <a:pt x="2507" y="352"/>
                  </a:cubicBezTo>
                  <a:cubicBezTo>
                    <a:pt x="2482" y="327"/>
                    <a:pt x="2457" y="302"/>
                    <a:pt x="2432" y="302"/>
                  </a:cubicBezTo>
                  <a:cubicBezTo>
                    <a:pt x="2407" y="277"/>
                    <a:pt x="2382" y="277"/>
                    <a:pt x="2357" y="252"/>
                  </a:cubicBezTo>
                  <a:lnTo>
                    <a:pt x="2332" y="252"/>
                  </a:lnTo>
                  <a:cubicBezTo>
                    <a:pt x="2306" y="226"/>
                    <a:pt x="2306" y="226"/>
                    <a:pt x="2281" y="201"/>
                  </a:cubicBezTo>
                  <a:cubicBezTo>
                    <a:pt x="2256" y="201"/>
                    <a:pt x="2231" y="176"/>
                    <a:pt x="2206" y="176"/>
                  </a:cubicBezTo>
                  <a:cubicBezTo>
                    <a:pt x="2181" y="151"/>
                    <a:pt x="2156" y="151"/>
                    <a:pt x="2131" y="151"/>
                  </a:cubicBezTo>
                  <a:cubicBezTo>
                    <a:pt x="2106" y="126"/>
                    <a:pt x="2081" y="126"/>
                    <a:pt x="2081" y="101"/>
                  </a:cubicBezTo>
                  <a:cubicBezTo>
                    <a:pt x="2056" y="101"/>
                    <a:pt x="2031" y="101"/>
                    <a:pt x="2006" y="76"/>
                  </a:cubicBezTo>
                  <a:cubicBezTo>
                    <a:pt x="2006" y="76"/>
                    <a:pt x="1981" y="76"/>
                    <a:pt x="1981" y="76"/>
                  </a:cubicBezTo>
                  <a:cubicBezTo>
                    <a:pt x="1981" y="76"/>
                    <a:pt x="1981" y="76"/>
                    <a:pt x="1981" y="76"/>
                  </a:cubicBezTo>
                  <a:cubicBezTo>
                    <a:pt x="1956" y="76"/>
                    <a:pt x="1956" y="76"/>
                    <a:pt x="1931" y="76"/>
                  </a:cubicBezTo>
                  <a:cubicBezTo>
                    <a:pt x="1905" y="51"/>
                    <a:pt x="1880" y="51"/>
                    <a:pt x="1855" y="51"/>
                  </a:cubicBezTo>
                  <a:cubicBezTo>
                    <a:pt x="1830" y="51"/>
                    <a:pt x="1805" y="26"/>
                    <a:pt x="1780" y="26"/>
                  </a:cubicBezTo>
                  <a:cubicBezTo>
                    <a:pt x="1755" y="26"/>
                    <a:pt x="1730" y="26"/>
                    <a:pt x="1705" y="26"/>
                  </a:cubicBezTo>
                  <a:cubicBezTo>
                    <a:pt x="1705" y="26"/>
                    <a:pt x="1680" y="1"/>
                    <a:pt x="1655" y="1"/>
                  </a:cubicBezTo>
                  <a:cubicBezTo>
                    <a:pt x="1655" y="1"/>
                    <a:pt x="1655" y="1"/>
                    <a:pt x="1655" y="1"/>
                  </a:cubicBezTo>
                  <a:cubicBezTo>
                    <a:pt x="1655" y="1"/>
                    <a:pt x="1655" y="1"/>
                    <a:pt x="1630" y="1"/>
                  </a:cubicBezTo>
                  <a:cubicBezTo>
                    <a:pt x="1605" y="1"/>
                    <a:pt x="1580" y="1"/>
                    <a:pt x="1555" y="1"/>
                  </a:cubicBezTo>
                  <a:cubicBezTo>
                    <a:pt x="1530" y="1"/>
                    <a:pt x="1504" y="1"/>
                    <a:pt x="1479" y="1"/>
                  </a:cubicBezTo>
                  <a:cubicBezTo>
                    <a:pt x="1429" y="26"/>
                    <a:pt x="1404" y="26"/>
                    <a:pt x="1379" y="26"/>
                  </a:cubicBezTo>
                  <a:cubicBezTo>
                    <a:pt x="1379" y="26"/>
                    <a:pt x="1379" y="26"/>
                    <a:pt x="1379" y="26"/>
                  </a:cubicBezTo>
                  <a:cubicBezTo>
                    <a:pt x="1379" y="26"/>
                    <a:pt x="1379" y="26"/>
                    <a:pt x="1379" y="26"/>
                  </a:cubicBezTo>
                  <a:cubicBezTo>
                    <a:pt x="1329" y="26"/>
                    <a:pt x="1279" y="51"/>
                    <a:pt x="1254" y="51"/>
                  </a:cubicBezTo>
                  <a:cubicBezTo>
                    <a:pt x="1204" y="76"/>
                    <a:pt x="1154" y="101"/>
                    <a:pt x="1103" y="126"/>
                  </a:cubicBezTo>
                  <a:lnTo>
                    <a:pt x="1" y="778"/>
                  </a:lnTo>
                  <a:cubicBezTo>
                    <a:pt x="76" y="728"/>
                    <a:pt x="151" y="703"/>
                    <a:pt x="251" y="678"/>
                  </a:cubicBezTo>
                  <a:cubicBezTo>
                    <a:pt x="251" y="678"/>
                    <a:pt x="251" y="678"/>
                    <a:pt x="251" y="678"/>
                  </a:cubicBezTo>
                  <a:cubicBezTo>
                    <a:pt x="352" y="653"/>
                    <a:pt x="452" y="653"/>
                    <a:pt x="552" y="653"/>
                  </a:cubicBezTo>
                  <a:cubicBezTo>
                    <a:pt x="552" y="653"/>
                    <a:pt x="552" y="653"/>
                    <a:pt x="552" y="653"/>
                  </a:cubicBezTo>
                  <a:cubicBezTo>
                    <a:pt x="652" y="678"/>
                    <a:pt x="753" y="703"/>
                    <a:pt x="878" y="728"/>
                  </a:cubicBezTo>
                  <a:cubicBezTo>
                    <a:pt x="878" y="728"/>
                    <a:pt x="878" y="728"/>
                    <a:pt x="878" y="728"/>
                  </a:cubicBezTo>
                  <a:cubicBezTo>
                    <a:pt x="978" y="778"/>
                    <a:pt x="1103" y="828"/>
                    <a:pt x="1229" y="878"/>
                  </a:cubicBezTo>
                  <a:cubicBezTo>
                    <a:pt x="1329" y="953"/>
                    <a:pt x="1454" y="1028"/>
                    <a:pt x="1555" y="1129"/>
                  </a:cubicBezTo>
                  <a:cubicBezTo>
                    <a:pt x="1555" y="1129"/>
                    <a:pt x="1555" y="1129"/>
                    <a:pt x="1555" y="1129"/>
                  </a:cubicBezTo>
                  <a:cubicBezTo>
                    <a:pt x="1680" y="1229"/>
                    <a:pt x="1780" y="1329"/>
                    <a:pt x="1880" y="1429"/>
                  </a:cubicBezTo>
                  <a:cubicBezTo>
                    <a:pt x="1880" y="1429"/>
                    <a:pt x="1880" y="1429"/>
                    <a:pt x="1880" y="1429"/>
                  </a:cubicBezTo>
                  <a:cubicBezTo>
                    <a:pt x="2081" y="1655"/>
                    <a:pt x="2256" y="1906"/>
                    <a:pt x="2432" y="2156"/>
                  </a:cubicBezTo>
                  <a:cubicBezTo>
                    <a:pt x="2432" y="2156"/>
                    <a:pt x="2432" y="2181"/>
                    <a:pt x="2432" y="2181"/>
                  </a:cubicBezTo>
                  <a:cubicBezTo>
                    <a:pt x="2507" y="2307"/>
                    <a:pt x="2582" y="2432"/>
                    <a:pt x="2632" y="2582"/>
                  </a:cubicBezTo>
                  <a:cubicBezTo>
                    <a:pt x="2632" y="2582"/>
                    <a:pt x="2632" y="2582"/>
                    <a:pt x="2632" y="2582"/>
                  </a:cubicBezTo>
                  <a:cubicBezTo>
                    <a:pt x="2707" y="2708"/>
                    <a:pt x="2758" y="2858"/>
                    <a:pt x="2783" y="3008"/>
                  </a:cubicBezTo>
                  <a:cubicBezTo>
                    <a:pt x="2783" y="3008"/>
                    <a:pt x="2783" y="3008"/>
                    <a:pt x="2783" y="3008"/>
                  </a:cubicBezTo>
                  <a:cubicBezTo>
                    <a:pt x="2833" y="3159"/>
                    <a:pt x="2858" y="3284"/>
                    <a:pt x="2883" y="3435"/>
                  </a:cubicBezTo>
                  <a:cubicBezTo>
                    <a:pt x="2883" y="3435"/>
                    <a:pt x="2883" y="3435"/>
                    <a:pt x="2883" y="3435"/>
                  </a:cubicBezTo>
                  <a:cubicBezTo>
                    <a:pt x="2908" y="3560"/>
                    <a:pt x="2933" y="3710"/>
                    <a:pt x="2933" y="3836"/>
                  </a:cubicBezTo>
                  <a:cubicBezTo>
                    <a:pt x="2933" y="3986"/>
                    <a:pt x="2908" y="4111"/>
                    <a:pt x="2883" y="4211"/>
                  </a:cubicBezTo>
                  <a:cubicBezTo>
                    <a:pt x="2883" y="4211"/>
                    <a:pt x="2883" y="4211"/>
                    <a:pt x="2883" y="4237"/>
                  </a:cubicBezTo>
                  <a:cubicBezTo>
                    <a:pt x="2858" y="4337"/>
                    <a:pt x="2833" y="4437"/>
                    <a:pt x="2783" y="4537"/>
                  </a:cubicBezTo>
                  <a:cubicBezTo>
                    <a:pt x="2783" y="4537"/>
                    <a:pt x="2783" y="4537"/>
                    <a:pt x="2783" y="4537"/>
                  </a:cubicBezTo>
                  <a:cubicBezTo>
                    <a:pt x="2758" y="4612"/>
                    <a:pt x="2707" y="4663"/>
                    <a:pt x="2657" y="4738"/>
                  </a:cubicBezTo>
                  <a:cubicBezTo>
                    <a:pt x="2632" y="4763"/>
                    <a:pt x="2632" y="4763"/>
                    <a:pt x="2607" y="4788"/>
                  </a:cubicBezTo>
                  <a:cubicBezTo>
                    <a:pt x="2557" y="4838"/>
                    <a:pt x="2482" y="4913"/>
                    <a:pt x="2432" y="4938"/>
                  </a:cubicBezTo>
                  <a:lnTo>
                    <a:pt x="3535" y="4287"/>
                  </a:lnTo>
                  <a:cubicBezTo>
                    <a:pt x="3610" y="4262"/>
                    <a:pt x="3660" y="4211"/>
                    <a:pt x="3735" y="4136"/>
                  </a:cubicBezTo>
                  <a:cubicBezTo>
                    <a:pt x="3735" y="4111"/>
                    <a:pt x="3760" y="4111"/>
                    <a:pt x="3785" y="4086"/>
                  </a:cubicBezTo>
                  <a:cubicBezTo>
                    <a:pt x="3785" y="4061"/>
                    <a:pt x="3810" y="4036"/>
                    <a:pt x="3835" y="4011"/>
                  </a:cubicBezTo>
                  <a:cubicBezTo>
                    <a:pt x="3860" y="3961"/>
                    <a:pt x="3885" y="3936"/>
                    <a:pt x="3910" y="3886"/>
                  </a:cubicBezTo>
                  <a:lnTo>
                    <a:pt x="3910" y="3886"/>
                  </a:lnTo>
                  <a:cubicBezTo>
                    <a:pt x="3910" y="3886"/>
                    <a:pt x="3910" y="3886"/>
                    <a:pt x="3910" y="3886"/>
                  </a:cubicBezTo>
                  <a:cubicBezTo>
                    <a:pt x="3910" y="3861"/>
                    <a:pt x="3936" y="3810"/>
                    <a:pt x="3936" y="3785"/>
                  </a:cubicBezTo>
                  <a:cubicBezTo>
                    <a:pt x="3961" y="3760"/>
                    <a:pt x="3961" y="3735"/>
                    <a:pt x="3961" y="3710"/>
                  </a:cubicBezTo>
                  <a:cubicBezTo>
                    <a:pt x="3986" y="3685"/>
                    <a:pt x="3986" y="3635"/>
                    <a:pt x="3986" y="3610"/>
                  </a:cubicBezTo>
                  <a:cubicBezTo>
                    <a:pt x="3986" y="3610"/>
                    <a:pt x="4011" y="3585"/>
                    <a:pt x="4011" y="3585"/>
                  </a:cubicBezTo>
                  <a:lnTo>
                    <a:pt x="4011" y="3560"/>
                  </a:lnTo>
                  <a:cubicBezTo>
                    <a:pt x="4011" y="3560"/>
                    <a:pt x="4011" y="3535"/>
                    <a:pt x="4011" y="3535"/>
                  </a:cubicBezTo>
                  <a:cubicBezTo>
                    <a:pt x="4011" y="3510"/>
                    <a:pt x="4011" y="3485"/>
                    <a:pt x="4036" y="3460"/>
                  </a:cubicBezTo>
                  <a:cubicBezTo>
                    <a:pt x="4036" y="3409"/>
                    <a:pt x="4036" y="3384"/>
                    <a:pt x="4036" y="3359"/>
                  </a:cubicBezTo>
                  <a:cubicBezTo>
                    <a:pt x="4036" y="3334"/>
                    <a:pt x="4036" y="3309"/>
                    <a:pt x="4036" y="3284"/>
                  </a:cubicBezTo>
                  <a:cubicBezTo>
                    <a:pt x="4036" y="3259"/>
                    <a:pt x="4036" y="3234"/>
                    <a:pt x="4036" y="3209"/>
                  </a:cubicBezTo>
                  <a:lnTo>
                    <a:pt x="4036" y="3209"/>
                  </a:lnTo>
                  <a:cubicBezTo>
                    <a:pt x="4036" y="3184"/>
                    <a:pt x="4036" y="3159"/>
                    <a:pt x="4036" y="3109"/>
                  </a:cubicBezTo>
                  <a:close/>
                </a:path>
              </a:pathLst>
            </a:custGeom>
            <a:solidFill>
              <a:schemeClr val="dk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10"/>
            <p:cNvSpPr/>
            <p:nvPr/>
          </p:nvSpPr>
          <p:spPr>
            <a:xfrm>
              <a:off x="8165310" y="4002812"/>
              <a:ext cx="48353" cy="27522"/>
            </a:xfrm>
            <a:custGeom>
              <a:rect b="b" l="l" r="r" t="t"/>
              <a:pathLst>
                <a:path extrusionOk="0" h="728" w="1279">
                  <a:moveTo>
                    <a:pt x="1" y="727"/>
                  </a:moveTo>
                  <a:lnTo>
                    <a:pt x="1129" y="76"/>
                  </a:lnTo>
                  <a:cubicBezTo>
                    <a:pt x="1179" y="25"/>
                    <a:pt x="1229" y="0"/>
                    <a:pt x="1279" y="0"/>
                  </a:cubicBezTo>
                  <a:lnTo>
                    <a:pt x="176" y="652"/>
                  </a:lnTo>
                  <a:cubicBezTo>
                    <a:pt x="126" y="652"/>
                    <a:pt x="51" y="677"/>
                    <a:pt x="1" y="727"/>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10"/>
            <p:cNvSpPr/>
            <p:nvPr/>
          </p:nvSpPr>
          <p:spPr>
            <a:xfrm>
              <a:off x="8171964" y="4000922"/>
              <a:ext cx="46462" cy="26577"/>
            </a:xfrm>
            <a:custGeom>
              <a:rect b="b" l="l" r="r" t="t"/>
              <a:pathLst>
                <a:path extrusionOk="0" h="703" w="1229">
                  <a:moveTo>
                    <a:pt x="0" y="702"/>
                  </a:moveTo>
                  <a:lnTo>
                    <a:pt x="1103" y="50"/>
                  </a:lnTo>
                  <a:cubicBezTo>
                    <a:pt x="1153" y="25"/>
                    <a:pt x="1178" y="25"/>
                    <a:pt x="1228" y="0"/>
                  </a:cubicBezTo>
                  <a:lnTo>
                    <a:pt x="125" y="652"/>
                  </a:lnTo>
                  <a:cubicBezTo>
                    <a:pt x="75" y="677"/>
                    <a:pt x="25" y="677"/>
                    <a:pt x="0" y="702"/>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10"/>
            <p:cNvSpPr/>
            <p:nvPr/>
          </p:nvSpPr>
          <p:spPr>
            <a:xfrm>
              <a:off x="8261028" y="4050179"/>
              <a:ext cx="74892" cy="162070"/>
            </a:xfrm>
            <a:custGeom>
              <a:rect b="b" l="l" r="r" t="t"/>
              <a:pathLst>
                <a:path extrusionOk="0" h="4287" w="1981">
                  <a:moveTo>
                    <a:pt x="1980" y="2281"/>
                  </a:moveTo>
                  <a:cubicBezTo>
                    <a:pt x="1980" y="2256"/>
                    <a:pt x="1980" y="2206"/>
                    <a:pt x="1980" y="2181"/>
                  </a:cubicBezTo>
                  <a:cubicBezTo>
                    <a:pt x="1955" y="2156"/>
                    <a:pt x="1955" y="2131"/>
                    <a:pt x="1955" y="2081"/>
                  </a:cubicBezTo>
                  <a:cubicBezTo>
                    <a:pt x="1955" y="2081"/>
                    <a:pt x="1955" y="2081"/>
                    <a:pt x="1955" y="2081"/>
                  </a:cubicBezTo>
                  <a:cubicBezTo>
                    <a:pt x="1955" y="2081"/>
                    <a:pt x="1955" y="2081"/>
                    <a:pt x="1955" y="2056"/>
                  </a:cubicBezTo>
                  <a:lnTo>
                    <a:pt x="1955" y="1980"/>
                  </a:lnTo>
                  <a:cubicBezTo>
                    <a:pt x="1955" y="1955"/>
                    <a:pt x="1930" y="1930"/>
                    <a:pt x="1930" y="1880"/>
                  </a:cubicBezTo>
                  <a:cubicBezTo>
                    <a:pt x="1930" y="1855"/>
                    <a:pt x="1930" y="1830"/>
                    <a:pt x="1930" y="1780"/>
                  </a:cubicBezTo>
                  <a:cubicBezTo>
                    <a:pt x="1905" y="1780"/>
                    <a:pt x="1905" y="1780"/>
                    <a:pt x="1905" y="1780"/>
                  </a:cubicBezTo>
                  <a:lnTo>
                    <a:pt x="1905" y="1755"/>
                  </a:lnTo>
                  <a:cubicBezTo>
                    <a:pt x="1905" y="1730"/>
                    <a:pt x="1905" y="1705"/>
                    <a:pt x="1905" y="1680"/>
                  </a:cubicBezTo>
                  <a:cubicBezTo>
                    <a:pt x="1880" y="1655"/>
                    <a:pt x="1880" y="1630"/>
                    <a:pt x="1880" y="1579"/>
                  </a:cubicBezTo>
                  <a:cubicBezTo>
                    <a:pt x="1855" y="1554"/>
                    <a:pt x="1855" y="1504"/>
                    <a:pt x="1855" y="1479"/>
                  </a:cubicBezTo>
                  <a:cubicBezTo>
                    <a:pt x="1855" y="1479"/>
                    <a:pt x="1855" y="1479"/>
                    <a:pt x="1855" y="1479"/>
                  </a:cubicBezTo>
                  <a:cubicBezTo>
                    <a:pt x="1830" y="1454"/>
                    <a:pt x="1830" y="1454"/>
                    <a:pt x="1830" y="1454"/>
                  </a:cubicBezTo>
                  <a:cubicBezTo>
                    <a:pt x="1830" y="1429"/>
                    <a:pt x="1830" y="1404"/>
                    <a:pt x="1805" y="1379"/>
                  </a:cubicBezTo>
                  <a:cubicBezTo>
                    <a:pt x="1805" y="1354"/>
                    <a:pt x="1805" y="1304"/>
                    <a:pt x="1780" y="1279"/>
                  </a:cubicBezTo>
                  <a:cubicBezTo>
                    <a:pt x="1780" y="1229"/>
                    <a:pt x="1754" y="1204"/>
                    <a:pt x="1754" y="1178"/>
                  </a:cubicBezTo>
                  <a:cubicBezTo>
                    <a:pt x="1754" y="1178"/>
                    <a:pt x="1754" y="1178"/>
                    <a:pt x="1754" y="1153"/>
                  </a:cubicBezTo>
                  <a:cubicBezTo>
                    <a:pt x="1754" y="1153"/>
                    <a:pt x="1729" y="1153"/>
                    <a:pt x="1729" y="1153"/>
                  </a:cubicBezTo>
                  <a:cubicBezTo>
                    <a:pt x="1729" y="1128"/>
                    <a:pt x="1729" y="1103"/>
                    <a:pt x="1704" y="1078"/>
                  </a:cubicBezTo>
                  <a:cubicBezTo>
                    <a:pt x="1704" y="1053"/>
                    <a:pt x="1679" y="1003"/>
                    <a:pt x="1679" y="978"/>
                  </a:cubicBezTo>
                  <a:cubicBezTo>
                    <a:pt x="1654" y="953"/>
                    <a:pt x="1654" y="928"/>
                    <a:pt x="1629" y="878"/>
                  </a:cubicBezTo>
                  <a:cubicBezTo>
                    <a:pt x="1629" y="878"/>
                    <a:pt x="1629" y="878"/>
                    <a:pt x="1629" y="853"/>
                  </a:cubicBezTo>
                  <a:lnTo>
                    <a:pt x="1604" y="853"/>
                  </a:lnTo>
                  <a:cubicBezTo>
                    <a:pt x="1604" y="828"/>
                    <a:pt x="1604" y="803"/>
                    <a:pt x="1579" y="803"/>
                  </a:cubicBezTo>
                  <a:cubicBezTo>
                    <a:pt x="1579" y="752"/>
                    <a:pt x="1554" y="727"/>
                    <a:pt x="1529" y="702"/>
                  </a:cubicBezTo>
                  <a:cubicBezTo>
                    <a:pt x="1529" y="652"/>
                    <a:pt x="1504" y="602"/>
                    <a:pt x="1479" y="577"/>
                  </a:cubicBezTo>
                  <a:cubicBezTo>
                    <a:pt x="1479" y="577"/>
                    <a:pt x="1479" y="577"/>
                    <a:pt x="1479" y="577"/>
                  </a:cubicBezTo>
                  <a:cubicBezTo>
                    <a:pt x="1479" y="552"/>
                    <a:pt x="1479" y="552"/>
                    <a:pt x="1479" y="552"/>
                  </a:cubicBezTo>
                  <a:cubicBezTo>
                    <a:pt x="1429" y="502"/>
                    <a:pt x="1404" y="452"/>
                    <a:pt x="1379" y="402"/>
                  </a:cubicBezTo>
                  <a:cubicBezTo>
                    <a:pt x="1379" y="376"/>
                    <a:pt x="1353" y="351"/>
                    <a:pt x="1353" y="326"/>
                  </a:cubicBezTo>
                  <a:cubicBezTo>
                    <a:pt x="1328" y="301"/>
                    <a:pt x="1278" y="251"/>
                    <a:pt x="1253" y="201"/>
                  </a:cubicBezTo>
                  <a:cubicBezTo>
                    <a:pt x="1253" y="176"/>
                    <a:pt x="1228" y="151"/>
                    <a:pt x="1228" y="126"/>
                  </a:cubicBezTo>
                  <a:cubicBezTo>
                    <a:pt x="1178" y="101"/>
                    <a:pt x="1153" y="51"/>
                    <a:pt x="1128" y="1"/>
                  </a:cubicBezTo>
                  <a:lnTo>
                    <a:pt x="0" y="652"/>
                  </a:lnTo>
                  <a:cubicBezTo>
                    <a:pt x="50" y="727"/>
                    <a:pt x="100" y="777"/>
                    <a:pt x="150" y="853"/>
                  </a:cubicBezTo>
                  <a:cubicBezTo>
                    <a:pt x="175" y="903"/>
                    <a:pt x="201" y="953"/>
                    <a:pt x="226" y="978"/>
                  </a:cubicBezTo>
                  <a:cubicBezTo>
                    <a:pt x="276" y="1053"/>
                    <a:pt x="301" y="1128"/>
                    <a:pt x="351" y="1204"/>
                  </a:cubicBezTo>
                  <a:cubicBezTo>
                    <a:pt x="351" y="1204"/>
                    <a:pt x="351" y="1204"/>
                    <a:pt x="351" y="1229"/>
                  </a:cubicBezTo>
                  <a:cubicBezTo>
                    <a:pt x="401" y="1304"/>
                    <a:pt x="451" y="1404"/>
                    <a:pt x="501" y="1504"/>
                  </a:cubicBezTo>
                  <a:cubicBezTo>
                    <a:pt x="501" y="1504"/>
                    <a:pt x="501" y="1504"/>
                    <a:pt x="501" y="1504"/>
                  </a:cubicBezTo>
                  <a:cubicBezTo>
                    <a:pt x="551" y="1605"/>
                    <a:pt x="577" y="1705"/>
                    <a:pt x="627" y="1805"/>
                  </a:cubicBezTo>
                  <a:lnTo>
                    <a:pt x="627" y="1805"/>
                  </a:lnTo>
                  <a:cubicBezTo>
                    <a:pt x="652" y="1905"/>
                    <a:pt x="702" y="2006"/>
                    <a:pt x="727" y="2106"/>
                  </a:cubicBezTo>
                  <a:lnTo>
                    <a:pt x="727" y="2106"/>
                  </a:lnTo>
                  <a:cubicBezTo>
                    <a:pt x="752" y="2206"/>
                    <a:pt x="777" y="2306"/>
                    <a:pt x="802" y="2407"/>
                  </a:cubicBezTo>
                  <a:cubicBezTo>
                    <a:pt x="802" y="2407"/>
                    <a:pt x="802" y="2432"/>
                    <a:pt x="802" y="2432"/>
                  </a:cubicBezTo>
                  <a:cubicBezTo>
                    <a:pt x="827" y="2532"/>
                    <a:pt x="827" y="2632"/>
                    <a:pt x="852" y="2707"/>
                  </a:cubicBezTo>
                  <a:cubicBezTo>
                    <a:pt x="852" y="2707"/>
                    <a:pt x="852" y="2732"/>
                    <a:pt x="852" y="2732"/>
                  </a:cubicBezTo>
                  <a:cubicBezTo>
                    <a:pt x="852" y="2833"/>
                    <a:pt x="852" y="2933"/>
                    <a:pt x="852" y="3008"/>
                  </a:cubicBezTo>
                  <a:cubicBezTo>
                    <a:pt x="852" y="3183"/>
                    <a:pt x="852" y="3309"/>
                    <a:pt x="827" y="3434"/>
                  </a:cubicBezTo>
                  <a:cubicBezTo>
                    <a:pt x="827" y="3459"/>
                    <a:pt x="827" y="3459"/>
                    <a:pt x="827" y="3459"/>
                  </a:cubicBezTo>
                  <a:cubicBezTo>
                    <a:pt x="777" y="3584"/>
                    <a:pt x="752" y="3710"/>
                    <a:pt x="702" y="3810"/>
                  </a:cubicBezTo>
                  <a:cubicBezTo>
                    <a:pt x="702" y="3810"/>
                    <a:pt x="702" y="3810"/>
                    <a:pt x="702" y="3810"/>
                  </a:cubicBezTo>
                  <a:cubicBezTo>
                    <a:pt x="652" y="3910"/>
                    <a:pt x="602" y="3960"/>
                    <a:pt x="551" y="4036"/>
                  </a:cubicBezTo>
                  <a:cubicBezTo>
                    <a:pt x="526" y="4061"/>
                    <a:pt x="526" y="4086"/>
                    <a:pt x="501" y="4111"/>
                  </a:cubicBezTo>
                  <a:cubicBezTo>
                    <a:pt x="426" y="4186"/>
                    <a:pt x="351" y="4236"/>
                    <a:pt x="276" y="4286"/>
                  </a:cubicBezTo>
                  <a:lnTo>
                    <a:pt x="1404" y="3635"/>
                  </a:lnTo>
                  <a:cubicBezTo>
                    <a:pt x="1479" y="3584"/>
                    <a:pt x="1554" y="3534"/>
                    <a:pt x="1604" y="3459"/>
                  </a:cubicBezTo>
                  <a:cubicBezTo>
                    <a:pt x="1629" y="3434"/>
                    <a:pt x="1654" y="3409"/>
                    <a:pt x="1679" y="3384"/>
                  </a:cubicBezTo>
                  <a:cubicBezTo>
                    <a:pt x="1679" y="3359"/>
                    <a:pt x="1729" y="3334"/>
                    <a:pt x="1729" y="3309"/>
                  </a:cubicBezTo>
                  <a:cubicBezTo>
                    <a:pt x="1754" y="3259"/>
                    <a:pt x="1780" y="3209"/>
                    <a:pt x="1805" y="3158"/>
                  </a:cubicBezTo>
                  <a:cubicBezTo>
                    <a:pt x="1805" y="3158"/>
                    <a:pt x="1805" y="3158"/>
                    <a:pt x="1805" y="3158"/>
                  </a:cubicBezTo>
                  <a:cubicBezTo>
                    <a:pt x="1830" y="3158"/>
                    <a:pt x="1830" y="3158"/>
                    <a:pt x="1830" y="3158"/>
                  </a:cubicBezTo>
                  <a:cubicBezTo>
                    <a:pt x="1830" y="3133"/>
                    <a:pt x="1855" y="3083"/>
                    <a:pt x="1855" y="3058"/>
                  </a:cubicBezTo>
                  <a:cubicBezTo>
                    <a:pt x="1880" y="3033"/>
                    <a:pt x="1880" y="2983"/>
                    <a:pt x="1905" y="2958"/>
                  </a:cubicBezTo>
                  <a:cubicBezTo>
                    <a:pt x="1905" y="2908"/>
                    <a:pt x="1905" y="2883"/>
                    <a:pt x="1930" y="2858"/>
                  </a:cubicBezTo>
                  <a:cubicBezTo>
                    <a:pt x="1930" y="2833"/>
                    <a:pt x="1930" y="2833"/>
                    <a:pt x="1930" y="2808"/>
                  </a:cubicBezTo>
                  <a:lnTo>
                    <a:pt x="1930" y="2808"/>
                  </a:lnTo>
                  <a:cubicBezTo>
                    <a:pt x="1930" y="2782"/>
                    <a:pt x="1930" y="2757"/>
                    <a:pt x="1930" y="2757"/>
                  </a:cubicBezTo>
                  <a:cubicBezTo>
                    <a:pt x="1955" y="2732"/>
                    <a:pt x="1955" y="2682"/>
                    <a:pt x="1955" y="2657"/>
                  </a:cubicBezTo>
                  <a:cubicBezTo>
                    <a:pt x="1955" y="2632"/>
                    <a:pt x="1955" y="2607"/>
                    <a:pt x="1955" y="2557"/>
                  </a:cubicBezTo>
                  <a:cubicBezTo>
                    <a:pt x="1980" y="2532"/>
                    <a:pt x="1980" y="2507"/>
                    <a:pt x="1980" y="2482"/>
                  </a:cubicBezTo>
                  <a:cubicBezTo>
                    <a:pt x="1980" y="2432"/>
                    <a:pt x="1980" y="2407"/>
                    <a:pt x="1980" y="2381"/>
                  </a:cubicBezTo>
                  <a:lnTo>
                    <a:pt x="1980" y="2356"/>
                  </a:lnTo>
                  <a:cubicBezTo>
                    <a:pt x="1980" y="2331"/>
                    <a:pt x="1980" y="2306"/>
                    <a:pt x="1980" y="2281"/>
                  </a:cubicBezTo>
                  <a:close/>
                </a:path>
              </a:pathLst>
            </a:custGeom>
            <a:solidFill>
              <a:schemeClr val="accent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10"/>
            <p:cNvSpPr/>
            <p:nvPr/>
          </p:nvSpPr>
          <p:spPr>
            <a:xfrm>
              <a:off x="8143536" y="3651318"/>
              <a:ext cx="149746" cy="579891"/>
            </a:xfrm>
            <a:custGeom>
              <a:rect b="b" l="l" r="r" t="t"/>
              <a:pathLst>
                <a:path extrusionOk="0" h="15339" w="3961">
                  <a:moveTo>
                    <a:pt x="3133" y="1278"/>
                  </a:moveTo>
                  <a:lnTo>
                    <a:pt x="3108" y="11203"/>
                  </a:lnTo>
                  <a:cubicBezTo>
                    <a:pt x="3634" y="11905"/>
                    <a:pt x="3960" y="12782"/>
                    <a:pt x="3960" y="13559"/>
                  </a:cubicBezTo>
                  <a:cubicBezTo>
                    <a:pt x="3960" y="14837"/>
                    <a:pt x="3083" y="15339"/>
                    <a:pt x="1980" y="14712"/>
                  </a:cubicBezTo>
                  <a:cubicBezTo>
                    <a:pt x="877" y="14060"/>
                    <a:pt x="0" y="12531"/>
                    <a:pt x="0" y="11278"/>
                  </a:cubicBezTo>
                  <a:cubicBezTo>
                    <a:pt x="0" y="10501"/>
                    <a:pt x="351" y="10025"/>
                    <a:pt x="877" y="9900"/>
                  </a:cubicBezTo>
                  <a:lnTo>
                    <a:pt x="877" y="0"/>
                  </a:lnTo>
                  <a:close/>
                </a:path>
              </a:pathLst>
            </a:custGeom>
            <a:solidFill>
              <a:schemeClr val="accent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10"/>
            <p:cNvSpPr/>
            <p:nvPr/>
          </p:nvSpPr>
          <p:spPr>
            <a:xfrm>
              <a:off x="8261028" y="3675928"/>
              <a:ext cx="42644" cy="398956"/>
            </a:xfrm>
            <a:custGeom>
              <a:rect b="b" l="l" r="r" t="t"/>
              <a:pathLst>
                <a:path extrusionOk="0" h="10553" w="1128">
                  <a:moveTo>
                    <a:pt x="25" y="627"/>
                  </a:moveTo>
                  <a:lnTo>
                    <a:pt x="1128" y="1"/>
                  </a:lnTo>
                  <a:lnTo>
                    <a:pt x="1128" y="9901"/>
                  </a:lnTo>
                  <a:lnTo>
                    <a:pt x="0" y="10552"/>
                  </a:lnTo>
                  <a:close/>
                </a:path>
              </a:pathLst>
            </a:custGeom>
            <a:solidFill>
              <a:schemeClr val="accent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10"/>
            <p:cNvSpPr/>
            <p:nvPr/>
          </p:nvSpPr>
          <p:spPr>
            <a:xfrm>
              <a:off x="8176689" y="3626671"/>
              <a:ext cx="126987" cy="73001"/>
            </a:xfrm>
            <a:custGeom>
              <a:rect b="b" l="l" r="r" t="t"/>
              <a:pathLst>
                <a:path extrusionOk="0" h="1931" w="3359">
                  <a:moveTo>
                    <a:pt x="0" y="652"/>
                  </a:moveTo>
                  <a:lnTo>
                    <a:pt x="1103" y="0"/>
                  </a:lnTo>
                  <a:lnTo>
                    <a:pt x="3359" y="1304"/>
                  </a:lnTo>
                  <a:lnTo>
                    <a:pt x="2256" y="1930"/>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10"/>
            <p:cNvSpPr/>
            <p:nvPr/>
          </p:nvSpPr>
          <p:spPr>
            <a:xfrm>
              <a:off x="5851649" y="2410128"/>
              <a:ext cx="2561138" cy="1480973"/>
            </a:xfrm>
            <a:custGeom>
              <a:rect b="b" l="l" r="r" t="t"/>
              <a:pathLst>
                <a:path extrusionOk="0" h="39174" w="67746">
                  <a:moveTo>
                    <a:pt x="66718" y="27019"/>
                  </a:moveTo>
                  <a:cubicBezTo>
                    <a:pt x="67745" y="27620"/>
                    <a:pt x="67745" y="28572"/>
                    <a:pt x="66718" y="29174"/>
                  </a:cubicBezTo>
                  <a:lnTo>
                    <a:pt x="50527" y="38572"/>
                  </a:lnTo>
                  <a:cubicBezTo>
                    <a:pt x="49524" y="39174"/>
                    <a:pt x="47845" y="39174"/>
                    <a:pt x="46818" y="38598"/>
                  </a:cubicBezTo>
                  <a:lnTo>
                    <a:pt x="1028" y="12156"/>
                  </a:lnTo>
                  <a:cubicBezTo>
                    <a:pt x="0" y="11555"/>
                    <a:pt x="0" y="10602"/>
                    <a:pt x="1028" y="10001"/>
                  </a:cubicBezTo>
                  <a:lnTo>
                    <a:pt x="17193" y="602"/>
                  </a:lnTo>
                  <a:cubicBezTo>
                    <a:pt x="18221" y="1"/>
                    <a:pt x="19900" y="1"/>
                    <a:pt x="20928" y="602"/>
                  </a:cubicBezTo>
                  <a:close/>
                </a:path>
              </a:pathLst>
            </a:custGeom>
            <a:solidFill>
              <a:schemeClr val="lt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10"/>
            <p:cNvSpPr/>
            <p:nvPr/>
          </p:nvSpPr>
          <p:spPr>
            <a:xfrm>
              <a:off x="5860154" y="2828911"/>
              <a:ext cx="2543142" cy="1209042"/>
            </a:xfrm>
            <a:custGeom>
              <a:rect b="b" l="l" r="r" t="t"/>
              <a:pathLst>
                <a:path extrusionOk="0" h="31981" w="67270">
                  <a:moveTo>
                    <a:pt x="67244" y="17118"/>
                  </a:moveTo>
                  <a:cubicBezTo>
                    <a:pt x="67244" y="17144"/>
                    <a:pt x="67244" y="17169"/>
                    <a:pt x="67244" y="17194"/>
                  </a:cubicBezTo>
                  <a:cubicBezTo>
                    <a:pt x="67244" y="17219"/>
                    <a:pt x="67244" y="17244"/>
                    <a:pt x="67219" y="17269"/>
                  </a:cubicBezTo>
                  <a:cubicBezTo>
                    <a:pt x="67219" y="17294"/>
                    <a:pt x="67219" y="17319"/>
                    <a:pt x="67194" y="17344"/>
                  </a:cubicBezTo>
                  <a:cubicBezTo>
                    <a:pt x="67194" y="17369"/>
                    <a:pt x="67194" y="17369"/>
                    <a:pt x="67169" y="17394"/>
                  </a:cubicBezTo>
                  <a:cubicBezTo>
                    <a:pt x="67169" y="17419"/>
                    <a:pt x="67144" y="17444"/>
                    <a:pt x="67144" y="17494"/>
                  </a:cubicBezTo>
                  <a:cubicBezTo>
                    <a:pt x="67119" y="17494"/>
                    <a:pt x="67119" y="17519"/>
                    <a:pt x="67094" y="17545"/>
                  </a:cubicBezTo>
                  <a:cubicBezTo>
                    <a:pt x="67094" y="17570"/>
                    <a:pt x="67069" y="17595"/>
                    <a:pt x="67044" y="17645"/>
                  </a:cubicBezTo>
                  <a:cubicBezTo>
                    <a:pt x="67019" y="17645"/>
                    <a:pt x="67019" y="17670"/>
                    <a:pt x="66994" y="17695"/>
                  </a:cubicBezTo>
                  <a:cubicBezTo>
                    <a:pt x="66969" y="17720"/>
                    <a:pt x="66919" y="17770"/>
                    <a:pt x="66894" y="17795"/>
                  </a:cubicBezTo>
                  <a:cubicBezTo>
                    <a:pt x="66868" y="17820"/>
                    <a:pt x="66868" y="17845"/>
                    <a:pt x="66843" y="17845"/>
                  </a:cubicBezTo>
                  <a:cubicBezTo>
                    <a:pt x="66818" y="17870"/>
                    <a:pt x="66793" y="17895"/>
                    <a:pt x="66768" y="17920"/>
                  </a:cubicBezTo>
                  <a:cubicBezTo>
                    <a:pt x="66743" y="17946"/>
                    <a:pt x="66718" y="17946"/>
                    <a:pt x="66693" y="17971"/>
                  </a:cubicBezTo>
                  <a:cubicBezTo>
                    <a:pt x="66668" y="17996"/>
                    <a:pt x="66618" y="18021"/>
                    <a:pt x="66593" y="18046"/>
                  </a:cubicBezTo>
                  <a:cubicBezTo>
                    <a:pt x="66568" y="18071"/>
                    <a:pt x="66543" y="18071"/>
                    <a:pt x="66493" y="18096"/>
                  </a:cubicBezTo>
                  <a:lnTo>
                    <a:pt x="50302" y="27494"/>
                  </a:lnTo>
                  <a:cubicBezTo>
                    <a:pt x="50202" y="27570"/>
                    <a:pt x="50076" y="27620"/>
                    <a:pt x="49951" y="27670"/>
                  </a:cubicBezTo>
                  <a:cubicBezTo>
                    <a:pt x="49901" y="27695"/>
                    <a:pt x="49876" y="27695"/>
                    <a:pt x="49851" y="27720"/>
                  </a:cubicBezTo>
                  <a:cubicBezTo>
                    <a:pt x="49776" y="27745"/>
                    <a:pt x="49675" y="27770"/>
                    <a:pt x="49600" y="27795"/>
                  </a:cubicBezTo>
                  <a:cubicBezTo>
                    <a:pt x="49500" y="27820"/>
                    <a:pt x="49425" y="27845"/>
                    <a:pt x="49325" y="27870"/>
                  </a:cubicBezTo>
                  <a:cubicBezTo>
                    <a:pt x="49224" y="27870"/>
                    <a:pt x="49124" y="27895"/>
                    <a:pt x="49024" y="27921"/>
                  </a:cubicBezTo>
                  <a:cubicBezTo>
                    <a:pt x="48999" y="27921"/>
                    <a:pt x="48974" y="27921"/>
                    <a:pt x="48924" y="27921"/>
                  </a:cubicBezTo>
                  <a:cubicBezTo>
                    <a:pt x="48798" y="27946"/>
                    <a:pt x="48648" y="27946"/>
                    <a:pt x="48497" y="27946"/>
                  </a:cubicBezTo>
                  <a:cubicBezTo>
                    <a:pt x="48472" y="27946"/>
                    <a:pt x="48447" y="27946"/>
                    <a:pt x="48422" y="27946"/>
                  </a:cubicBezTo>
                  <a:cubicBezTo>
                    <a:pt x="48272" y="27946"/>
                    <a:pt x="48122" y="27946"/>
                    <a:pt x="47996" y="27921"/>
                  </a:cubicBezTo>
                  <a:cubicBezTo>
                    <a:pt x="47971" y="27921"/>
                    <a:pt x="47946" y="27921"/>
                    <a:pt x="47921" y="27921"/>
                  </a:cubicBezTo>
                  <a:cubicBezTo>
                    <a:pt x="47771" y="27895"/>
                    <a:pt x="47645" y="27870"/>
                    <a:pt x="47495" y="27845"/>
                  </a:cubicBezTo>
                  <a:cubicBezTo>
                    <a:pt x="47470" y="27845"/>
                    <a:pt x="47445" y="27845"/>
                    <a:pt x="47420" y="27820"/>
                  </a:cubicBezTo>
                  <a:cubicBezTo>
                    <a:pt x="47294" y="27795"/>
                    <a:pt x="47169" y="27770"/>
                    <a:pt x="47069" y="27720"/>
                  </a:cubicBezTo>
                  <a:cubicBezTo>
                    <a:pt x="47044" y="27720"/>
                    <a:pt x="47019" y="27695"/>
                    <a:pt x="46994" y="27695"/>
                  </a:cubicBezTo>
                  <a:cubicBezTo>
                    <a:pt x="46843" y="27645"/>
                    <a:pt x="46718" y="27570"/>
                    <a:pt x="46593" y="27520"/>
                  </a:cubicBezTo>
                  <a:lnTo>
                    <a:pt x="803" y="1078"/>
                  </a:lnTo>
                  <a:cubicBezTo>
                    <a:pt x="277" y="778"/>
                    <a:pt x="26" y="377"/>
                    <a:pt x="26" y="1"/>
                  </a:cubicBezTo>
                  <a:lnTo>
                    <a:pt x="1" y="4011"/>
                  </a:lnTo>
                  <a:cubicBezTo>
                    <a:pt x="1" y="4412"/>
                    <a:pt x="277" y="4813"/>
                    <a:pt x="778" y="5113"/>
                  </a:cubicBezTo>
                  <a:lnTo>
                    <a:pt x="46568" y="31530"/>
                  </a:lnTo>
                  <a:cubicBezTo>
                    <a:pt x="46693" y="31605"/>
                    <a:pt x="46818" y="31680"/>
                    <a:pt x="46944" y="31730"/>
                  </a:cubicBezTo>
                  <a:cubicBezTo>
                    <a:pt x="46969" y="31730"/>
                    <a:pt x="46969" y="31730"/>
                    <a:pt x="46969" y="31730"/>
                  </a:cubicBezTo>
                  <a:cubicBezTo>
                    <a:pt x="46994" y="31730"/>
                    <a:pt x="47019" y="31755"/>
                    <a:pt x="47044" y="31755"/>
                  </a:cubicBezTo>
                  <a:cubicBezTo>
                    <a:pt x="47119" y="31780"/>
                    <a:pt x="47194" y="31805"/>
                    <a:pt x="47269" y="31830"/>
                  </a:cubicBezTo>
                  <a:cubicBezTo>
                    <a:pt x="47319" y="31830"/>
                    <a:pt x="47370" y="31855"/>
                    <a:pt x="47395" y="31855"/>
                  </a:cubicBezTo>
                  <a:cubicBezTo>
                    <a:pt x="47420" y="31855"/>
                    <a:pt x="47445" y="31880"/>
                    <a:pt x="47470" y="31880"/>
                  </a:cubicBezTo>
                  <a:cubicBezTo>
                    <a:pt x="47495" y="31880"/>
                    <a:pt x="47520" y="31880"/>
                    <a:pt x="47545" y="31906"/>
                  </a:cubicBezTo>
                  <a:cubicBezTo>
                    <a:pt x="47620" y="31906"/>
                    <a:pt x="47720" y="31931"/>
                    <a:pt x="47796" y="31931"/>
                  </a:cubicBezTo>
                  <a:cubicBezTo>
                    <a:pt x="47846" y="31956"/>
                    <a:pt x="47871" y="31956"/>
                    <a:pt x="47896" y="31956"/>
                  </a:cubicBezTo>
                  <a:cubicBezTo>
                    <a:pt x="47921" y="31956"/>
                    <a:pt x="47946" y="31956"/>
                    <a:pt x="47971" y="31956"/>
                  </a:cubicBezTo>
                  <a:cubicBezTo>
                    <a:pt x="47996" y="31956"/>
                    <a:pt x="48021" y="31956"/>
                    <a:pt x="48046" y="31981"/>
                  </a:cubicBezTo>
                  <a:cubicBezTo>
                    <a:pt x="48147" y="31981"/>
                    <a:pt x="48222" y="31981"/>
                    <a:pt x="48322" y="31981"/>
                  </a:cubicBezTo>
                  <a:cubicBezTo>
                    <a:pt x="48347" y="31981"/>
                    <a:pt x="48372" y="31981"/>
                    <a:pt x="48397" y="31981"/>
                  </a:cubicBezTo>
                  <a:cubicBezTo>
                    <a:pt x="48422" y="31981"/>
                    <a:pt x="48447" y="31981"/>
                    <a:pt x="48472" y="31981"/>
                  </a:cubicBezTo>
                  <a:cubicBezTo>
                    <a:pt x="48523" y="31981"/>
                    <a:pt x="48548" y="31981"/>
                    <a:pt x="48598" y="31981"/>
                  </a:cubicBezTo>
                  <a:cubicBezTo>
                    <a:pt x="48698" y="31981"/>
                    <a:pt x="48773" y="31981"/>
                    <a:pt x="48873" y="31956"/>
                  </a:cubicBezTo>
                  <a:cubicBezTo>
                    <a:pt x="48898" y="31956"/>
                    <a:pt x="48898" y="31956"/>
                    <a:pt x="48924" y="31956"/>
                  </a:cubicBezTo>
                  <a:cubicBezTo>
                    <a:pt x="48949" y="31956"/>
                    <a:pt x="48974" y="31956"/>
                    <a:pt x="48999" y="31956"/>
                  </a:cubicBezTo>
                  <a:cubicBezTo>
                    <a:pt x="49074" y="31931"/>
                    <a:pt x="49149" y="31931"/>
                    <a:pt x="49224" y="31906"/>
                  </a:cubicBezTo>
                  <a:cubicBezTo>
                    <a:pt x="49249" y="31906"/>
                    <a:pt x="49274" y="31906"/>
                    <a:pt x="49299" y="31880"/>
                  </a:cubicBezTo>
                  <a:cubicBezTo>
                    <a:pt x="49400" y="31880"/>
                    <a:pt x="49500" y="31855"/>
                    <a:pt x="49575" y="31830"/>
                  </a:cubicBezTo>
                  <a:cubicBezTo>
                    <a:pt x="49625" y="31805"/>
                    <a:pt x="49675" y="31805"/>
                    <a:pt x="49726" y="31780"/>
                  </a:cubicBezTo>
                  <a:cubicBezTo>
                    <a:pt x="49751" y="31780"/>
                    <a:pt x="49776" y="31755"/>
                    <a:pt x="49826" y="31755"/>
                  </a:cubicBezTo>
                  <a:cubicBezTo>
                    <a:pt x="49851" y="31730"/>
                    <a:pt x="49901" y="31730"/>
                    <a:pt x="49926" y="31705"/>
                  </a:cubicBezTo>
                  <a:cubicBezTo>
                    <a:pt x="50051" y="31655"/>
                    <a:pt x="50177" y="31605"/>
                    <a:pt x="50302" y="31530"/>
                  </a:cubicBezTo>
                  <a:lnTo>
                    <a:pt x="66467" y="22131"/>
                  </a:lnTo>
                  <a:cubicBezTo>
                    <a:pt x="66493" y="22131"/>
                    <a:pt x="66493" y="22131"/>
                    <a:pt x="66518" y="22106"/>
                  </a:cubicBezTo>
                  <a:cubicBezTo>
                    <a:pt x="66543" y="22106"/>
                    <a:pt x="66543" y="22081"/>
                    <a:pt x="66568" y="22081"/>
                  </a:cubicBezTo>
                  <a:cubicBezTo>
                    <a:pt x="66618" y="22056"/>
                    <a:pt x="66643" y="22031"/>
                    <a:pt x="66668" y="22006"/>
                  </a:cubicBezTo>
                  <a:cubicBezTo>
                    <a:pt x="66693" y="21981"/>
                    <a:pt x="66718" y="21956"/>
                    <a:pt x="66743" y="21956"/>
                  </a:cubicBezTo>
                  <a:cubicBezTo>
                    <a:pt x="66768" y="21931"/>
                    <a:pt x="66793" y="21905"/>
                    <a:pt x="66818" y="21880"/>
                  </a:cubicBezTo>
                  <a:cubicBezTo>
                    <a:pt x="66818" y="21880"/>
                    <a:pt x="66843" y="21880"/>
                    <a:pt x="66843" y="21855"/>
                  </a:cubicBezTo>
                  <a:cubicBezTo>
                    <a:pt x="66843" y="21855"/>
                    <a:pt x="66868" y="21855"/>
                    <a:pt x="66868" y="21830"/>
                  </a:cubicBezTo>
                  <a:cubicBezTo>
                    <a:pt x="66919" y="21805"/>
                    <a:pt x="66944" y="21755"/>
                    <a:pt x="66969" y="21730"/>
                  </a:cubicBezTo>
                  <a:cubicBezTo>
                    <a:pt x="66994" y="21705"/>
                    <a:pt x="66994" y="21705"/>
                    <a:pt x="66994" y="21680"/>
                  </a:cubicBezTo>
                  <a:cubicBezTo>
                    <a:pt x="67019" y="21680"/>
                    <a:pt x="67019" y="21680"/>
                    <a:pt x="67019" y="21655"/>
                  </a:cubicBezTo>
                  <a:cubicBezTo>
                    <a:pt x="67044" y="21630"/>
                    <a:pt x="67069" y="21605"/>
                    <a:pt x="67094" y="21580"/>
                  </a:cubicBezTo>
                  <a:cubicBezTo>
                    <a:pt x="67094" y="21555"/>
                    <a:pt x="67094" y="21555"/>
                    <a:pt x="67119" y="21530"/>
                  </a:cubicBezTo>
                  <a:cubicBezTo>
                    <a:pt x="67119" y="21530"/>
                    <a:pt x="67119" y="21530"/>
                    <a:pt x="67119" y="21504"/>
                  </a:cubicBezTo>
                  <a:cubicBezTo>
                    <a:pt x="67144" y="21479"/>
                    <a:pt x="67144" y="21454"/>
                    <a:pt x="67169" y="21429"/>
                  </a:cubicBezTo>
                  <a:cubicBezTo>
                    <a:pt x="67169" y="21404"/>
                    <a:pt x="67169" y="21404"/>
                    <a:pt x="67169" y="21379"/>
                  </a:cubicBezTo>
                  <a:cubicBezTo>
                    <a:pt x="67194" y="21379"/>
                    <a:pt x="67194" y="21379"/>
                    <a:pt x="67194" y="21379"/>
                  </a:cubicBezTo>
                  <a:cubicBezTo>
                    <a:pt x="67194" y="21354"/>
                    <a:pt x="67194" y="21304"/>
                    <a:pt x="67219" y="21279"/>
                  </a:cubicBezTo>
                  <a:cubicBezTo>
                    <a:pt x="67219" y="21279"/>
                    <a:pt x="67219" y="21254"/>
                    <a:pt x="67219" y="21229"/>
                  </a:cubicBezTo>
                  <a:cubicBezTo>
                    <a:pt x="67219" y="21229"/>
                    <a:pt x="67219" y="21229"/>
                    <a:pt x="67219" y="21229"/>
                  </a:cubicBezTo>
                  <a:cubicBezTo>
                    <a:pt x="67219" y="21204"/>
                    <a:pt x="67244" y="21179"/>
                    <a:pt x="67244" y="21129"/>
                  </a:cubicBezTo>
                  <a:cubicBezTo>
                    <a:pt x="67244" y="21129"/>
                    <a:pt x="67244" y="21530"/>
                    <a:pt x="67244" y="21504"/>
                  </a:cubicBezTo>
                  <a:cubicBezTo>
                    <a:pt x="67244" y="21504"/>
                    <a:pt x="67244" y="21479"/>
                    <a:pt x="67244" y="21479"/>
                  </a:cubicBezTo>
                  <a:lnTo>
                    <a:pt x="67269" y="17018"/>
                  </a:lnTo>
                  <a:cubicBezTo>
                    <a:pt x="67269" y="17043"/>
                    <a:pt x="67269" y="17093"/>
                    <a:pt x="67244" y="17118"/>
                  </a:cubicBezTo>
                  <a:close/>
                </a:path>
              </a:pathLst>
            </a:custGeom>
            <a:solidFill>
              <a:schemeClr val="accent6"/>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10"/>
            <p:cNvSpPr/>
            <p:nvPr/>
          </p:nvSpPr>
          <p:spPr>
            <a:xfrm>
              <a:off x="7688765" y="3472245"/>
              <a:ext cx="714439" cy="565676"/>
            </a:xfrm>
            <a:custGeom>
              <a:rect b="b" l="l" r="r" t="t"/>
              <a:pathLst>
                <a:path extrusionOk="0" h="14963" w="18898">
                  <a:moveTo>
                    <a:pt x="18872" y="176"/>
                  </a:moveTo>
                  <a:cubicBezTo>
                    <a:pt x="18872" y="201"/>
                    <a:pt x="18872" y="226"/>
                    <a:pt x="18847" y="251"/>
                  </a:cubicBezTo>
                  <a:cubicBezTo>
                    <a:pt x="18847" y="276"/>
                    <a:pt x="18847" y="301"/>
                    <a:pt x="18822" y="326"/>
                  </a:cubicBezTo>
                  <a:cubicBezTo>
                    <a:pt x="18822" y="351"/>
                    <a:pt x="18822" y="351"/>
                    <a:pt x="18797" y="376"/>
                  </a:cubicBezTo>
                  <a:cubicBezTo>
                    <a:pt x="18797" y="401"/>
                    <a:pt x="18772" y="426"/>
                    <a:pt x="18772" y="476"/>
                  </a:cubicBezTo>
                  <a:cubicBezTo>
                    <a:pt x="18747" y="476"/>
                    <a:pt x="18747" y="501"/>
                    <a:pt x="18722" y="527"/>
                  </a:cubicBezTo>
                  <a:cubicBezTo>
                    <a:pt x="18722" y="552"/>
                    <a:pt x="18697" y="577"/>
                    <a:pt x="18672" y="627"/>
                  </a:cubicBezTo>
                  <a:cubicBezTo>
                    <a:pt x="18647" y="627"/>
                    <a:pt x="18647" y="652"/>
                    <a:pt x="18622" y="677"/>
                  </a:cubicBezTo>
                  <a:cubicBezTo>
                    <a:pt x="18597" y="702"/>
                    <a:pt x="18547" y="752"/>
                    <a:pt x="18522" y="777"/>
                  </a:cubicBezTo>
                  <a:cubicBezTo>
                    <a:pt x="18496" y="802"/>
                    <a:pt x="18496" y="827"/>
                    <a:pt x="18471" y="827"/>
                  </a:cubicBezTo>
                  <a:cubicBezTo>
                    <a:pt x="18446" y="852"/>
                    <a:pt x="18421" y="877"/>
                    <a:pt x="18396" y="902"/>
                  </a:cubicBezTo>
                  <a:cubicBezTo>
                    <a:pt x="18371" y="928"/>
                    <a:pt x="18346" y="928"/>
                    <a:pt x="18321" y="953"/>
                  </a:cubicBezTo>
                  <a:cubicBezTo>
                    <a:pt x="18296" y="978"/>
                    <a:pt x="18246" y="1003"/>
                    <a:pt x="18221" y="1028"/>
                  </a:cubicBezTo>
                  <a:cubicBezTo>
                    <a:pt x="18196" y="1053"/>
                    <a:pt x="18171" y="1053"/>
                    <a:pt x="18121" y="1078"/>
                  </a:cubicBezTo>
                  <a:lnTo>
                    <a:pt x="1930" y="10476"/>
                  </a:lnTo>
                  <a:cubicBezTo>
                    <a:pt x="1830" y="10552"/>
                    <a:pt x="1704" y="10602"/>
                    <a:pt x="1579" y="10652"/>
                  </a:cubicBezTo>
                  <a:cubicBezTo>
                    <a:pt x="1529" y="10677"/>
                    <a:pt x="1504" y="10677"/>
                    <a:pt x="1479" y="10702"/>
                  </a:cubicBezTo>
                  <a:cubicBezTo>
                    <a:pt x="1404" y="10727"/>
                    <a:pt x="1303" y="10752"/>
                    <a:pt x="1228" y="10777"/>
                  </a:cubicBezTo>
                  <a:cubicBezTo>
                    <a:pt x="1128" y="10802"/>
                    <a:pt x="1053" y="10827"/>
                    <a:pt x="953" y="10852"/>
                  </a:cubicBezTo>
                  <a:cubicBezTo>
                    <a:pt x="852" y="10852"/>
                    <a:pt x="752" y="10877"/>
                    <a:pt x="652" y="10903"/>
                  </a:cubicBezTo>
                  <a:cubicBezTo>
                    <a:pt x="627" y="10903"/>
                    <a:pt x="602" y="10903"/>
                    <a:pt x="552" y="10903"/>
                  </a:cubicBezTo>
                  <a:cubicBezTo>
                    <a:pt x="426" y="10928"/>
                    <a:pt x="276" y="10928"/>
                    <a:pt x="125" y="10928"/>
                  </a:cubicBezTo>
                  <a:cubicBezTo>
                    <a:pt x="100" y="10928"/>
                    <a:pt x="75" y="10928"/>
                    <a:pt x="50" y="10928"/>
                  </a:cubicBezTo>
                  <a:cubicBezTo>
                    <a:pt x="25" y="10928"/>
                    <a:pt x="25" y="10928"/>
                    <a:pt x="0" y="10928"/>
                  </a:cubicBezTo>
                  <a:lnTo>
                    <a:pt x="0" y="14963"/>
                  </a:lnTo>
                  <a:lnTo>
                    <a:pt x="25" y="14963"/>
                  </a:lnTo>
                  <a:cubicBezTo>
                    <a:pt x="50" y="14963"/>
                    <a:pt x="75" y="14963"/>
                    <a:pt x="100" y="14963"/>
                  </a:cubicBezTo>
                  <a:cubicBezTo>
                    <a:pt x="151" y="14963"/>
                    <a:pt x="176" y="14963"/>
                    <a:pt x="226" y="14963"/>
                  </a:cubicBezTo>
                  <a:cubicBezTo>
                    <a:pt x="301" y="14963"/>
                    <a:pt x="401" y="14963"/>
                    <a:pt x="501" y="14938"/>
                  </a:cubicBezTo>
                  <a:cubicBezTo>
                    <a:pt x="526" y="14938"/>
                    <a:pt x="526" y="14938"/>
                    <a:pt x="552" y="14938"/>
                  </a:cubicBezTo>
                  <a:cubicBezTo>
                    <a:pt x="577" y="14938"/>
                    <a:pt x="602" y="14938"/>
                    <a:pt x="627" y="14938"/>
                  </a:cubicBezTo>
                  <a:cubicBezTo>
                    <a:pt x="702" y="14913"/>
                    <a:pt x="777" y="14913"/>
                    <a:pt x="852" y="14888"/>
                  </a:cubicBezTo>
                  <a:cubicBezTo>
                    <a:pt x="877" y="14888"/>
                    <a:pt x="902" y="14888"/>
                    <a:pt x="927" y="14862"/>
                  </a:cubicBezTo>
                  <a:cubicBezTo>
                    <a:pt x="1028" y="14862"/>
                    <a:pt x="1128" y="14837"/>
                    <a:pt x="1203" y="14812"/>
                  </a:cubicBezTo>
                  <a:cubicBezTo>
                    <a:pt x="1253" y="14787"/>
                    <a:pt x="1303" y="14787"/>
                    <a:pt x="1354" y="14762"/>
                  </a:cubicBezTo>
                  <a:cubicBezTo>
                    <a:pt x="1379" y="14762"/>
                    <a:pt x="1404" y="14737"/>
                    <a:pt x="1454" y="14737"/>
                  </a:cubicBezTo>
                  <a:cubicBezTo>
                    <a:pt x="1479" y="14712"/>
                    <a:pt x="1529" y="14712"/>
                    <a:pt x="1554" y="14687"/>
                  </a:cubicBezTo>
                  <a:cubicBezTo>
                    <a:pt x="1679" y="14637"/>
                    <a:pt x="1805" y="14587"/>
                    <a:pt x="1930" y="14512"/>
                  </a:cubicBezTo>
                  <a:lnTo>
                    <a:pt x="18095" y="5113"/>
                  </a:lnTo>
                  <a:cubicBezTo>
                    <a:pt x="18121" y="5113"/>
                    <a:pt x="18121" y="5113"/>
                    <a:pt x="18146" y="5088"/>
                  </a:cubicBezTo>
                  <a:cubicBezTo>
                    <a:pt x="18171" y="5088"/>
                    <a:pt x="18171" y="5063"/>
                    <a:pt x="18196" y="5063"/>
                  </a:cubicBezTo>
                  <a:cubicBezTo>
                    <a:pt x="18246" y="5038"/>
                    <a:pt x="18271" y="5013"/>
                    <a:pt x="18296" y="4988"/>
                  </a:cubicBezTo>
                  <a:cubicBezTo>
                    <a:pt x="18321" y="4963"/>
                    <a:pt x="18346" y="4938"/>
                    <a:pt x="18371" y="4938"/>
                  </a:cubicBezTo>
                  <a:cubicBezTo>
                    <a:pt x="18396" y="4913"/>
                    <a:pt x="18421" y="4887"/>
                    <a:pt x="18446" y="4862"/>
                  </a:cubicBezTo>
                  <a:cubicBezTo>
                    <a:pt x="18446" y="4862"/>
                    <a:pt x="18471" y="4862"/>
                    <a:pt x="18471" y="4837"/>
                  </a:cubicBezTo>
                  <a:cubicBezTo>
                    <a:pt x="18471" y="4837"/>
                    <a:pt x="18496" y="4837"/>
                    <a:pt x="18496" y="4812"/>
                  </a:cubicBezTo>
                  <a:cubicBezTo>
                    <a:pt x="18547" y="4787"/>
                    <a:pt x="18572" y="4737"/>
                    <a:pt x="18597" y="4712"/>
                  </a:cubicBezTo>
                  <a:cubicBezTo>
                    <a:pt x="18622" y="4687"/>
                    <a:pt x="18622" y="4687"/>
                    <a:pt x="18622" y="4662"/>
                  </a:cubicBezTo>
                  <a:cubicBezTo>
                    <a:pt x="18647" y="4662"/>
                    <a:pt x="18647" y="4662"/>
                    <a:pt x="18647" y="4637"/>
                  </a:cubicBezTo>
                  <a:cubicBezTo>
                    <a:pt x="18672" y="4612"/>
                    <a:pt x="18697" y="4587"/>
                    <a:pt x="18722" y="4562"/>
                  </a:cubicBezTo>
                  <a:cubicBezTo>
                    <a:pt x="18722" y="4537"/>
                    <a:pt x="18722" y="4537"/>
                    <a:pt x="18747" y="4512"/>
                  </a:cubicBezTo>
                  <a:cubicBezTo>
                    <a:pt x="18747" y="4512"/>
                    <a:pt x="18747" y="4512"/>
                    <a:pt x="18747" y="4486"/>
                  </a:cubicBezTo>
                  <a:cubicBezTo>
                    <a:pt x="18772" y="4461"/>
                    <a:pt x="18772" y="4436"/>
                    <a:pt x="18797" y="4411"/>
                  </a:cubicBezTo>
                  <a:cubicBezTo>
                    <a:pt x="18797" y="4386"/>
                    <a:pt x="18797" y="4386"/>
                    <a:pt x="18797" y="4361"/>
                  </a:cubicBezTo>
                  <a:cubicBezTo>
                    <a:pt x="18822" y="4361"/>
                    <a:pt x="18822" y="4361"/>
                    <a:pt x="18822" y="4361"/>
                  </a:cubicBezTo>
                  <a:cubicBezTo>
                    <a:pt x="18822" y="4336"/>
                    <a:pt x="18822" y="4286"/>
                    <a:pt x="18847" y="4261"/>
                  </a:cubicBezTo>
                  <a:cubicBezTo>
                    <a:pt x="18847" y="4261"/>
                    <a:pt x="18847" y="4236"/>
                    <a:pt x="18847" y="4211"/>
                  </a:cubicBezTo>
                  <a:cubicBezTo>
                    <a:pt x="18847" y="4211"/>
                    <a:pt x="18847" y="4211"/>
                    <a:pt x="18847" y="4211"/>
                  </a:cubicBezTo>
                  <a:cubicBezTo>
                    <a:pt x="18847" y="4186"/>
                    <a:pt x="18872" y="4161"/>
                    <a:pt x="18872" y="4111"/>
                  </a:cubicBezTo>
                  <a:cubicBezTo>
                    <a:pt x="18872" y="4111"/>
                    <a:pt x="18872" y="4512"/>
                    <a:pt x="18872" y="4486"/>
                  </a:cubicBezTo>
                  <a:cubicBezTo>
                    <a:pt x="18872" y="4486"/>
                    <a:pt x="18872" y="4461"/>
                    <a:pt x="18872" y="4461"/>
                  </a:cubicBezTo>
                  <a:lnTo>
                    <a:pt x="18897" y="0"/>
                  </a:lnTo>
                  <a:cubicBezTo>
                    <a:pt x="18897" y="25"/>
                    <a:pt x="18897" y="75"/>
                    <a:pt x="18872" y="100"/>
                  </a:cubicBezTo>
                  <a:cubicBezTo>
                    <a:pt x="18872" y="126"/>
                    <a:pt x="18872" y="151"/>
                    <a:pt x="18872" y="176"/>
                  </a:cubicBezTo>
                  <a:close/>
                </a:path>
              </a:pathLst>
            </a:custGeom>
            <a:solidFill>
              <a:schemeClr val="accent6"/>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10"/>
            <p:cNvSpPr/>
            <p:nvPr/>
          </p:nvSpPr>
          <p:spPr>
            <a:xfrm>
              <a:off x="6179477" y="2506791"/>
              <a:ext cx="581781" cy="337334"/>
            </a:xfrm>
            <a:custGeom>
              <a:rect b="b" l="l" r="r" t="t"/>
              <a:pathLst>
                <a:path extrusionOk="0" h="8923" w="15389">
                  <a:moveTo>
                    <a:pt x="14862" y="2857"/>
                  </a:moveTo>
                  <a:cubicBezTo>
                    <a:pt x="15389" y="3158"/>
                    <a:pt x="15389" y="3659"/>
                    <a:pt x="14862" y="3985"/>
                  </a:cubicBezTo>
                  <a:lnTo>
                    <a:pt x="6867" y="8622"/>
                  </a:lnTo>
                  <a:cubicBezTo>
                    <a:pt x="6341" y="8923"/>
                    <a:pt x="5489" y="8923"/>
                    <a:pt x="4963" y="8622"/>
                  </a:cubicBezTo>
                  <a:lnTo>
                    <a:pt x="526" y="6065"/>
                  </a:lnTo>
                  <a:cubicBezTo>
                    <a:pt x="0" y="5765"/>
                    <a:pt x="0" y="5263"/>
                    <a:pt x="526" y="4963"/>
                  </a:cubicBezTo>
                  <a:lnTo>
                    <a:pt x="8521" y="301"/>
                  </a:lnTo>
                  <a:cubicBezTo>
                    <a:pt x="9048" y="0"/>
                    <a:pt x="9925" y="0"/>
                    <a:pt x="10451" y="301"/>
                  </a:cubicBezTo>
                  <a:close/>
                </a:path>
              </a:pathLst>
            </a:custGeom>
            <a:solidFill>
              <a:schemeClr val="lt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10"/>
            <p:cNvSpPr/>
            <p:nvPr/>
          </p:nvSpPr>
          <p:spPr>
            <a:xfrm>
              <a:off x="6184202" y="2636569"/>
              <a:ext cx="572330" cy="322212"/>
            </a:xfrm>
            <a:custGeom>
              <a:rect b="b" l="l" r="r" t="t"/>
              <a:pathLst>
                <a:path extrusionOk="0" h="8523" w="15139">
                  <a:moveTo>
                    <a:pt x="15113" y="126"/>
                  </a:moveTo>
                  <a:cubicBezTo>
                    <a:pt x="15113" y="126"/>
                    <a:pt x="15113" y="126"/>
                    <a:pt x="15113" y="151"/>
                  </a:cubicBezTo>
                  <a:cubicBezTo>
                    <a:pt x="15088" y="176"/>
                    <a:pt x="15063" y="226"/>
                    <a:pt x="15038" y="277"/>
                  </a:cubicBezTo>
                  <a:cubicBezTo>
                    <a:pt x="15038" y="277"/>
                    <a:pt x="15038" y="277"/>
                    <a:pt x="15038" y="302"/>
                  </a:cubicBezTo>
                  <a:cubicBezTo>
                    <a:pt x="14988" y="327"/>
                    <a:pt x="14963" y="377"/>
                    <a:pt x="14913" y="402"/>
                  </a:cubicBezTo>
                  <a:cubicBezTo>
                    <a:pt x="14888" y="427"/>
                    <a:pt x="14863" y="452"/>
                    <a:pt x="14838" y="477"/>
                  </a:cubicBezTo>
                  <a:cubicBezTo>
                    <a:pt x="14813" y="502"/>
                    <a:pt x="14787" y="527"/>
                    <a:pt x="14737" y="552"/>
                  </a:cubicBezTo>
                  <a:lnTo>
                    <a:pt x="6742" y="5189"/>
                  </a:lnTo>
                  <a:cubicBezTo>
                    <a:pt x="6667" y="5239"/>
                    <a:pt x="6567" y="5264"/>
                    <a:pt x="6492" y="5314"/>
                  </a:cubicBezTo>
                  <a:cubicBezTo>
                    <a:pt x="6442" y="5314"/>
                    <a:pt x="6416" y="5314"/>
                    <a:pt x="6366" y="5339"/>
                  </a:cubicBezTo>
                  <a:cubicBezTo>
                    <a:pt x="6341" y="5339"/>
                    <a:pt x="6291" y="5364"/>
                    <a:pt x="6241" y="5364"/>
                  </a:cubicBezTo>
                  <a:cubicBezTo>
                    <a:pt x="6191" y="5389"/>
                    <a:pt x="6141" y="5389"/>
                    <a:pt x="6066" y="5389"/>
                  </a:cubicBezTo>
                  <a:cubicBezTo>
                    <a:pt x="6066" y="5389"/>
                    <a:pt x="6041" y="5414"/>
                    <a:pt x="6041" y="5414"/>
                  </a:cubicBezTo>
                  <a:cubicBezTo>
                    <a:pt x="5965" y="5414"/>
                    <a:pt x="5890" y="5414"/>
                    <a:pt x="5815" y="5414"/>
                  </a:cubicBezTo>
                  <a:cubicBezTo>
                    <a:pt x="5790" y="5414"/>
                    <a:pt x="5790" y="5414"/>
                    <a:pt x="5765" y="5414"/>
                  </a:cubicBezTo>
                  <a:cubicBezTo>
                    <a:pt x="5690" y="5414"/>
                    <a:pt x="5614" y="5414"/>
                    <a:pt x="5539" y="5414"/>
                  </a:cubicBezTo>
                  <a:cubicBezTo>
                    <a:pt x="5539" y="5414"/>
                    <a:pt x="5514" y="5389"/>
                    <a:pt x="5514" y="5389"/>
                  </a:cubicBezTo>
                  <a:cubicBezTo>
                    <a:pt x="5439" y="5389"/>
                    <a:pt x="5364" y="5389"/>
                    <a:pt x="5289" y="5364"/>
                  </a:cubicBezTo>
                  <a:cubicBezTo>
                    <a:pt x="5289" y="5364"/>
                    <a:pt x="5264" y="5364"/>
                    <a:pt x="5264" y="5364"/>
                  </a:cubicBezTo>
                  <a:cubicBezTo>
                    <a:pt x="5188" y="5339"/>
                    <a:pt x="5138" y="5314"/>
                    <a:pt x="5063" y="5289"/>
                  </a:cubicBezTo>
                  <a:cubicBezTo>
                    <a:pt x="5063" y="5289"/>
                    <a:pt x="5038" y="5289"/>
                    <a:pt x="5038" y="5289"/>
                  </a:cubicBezTo>
                  <a:cubicBezTo>
                    <a:pt x="4963" y="5264"/>
                    <a:pt x="4888" y="5214"/>
                    <a:pt x="4838" y="5189"/>
                  </a:cubicBezTo>
                  <a:lnTo>
                    <a:pt x="401" y="2632"/>
                  </a:lnTo>
                  <a:cubicBezTo>
                    <a:pt x="151" y="2482"/>
                    <a:pt x="0" y="2282"/>
                    <a:pt x="0" y="2081"/>
                  </a:cubicBezTo>
                  <a:lnTo>
                    <a:pt x="0" y="5189"/>
                  </a:lnTo>
                  <a:cubicBezTo>
                    <a:pt x="0" y="5389"/>
                    <a:pt x="126" y="5590"/>
                    <a:pt x="401" y="5740"/>
                  </a:cubicBezTo>
                  <a:lnTo>
                    <a:pt x="4812" y="8297"/>
                  </a:lnTo>
                  <a:cubicBezTo>
                    <a:pt x="4888" y="8347"/>
                    <a:pt x="4938" y="8372"/>
                    <a:pt x="5013" y="8397"/>
                  </a:cubicBezTo>
                  <a:cubicBezTo>
                    <a:pt x="5013" y="8397"/>
                    <a:pt x="5013" y="8397"/>
                    <a:pt x="5038" y="8397"/>
                  </a:cubicBezTo>
                  <a:cubicBezTo>
                    <a:pt x="5038" y="8397"/>
                    <a:pt x="5038" y="8397"/>
                    <a:pt x="5063" y="8397"/>
                  </a:cubicBezTo>
                  <a:cubicBezTo>
                    <a:pt x="5088" y="8422"/>
                    <a:pt x="5138" y="8447"/>
                    <a:pt x="5188" y="8447"/>
                  </a:cubicBezTo>
                  <a:cubicBezTo>
                    <a:pt x="5213" y="8447"/>
                    <a:pt x="5213" y="8447"/>
                    <a:pt x="5239" y="8472"/>
                  </a:cubicBezTo>
                  <a:cubicBezTo>
                    <a:pt x="5264" y="8472"/>
                    <a:pt x="5264" y="8472"/>
                    <a:pt x="5289" y="8472"/>
                  </a:cubicBezTo>
                  <a:cubicBezTo>
                    <a:pt x="5289" y="8472"/>
                    <a:pt x="5314" y="8472"/>
                    <a:pt x="5314" y="8472"/>
                  </a:cubicBezTo>
                  <a:cubicBezTo>
                    <a:pt x="5364" y="8497"/>
                    <a:pt x="5414" y="8497"/>
                    <a:pt x="5464" y="8497"/>
                  </a:cubicBezTo>
                  <a:cubicBezTo>
                    <a:pt x="5464" y="8497"/>
                    <a:pt x="5489" y="8522"/>
                    <a:pt x="5514" y="8522"/>
                  </a:cubicBezTo>
                  <a:cubicBezTo>
                    <a:pt x="5514" y="8522"/>
                    <a:pt x="5539" y="8522"/>
                    <a:pt x="5539" y="8522"/>
                  </a:cubicBezTo>
                  <a:cubicBezTo>
                    <a:pt x="5564" y="8522"/>
                    <a:pt x="5564" y="8522"/>
                    <a:pt x="5589" y="8522"/>
                  </a:cubicBezTo>
                  <a:cubicBezTo>
                    <a:pt x="5640" y="8522"/>
                    <a:pt x="5690" y="8522"/>
                    <a:pt x="5715" y="8522"/>
                  </a:cubicBezTo>
                  <a:cubicBezTo>
                    <a:pt x="5740" y="8522"/>
                    <a:pt x="5740" y="8522"/>
                    <a:pt x="5765" y="8522"/>
                  </a:cubicBezTo>
                  <a:lnTo>
                    <a:pt x="5790" y="8522"/>
                  </a:lnTo>
                  <a:cubicBezTo>
                    <a:pt x="5815" y="8522"/>
                    <a:pt x="5840" y="8522"/>
                    <a:pt x="5865" y="8522"/>
                  </a:cubicBezTo>
                  <a:cubicBezTo>
                    <a:pt x="5915" y="8522"/>
                    <a:pt x="5965" y="8522"/>
                    <a:pt x="6015" y="8522"/>
                  </a:cubicBezTo>
                  <a:cubicBezTo>
                    <a:pt x="6015" y="8522"/>
                    <a:pt x="6015" y="8522"/>
                    <a:pt x="6041" y="8522"/>
                  </a:cubicBezTo>
                  <a:cubicBezTo>
                    <a:pt x="6041" y="8522"/>
                    <a:pt x="6066" y="8522"/>
                    <a:pt x="6066" y="8522"/>
                  </a:cubicBezTo>
                  <a:cubicBezTo>
                    <a:pt x="6116" y="8497"/>
                    <a:pt x="6141" y="8497"/>
                    <a:pt x="6191" y="8497"/>
                  </a:cubicBezTo>
                  <a:cubicBezTo>
                    <a:pt x="6191" y="8497"/>
                    <a:pt x="6216" y="8497"/>
                    <a:pt x="6241" y="8472"/>
                  </a:cubicBezTo>
                  <a:cubicBezTo>
                    <a:pt x="6291" y="8472"/>
                    <a:pt x="6316" y="8472"/>
                    <a:pt x="6366" y="8447"/>
                  </a:cubicBezTo>
                  <a:cubicBezTo>
                    <a:pt x="6391" y="8447"/>
                    <a:pt x="6416" y="8447"/>
                    <a:pt x="6442" y="8422"/>
                  </a:cubicBezTo>
                  <a:cubicBezTo>
                    <a:pt x="6442" y="8422"/>
                    <a:pt x="6467" y="8422"/>
                    <a:pt x="6467" y="8422"/>
                  </a:cubicBezTo>
                  <a:cubicBezTo>
                    <a:pt x="6567" y="8397"/>
                    <a:pt x="6667" y="8347"/>
                    <a:pt x="6742" y="8297"/>
                  </a:cubicBezTo>
                  <a:lnTo>
                    <a:pt x="14737" y="3660"/>
                  </a:lnTo>
                  <a:cubicBezTo>
                    <a:pt x="14737" y="3660"/>
                    <a:pt x="14737" y="3635"/>
                    <a:pt x="14762" y="3635"/>
                  </a:cubicBezTo>
                  <a:cubicBezTo>
                    <a:pt x="14787" y="3635"/>
                    <a:pt x="14787" y="3610"/>
                    <a:pt x="14813" y="3585"/>
                  </a:cubicBezTo>
                  <a:cubicBezTo>
                    <a:pt x="14863" y="3560"/>
                    <a:pt x="14888" y="3535"/>
                    <a:pt x="14913" y="3535"/>
                  </a:cubicBezTo>
                  <a:cubicBezTo>
                    <a:pt x="14913" y="3510"/>
                    <a:pt x="14913" y="3510"/>
                    <a:pt x="14913" y="3510"/>
                  </a:cubicBezTo>
                  <a:cubicBezTo>
                    <a:pt x="14963" y="3485"/>
                    <a:pt x="14988" y="3459"/>
                    <a:pt x="15013" y="3434"/>
                  </a:cubicBezTo>
                  <a:cubicBezTo>
                    <a:pt x="15013" y="3409"/>
                    <a:pt x="15013" y="3409"/>
                    <a:pt x="15013" y="3409"/>
                  </a:cubicBezTo>
                  <a:cubicBezTo>
                    <a:pt x="15013" y="3384"/>
                    <a:pt x="15038" y="3384"/>
                    <a:pt x="15038" y="3384"/>
                  </a:cubicBezTo>
                  <a:cubicBezTo>
                    <a:pt x="15038" y="3359"/>
                    <a:pt x="15063" y="3359"/>
                    <a:pt x="15063" y="3334"/>
                  </a:cubicBezTo>
                  <a:cubicBezTo>
                    <a:pt x="15063" y="3309"/>
                    <a:pt x="15088" y="3284"/>
                    <a:pt x="15088" y="3259"/>
                  </a:cubicBezTo>
                  <a:cubicBezTo>
                    <a:pt x="15088" y="3259"/>
                    <a:pt x="15088" y="3259"/>
                    <a:pt x="15088" y="3259"/>
                  </a:cubicBezTo>
                  <a:cubicBezTo>
                    <a:pt x="15113" y="3259"/>
                    <a:pt x="15113" y="3234"/>
                    <a:pt x="15113" y="3234"/>
                  </a:cubicBezTo>
                  <a:cubicBezTo>
                    <a:pt x="15113" y="3234"/>
                    <a:pt x="15113" y="3209"/>
                    <a:pt x="15113" y="3184"/>
                  </a:cubicBezTo>
                  <a:cubicBezTo>
                    <a:pt x="15113" y="3159"/>
                    <a:pt x="15138" y="3134"/>
                    <a:pt x="15138" y="3109"/>
                  </a:cubicBezTo>
                  <a:cubicBezTo>
                    <a:pt x="15138" y="3109"/>
                    <a:pt x="15138" y="3109"/>
                    <a:pt x="15138" y="3109"/>
                  </a:cubicBezTo>
                  <a:lnTo>
                    <a:pt x="15138" y="1"/>
                  </a:lnTo>
                  <a:cubicBezTo>
                    <a:pt x="15138" y="26"/>
                    <a:pt x="15138" y="76"/>
                    <a:pt x="15113" y="126"/>
                  </a:cubicBezTo>
                  <a:close/>
                </a:path>
              </a:pathLst>
            </a:custGeom>
            <a:solidFill>
              <a:schemeClr val="accent6"/>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10"/>
            <p:cNvSpPr/>
            <p:nvPr/>
          </p:nvSpPr>
          <p:spPr>
            <a:xfrm>
              <a:off x="6723312" y="2625228"/>
              <a:ext cx="748539" cy="450069"/>
            </a:xfrm>
            <a:custGeom>
              <a:rect b="b" l="l" r="r" t="t"/>
              <a:pathLst>
                <a:path extrusionOk="0" h="11905" w="19800">
                  <a:moveTo>
                    <a:pt x="2281" y="476"/>
                  </a:moveTo>
                  <a:cubicBezTo>
                    <a:pt x="2281" y="476"/>
                    <a:pt x="752" y="0"/>
                    <a:pt x="376" y="1754"/>
                  </a:cubicBezTo>
                  <a:cubicBezTo>
                    <a:pt x="0" y="3484"/>
                    <a:pt x="827" y="4662"/>
                    <a:pt x="1755" y="5138"/>
                  </a:cubicBezTo>
                  <a:cubicBezTo>
                    <a:pt x="2682" y="5614"/>
                    <a:pt x="4411" y="6541"/>
                    <a:pt x="5765" y="6993"/>
                  </a:cubicBezTo>
                  <a:cubicBezTo>
                    <a:pt x="5765" y="6993"/>
                    <a:pt x="6416" y="7594"/>
                    <a:pt x="7018" y="7945"/>
                  </a:cubicBezTo>
                  <a:cubicBezTo>
                    <a:pt x="7619" y="8296"/>
                    <a:pt x="13459" y="10050"/>
                    <a:pt x="13459" y="10050"/>
                  </a:cubicBezTo>
                  <a:cubicBezTo>
                    <a:pt x="13459" y="10050"/>
                    <a:pt x="18371" y="11905"/>
                    <a:pt x="19098" y="11228"/>
                  </a:cubicBezTo>
                  <a:cubicBezTo>
                    <a:pt x="19800" y="10577"/>
                    <a:pt x="16341" y="9123"/>
                    <a:pt x="16341" y="9123"/>
                  </a:cubicBezTo>
                  <a:cubicBezTo>
                    <a:pt x="16341" y="9123"/>
                    <a:pt x="17218" y="8973"/>
                    <a:pt x="16842" y="8622"/>
                  </a:cubicBezTo>
                  <a:cubicBezTo>
                    <a:pt x="16491" y="8271"/>
                    <a:pt x="15664" y="8120"/>
                    <a:pt x="14963" y="7895"/>
                  </a:cubicBezTo>
                  <a:cubicBezTo>
                    <a:pt x="14261" y="7669"/>
                    <a:pt x="13459" y="8145"/>
                    <a:pt x="12206" y="7895"/>
                  </a:cubicBezTo>
                  <a:cubicBezTo>
                    <a:pt x="10978" y="7669"/>
                    <a:pt x="9975" y="5940"/>
                    <a:pt x="7820" y="5639"/>
                  </a:cubicBezTo>
                  <a:cubicBezTo>
                    <a:pt x="7820" y="5639"/>
                    <a:pt x="4887" y="1880"/>
                    <a:pt x="2281" y="476"/>
                  </a:cubicBezTo>
                  <a:close/>
                </a:path>
              </a:pathLst>
            </a:custGeom>
            <a:solidFill>
              <a:srgbClr val="F1BC83"/>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10"/>
            <p:cNvSpPr/>
            <p:nvPr/>
          </p:nvSpPr>
          <p:spPr>
            <a:xfrm>
              <a:off x="6463681" y="2635624"/>
              <a:ext cx="653837" cy="531576"/>
            </a:xfrm>
            <a:custGeom>
              <a:rect b="b" l="l" r="r" t="t"/>
              <a:pathLst>
                <a:path extrusionOk="0" h="14061" w="17295">
                  <a:moveTo>
                    <a:pt x="5490" y="1129"/>
                  </a:moveTo>
                  <a:cubicBezTo>
                    <a:pt x="5490" y="1129"/>
                    <a:pt x="6743" y="1"/>
                    <a:pt x="8347" y="101"/>
                  </a:cubicBezTo>
                  <a:cubicBezTo>
                    <a:pt x="9976" y="201"/>
                    <a:pt x="11806" y="1078"/>
                    <a:pt x="13209" y="2733"/>
                  </a:cubicBezTo>
                  <a:cubicBezTo>
                    <a:pt x="14613" y="4387"/>
                    <a:pt x="15841" y="6367"/>
                    <a:pt x="17294" y="7043"/>
                  </a:cubicBezTo>
                  <a:cubicBezTo>
                    <a:pt x="17294" y="7043"/>
                    <a:pt x="14161" y="8748"/>
                    <a:pt x="13410" y="10652"/>
                  </a:cubicBezTo>
                  <a:cubicBezTo>
                    <a:pt x="12658" y="12557"/>
                    <a:pt x="12432" y="14061"/>
                    <a:pt x="12432" y="14061"/>
                  </a:cubicBezTo>
                  <a:lnTo>
                    <a:pt x="5114" y="9750"/>
                  </a:lnTo>
                  <a:lnTo>
                    <a:pt x="1430" y="6116"/>
                  </a:lnTo>
                  <a:cubicBezTo>
                    <a:pt x="1430" y="6116"/>
                    <a:pt x="1" y="3860"/>
                    <a:pt x="2507" y="2908"/>
                  </a:cubicBezTo>
                  <a:close/>
                </a:path>
              </a:pathLst>
            </a:custGeom>
            <a:solidFill>
              <a:schemeClr val="accent4"/>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10"/>
            <p:cNvSpPr/>
            <p:nvPr/>
          </p:nvSpPr>
          <p:spPr>
            <a:xfrm>
              <a:off x="6931720" y="2901871"/>
              <a:ext cx="984518" cy="699279"/>
            </a:xfrm>
            <a:custGeom>
              <a:rect b="b" l="l" r="r" t="t"/>
              <a:pathLst>
                <a:path extrusionOk="0" h="18497" w="26042">
                  <a:moveTo>
                    <a:pt x="4913" y="0"/>
                  </a:moveTo>
                  <a:cubicBezTo>
                    <a:pt x="4913" y="0"/>
                    <a:pt x="8748" y="1003"/>
                    <a:pt x="10477" y="2156"/>
                  </a:cubicBezTo>
                  <a:cubicBezTo>
                    <a:pt x="12232" y="3284"/>
                    <a:pt x="22207" y="12156"/>
                    <a:pt x="26041" y="13359"/>
                  </a:cubicBezTo>
                  <a:lnTo>
                    <a:pt x="24838" y="15915"/>
                  </a:lnTo>
                  <a:cubicBezTo>
                    <a:pt x="24838" y="15915"/>
                    <a:pt x="23610" y="16341"/>
                    <a:pt x="23735" y="18497"/>
                  </a:cubicBezTo>
                  <a:cubicBezTo>
                    <a:pt x="23735" y="18497"/>
                    <a:pt x="20126" y="17344"/>
                    <a:pt x="18272" y="17068"/>
                  </a:cubicBezTo>
                  <a:cubicBezTo>
                    <a:pt x="16392" y="16818"/>
                    <a:pt x="14938" y="15339"/>
                    <a:pt x="12858" y="13660"/>
                  </a:cubicBezTo>
                  <a:cubicBezTo>
                    <a:pt x="10778" y="11980"/>
                    <a:pt x="51" y="7018"/>
                    <a:pt x="51" y="7018"/>
                  </a:cubicBezTo>
                  <a:cubicBezTo>
                    <a:pt x="51" y="7018"/>
                    <a:pt x="1" y="2056"/>
                    <a:pt x="4913" y="0"/>
                  </a:cubicBezTo>
                  <a:close/>
                </a:path>
              </a:pathLst>
            </a:custGeom>
            <a:solidFill>
              <a:schemeClr val="lt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10"/>
            <p:cNvSpPr/>
            <p:nvPr/>
          </p:nvSpPr>
          <p:spPr>
            <a:xfrm>
              <a:off x="7801493" y="3331050"/>
              <a:ext cx="200896" cy="341152"/>
            </a:xfrm>
            <a:custGeom>
              <a:rect b="b" l="l" r="r" t="t"/>
              <a:pathLst>
                <a:path extrusionOk="0" h="9024" w="5314">
                  <a:moveTo>
                    <a:pt x="1554" y="4312"/>
                  </a:moveTo>
                  <a:cubicBezTo>
                    <a:pt x="1554" y="4312"/>
                    <a:pt x="2482" y="2908"/>
                    <a:pt x="2783" y="1780"/>
                  </a:cubicBezTo>
                  <a:cubicBezTo>
                    <a:pt x="3083" y="627"/>
                    <a:pt x="4487" y="1"/>
                    <a:pt x="4888" y="778"/>
                  </a:cubicBezTo>
                  <a:cubicBezTo>
                    <a:pt x="5314" y="1580"/>
                    <a:pt x="4938" y="2632"/>
                    <a:pt x="4412" y="4161"/>
                  </a:cubicBezTo>
                  <a:cubicBezTo>
                    <a:pt x="3860" y="5665"/>
                    <a:pt x="3685" y="6743"/>
                    <a:pt x="3610" y="7545"/>
                  </a:cubicBezTo>
                  <a:cubicBezTo>
                    <a:pt x="3509" y="8372"/>
                    <a:pt x="1504" y="9023"/>
                    <a:pt x="477" y="6918"/>
                  </a:cubicBezTo>
                  <a:cubicBezTo>
                    <a:pt x="477" y="6918"/>
                    <a:pt x="1" y="5389"/>
                    <a:pt x="1554" y="4312"/>
                  </a:cubicBezTo>
                  <a:close/>
                </a:path>
              </a:pathLst>
            </a:custGeom>
            <a:solidFill>
              <a:srgbClr val="FCCC8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10"/>
            <p:cNvSpPr/>
            <p:nvPr/>
          </p:nvSpPr>
          <p:spPr>
            <a:xfrm>
              <a:off x="6458955" y="2757841"/>
              <a:ext cx="742868" cy="563824"/>
            </a:xfrm>
            <a:custGeom>
              <a:rect b="b" l="l" r="r" t="t"/>
              <a:pathLst>
                <a:path extrusionOk="0" h="14914" w="19650">
                  <a:moveTo>
                    <a:pt x="2808" y="728"/>
                  </a:moveTo>
                  <a:cubicBezTo>
                    <a:pt x="2808" y="728"/>
                    <a:pt x="1279" y="1"/>
                    <a:pt x="627" y="1780"/>
                  </a:cubicBezTo>
                  <a:cubicBezTo>
                    <a:pt x="1" y="3535"/>
                    <a:pt x="677" y="4863"/>
                    <a:pt x="1580" y="5490"/>
                  </a:cubicBezTo>
                  <a:cubicBezTo>
                    <a:pt x="2482" y="6116"/>
                    <a:pt x="4161" y="7344"/>
                    <a:pt x="5514" y="7996"/>
                  </a:cubicBezTo>
                  <a:cubicBezTo>
                    <a:pt x="5514" y="7996"/>
                    <a:pt x="6116" y="8723"/>
                    <a:pt x="6692" y="9174"/>
                  </a:cubicBezTo>
                  <a:cubicBezTo>
                    <a:pt x="7269" y="9625"/>
                    <a:pt x="13134" y="12282"/>
                    <a:pt x="13134" y="12282"/>
                  </a:cubicBezTo>
                  <a:cubicBezTo>
                    <a:pt x="13134" y="12282"/>
                    <a:pt x="17971" y="14913"/>
                    <a:pt x="18823" y="14312"/>
                  </a:cubicBezTo>
                  <a:cubicBezTo>
                    <a:pt x="19650" y="13710"/>
                    <a:pt x="16241" y="11730"/>
                    <a:pt x="16241" y="11730"/>
                  </a:cubicBezTo>
                  <a:cubicBezTo>
                    <a:pt x="16241" y="11730"/>
                    <a:pt x="17169" y="11680"/>
                    <a:pt x="16843" y="11254"/>
                  </a:cubicBezTo>
                  <a:cubicBezTo>
                    <a:pt x="16517" y="10853"/>
                    <a:pt x="15690" y="10577"/>
                    <a:pt x="14988" y="10252"/>
                  </a:cubicBezTo>
                  <a:cubicBezTo>
                    <a:pt x="14286" y="9926"/>
                    <a:pt x="13384" y="10277"/>
                    <a:pt x="12131" y="9851"/>
                  </a:cubicBezTo>
                  <a:cubicBezTo>
                    <a:pt x="10853" y="9424"/>
                    <a:pt x="10076" y="7495"/>
                    <a:pt x="7870" y="6868"/>
                  </a:cubicBezTo>
                  <a:cubicBezTo>
                    <a:pt x="7870" y="6868"/>
                    <a:pt x="5339" y="2557"/>
                    <a:pt x="2808" y="728"/>
                  </a:cubicBezTo>
                  <a:close/>
                </a:path>
              </a:pathLst>
            </a:custGeom>
            <a:solidFill>
              <a:srgbClr val="FCCC8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10"/>
            <p:cNvSpPr/>
            <p:nvPr/>
          </p:nvSpPr>
          <p:spPr>
            <a:xfrm>
              <a:off x="7136386" y="2993771"/>
              <a:ext cx="731489" cy="500311"/>
            </a:xfrm>
            <a:custGeom>
              <a:rect b="b" l="l" r="r" t="t"/>
              <a:pathLst>
                <a:path extrusionOk="0" h="13234" w="19349">
                  <a:moveTo>
                    <a:pt x="19148" y="13234"/>
                  </a:moveTo>
                  <a:cubicBezTo>
                    <a:pt x="19148" y="13234"/>
                    <a:pt x="14437" y="11078"/>
                    <a:pt x="12507" y="9524"/>
                  </a:cubicBezTo>
                  <a:cubicBezTo>
                    <a:pt x="10552" y="7970"/>
                    <a:pt x="7344" y="4988"/>
                    <a:pt x="6141" y="4361"/>
                  </a:cubicBezTo>
                  <a:cubicBezTo>
                    <a:pt x="4938" y="3760"/>
                    <a:pt x="1529" y="1905"/>
                    <a:pt x="1529" y="1905"/>
                  </a:cubicBezTo>
                  <a:lnTo>
                    <a:pt x="1" y="2457"/>
                  </a:lnTo>
                  <a:cubicBezTo>
                    <a:pt x="1" y="2457"/>
                    <a:pt x="1103" y="2031"/>
                    <a:pt x="1504" y="1429"/>
                  </a:cubicBezTo>
                  <a:cubicBezTo>
                    <a:pt x="1905" y="853"/>
                    <a:pt x="1930" y="1"/>
                    <a:pt x="1930" y="1"/>
                  </a:cubicBezTo>
                  <a:cubicBezTo>
                    <a:pt x="1930" y="1"/>
                    <a:pt x="2131" y="828"/>
                    <a:pt x="1830" y="1454"/>
                  </a:cubicBezTo>
                  <a:cubicBezTo>
                    <a:pt x="1830" y="1454"/>
                    <a:pt x="1830" y="1730"/>
                    <a:pt x="2181" y="1930"/>
                  </a:cubicBezTo>
                  <a:cubicBezTo>
                    <a:pt x="2532" y="2131"/>
                    <a:pt x="5715" y="3860"/>
                    <a:pt x="6166" y="4111"/>
                  </a:cubicBezTo>
                  <a:cubicBezTo>
                    <a:pt x="6592" y="4386"/>
                    <a:pt x="7795" y="5239"/>
                    <a:pt x="8572" y="5915"/>
                  </a:cubicBezTo>
                  <a:cubicBezTo>
                    <a:pt x="9349" y="6567"/>
                    <a:pt x="11955" y="8873"/>
                    <a:pt x="12457" y="9148"/>
                  </a:cubicBezTo>
                  <a:cubicBezTo>
                    <a:pt x="12933" y="9449"/>
                    <a:pt x="14988" y="11379"/>
                    <a:pt x="19349" y="13033"/>
                  </a:cubicBezTo>
                  <a:close/>
                </a:path>
              </a:pathLst>
            </a:custGeom>
            <a:solidFill>
              <a:srgbClr val="1D6D6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10"/>
            <p:cNvSpPr/>
            <p:nvPr/>
          </p:nvSpPr>
          <p:spPr>
            <a:xfrm>
              <a:off x="7871618" y="3247694"/>
              <a:ext cx="200896" cy="341115"/>
            </a:xfrm>
            <a:custGeom>
              <a:rect b="b" l="l" r="r" t="t"/>
              <a:pathLst>
                <a:path extrusionOk="0" h="9023" w="5314">
                  <a:moveTo>
                    <a:pt x="1554" y="4311"/>
                  </a:moveTo>
                  <a:cubicBezTo>
                    <a:pt x="1554" y="4311"/>
                    <a:pt x="2481" y="2908"/>
                    <a:pt x="2782" y="1755"/>
                  </a:cubicBezTo>
                  <a:cubicBezTo>
                    <a:pt x="3083" y="627"/>
                    <a:pt x="4486" y="0"/>
                    <a:pt x="4887" y="777"/>
                  </a:cubicBezTo>
                  <a:cubicBezTo>
                    <a:pt x="5314" y="1554"/>
                    <a:pt x="4938" y="2632"/>
                    <a:pt x="4411" y="4161"/>
                  </a:cubicBezTo>
                  <a:cubicBezTo>
                    <a:pt x="3860" y="5665"/>
                    <a:pt x="3684" y="6742"/>
                    <a:pt x="3609" y="7544"/>
                  </a:cubicBezTo>
                  <a:cubicBezTo>
                    <a:pt x="3534" y="8346"/>
                    <a:pt x="1529" y="9023"/>
                    <a:pt x="476" y="6918"/>
                  </a:cubicBezTo>
                  <a:cubicBezTo>
                    <a:pt x="476" y="6918"/>
                    <a:pt x="0" y="5389"/>
                    <a:pt x="1554" y="4311"/>
                  </a:cubicBezTo>
                  <a:close/>
                </a:path>
              </a:pathLst>
            </a:custGeom>
            <a:solidFill>
              <a:srgbClr val="FCCC8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10"/>
            <p:cNvSpPr/>
            <p:nvPr/>
          </p:nvSpPr>
          <p:spPr>
            <a:xfrm>
              <a:off x="7946468" y="3258128"/>
              <a:ext cx="126042" cy="303234"/>
            </a:xfrm>
            <a:custGeom>
              <a:rect b="b" l="l" r="r" t="t"/>
              <a:pathLst>
                <a:path extrusionOk="0" h="8021" w="3334">
                  <a:moveTo>
                    <a:pt x="2907" y="501"/>
                  </a:moveTo>
                  <a:cubicBezTo>
                    <a:pt x="2632" y="0"/>
                    <a:pt x="1955" y="100"/>
                    <a:pt x="1404" y="551"/>
                  </a:cubicBezTo>
                  <a:cubicBezTo>
                    <a:pt x="827" y="1779"/>
                    <a:pt x="50" y="3709"/>
                    <a:pt x="25" y="5263"/>
                  </a:cubicBezTo>
                  <a:cubicBezTo>
                    <a:pt x="0" y="6817"/>
                    <a:pt x="126" y="7569"/>
                    <a:pt x="652" y="8020"/>
                  </a:cubicBezTo>
                  <a:cubicBezTo>
                    <a:pt x="1178" y="7945"/>
                    <a:pt x="1579" y="7619"/>
                    <a:pt x="1629" y="7268"/>
                  </a:cubicBezTo>
                  <a:cubicBezTo>
                    <a:pt x="1704" y="6466"/>
                    <a:pt x="1880" y="5389"/>
                    <a:pt x="2431" y="3885"/>
                  </a:cubicBezTo>
                  <a:cubicBezTo>
                    <a:pt x="2958" y="2356"/>
                    <a:pt x="3334" y="1278"/>
                    <a:pt x="2907" y="501"/>
                  </a:cubicBezTo>
                  <a:close/>
                </a:path>
              </a:pathLst>
            </a:custGeom>
            <a:solidFill>
              <a:schemeClr val="accent4"/>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10"/>
            <p:cNvSpPr/>
            <p:nvPr/>
          </p:nvSpPr>
          <p:spPr>
            <a:xfrm>
              <a:off x="7876344" y="3341484"/>
              <a:ext cx="126042" cy="304179"/>
            </a:xfrm>
            <a:custGeom>
              <a:rect b="b" l="l" r="r" t="t"/>
              <a:pathLst>
                <a:path extrusionOk="0" h="8046" w="3334">
                  <a:moveTo>
                    <a:pt x="2908" y="502"/>
                  </a:moveTo>
                  <a:cubicBezTo>
                    <a:pt x="2632" y="1"/>
                    <a:pt x="1930" y="101"/>
                    <a:pt x="1404" y="552"/>
                  </a:cubicBezTo>
                  <a:cubicBezTo>
                    <a:pt x="828" y="1780"/>
                    <a:pt x="51" y="3710"/>
                    <a:pt x="26" y="5264"/>
                  </a:cubicBezTo>
                  <a:cubicBezTo>
                    <a:pt x="1" y="6818"/>
                    <a:pt x="101" y="7570"/>
                    <a:pt x="652" y="8046"/>
                  </a:cubicBezTo>
                  <a:cubicBezTo>
                    <a:pt x="1179" y="7945"/>
                    <a:pt x="1580" y="7620"/>
                    <a:pt x="1630" y="7269"/>
                  </a:cubicBezTo>
                  <a:cubicBezTo>
                    <a:pt x="1705" y="6467"/>
                    <a:pt x="1880" y="5389"/>
                    <a:pt x="2432" y="3885"/>
                  </a:cubicBezTo>
                  <a:cubicBezTo>
                    <a:pt x="2958" y="2356"/>
                    <a:pt x="3334" y="1304"/>
                    <a:pt x="2908" y="502"/>
                  </a:cubicBezTo>
                  <a:close/>
                </a:path>
              </a:pathLst>
            </a:custGeom>
            <a:solidFill>
              <a:schemeClr val="accent4"/>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10"/>
            <p:cNvSpPr/>
            <p:nvPr/>
          </p:nvSpPr>
          <p:spPr>
            <a:xfrm>
              <a:off x="6356622" y="2450880"/>
              <a:ext cx="329773" cy="307960"/>
            </a:xfrm>
            <a:custGeom>
              <a:rect b="b" l="l" r="r" t="t"/>
              <a:pathLst>
                <a:path extrusionOk="0" h="8146" w="8723">
                  <a:moveTo>
                    <a:pt x="4713" y="1254"/>
                  </a:moveTo>
                  <a:cubicBezTo>
                    <a:pt x="4713" y="1254"/>
                    <a:pt x="7069" y="3234"/>
                    <a:pt x="7595" y="3960"/>
                  </a:cubicBezTo>
                  <a:cubicBezTo>
                    <a:pt x="7595" y="3960"/>
                    <a:pt x="7695" y="4687"/>
                    <a:pt x="7018" y="4913"/>
                  </a:cubicBezTo>
                  <a:cubicBezTo>
                    <a:pt x="7018" y="4913"/>
                    <a:pt x="7444" y="5765"/>
                    <a:pt x="8322" y="6016"/>
                  </a:cubicBezTo>
                  <a:cubicBezTo>
                    <a:pt x="8322" y="6016"/>
                    <a:pt x="8723" y="6617"/>
                    <a:pt x="8322" y="7118"/>
                  </a:cubicBezTo>
                  <a:cubicBezTo>
                    <a:pt x="7921" y="7645"/>
                    <a:pt x="6592" y="8146"/>
                    <a:pt x="5339" y="7795"/>
                  </a:cubicBezTo>
                  <a:cubicBezTo>
                    <a:pt x="5339" y="7795"/>
                    <a:pt x="3760" y="6517"/>
                    <a:pt x="2933" y="6141"/>
                  </a:cubicBezTo>
                  <a:cubicBezTo>
                    <a:pt x="2106" y="5740"/>
                    <a:pt x="1" y="4261"/>
                    <a:pt x="778" y="2732"/>
                  </a:cubicBezTo>
                  <a:cubicBezTo>
                    <a:pt x="1555" y="1204"/>
                    <a:pt x="2783" y="1"/>
                    <a:pt x="4713" y="1254"/>
                  </a:cubicBezTo>
                  <a:close/>
                </a:path>
              </a:pathLst>
            </a:custGeom>
            <a:solidFill>
              <a:srgbClr val="FCCC8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10"/>
            <p:cNvSpPr/>
            <p:nvPr/>
          </p:nvSpPr>
          <p:spPr>
            <a:xfrm>
              <a:off x="6367056" y="2454660"/>
              <a:ext cx="155416" cy="231253"/>
            </a:xfrm>
            <a:custGeom>
              <a:rect b="b" l="l" r="r" t="t"/>
              <a:pathLst>
                <a:path extrusionOk="0" h="6117" w="4111">
                  <a:moveTo>
                    <a:pt x="4111" y="953"/>
                  </a:moveTo>
                  <a:cubicBezTo>
                    <a:pt x="4111" y="953"/>
                    <a:pt x="2632" y="1028"/>
                    <a:pt x="1955" y="2256"/>
                  </a:cubicBezTo>
                  <a:cubicBezTo>
                    <a:pt x="1955" y="2256"/>
                    <a:pt x="1855" y="2733"/>
                    <a:pt x="2507" y="2933"/>
                  </a:cubicBezTo>
                  <a:cubicBezTo>
                    <a:pt x="2507" y="2933"/>
                    <a:pt x="2808" y="3309"/>
                    <a:pt x="2657" y="3961"/>
                  </a:cubicBezTo>
                  <a:cubicBezTo>
                    <a:pt x="2657" y="3961"/>
                    <a:pt x="2757" y="4387"/>
                    <a:pt x="3259" y="4337"/>
                  </a:cubicBezTo>
                  <a:lnTo>
                    <a:pt x="3184" y="4788"/>
                  </a:lnTo>
                  <a:cubicBezTo>
                    <a:pt x="3184" y="4788"/>
                    <a:pt x="2557" y="4161"/>
                    <a:pt x="2081" y="4562"/>
                  </a:cubicBezTo>
                  <a:cubicBezTo>
                    <a:pt x="1630" y="4963"/>
                    <a:pt x="2031" y="5490"/>
                    <a:pt x="2682" y="5490"/>
                  </a:cubicBezTo>
                  <a:lnTo>
                    <a:pt x="3309" y="5765"/>
                  </a:lnTo>
                  <a:cubicBezTo>
                    <a:pt x="3309" y="5765"/>
                    <a:pt x="2808" y="6116"/>
                    <a:pt x="1780" y="5590"/>
                  </a:cubicBezTo>
                  <a:cubicBezTo>
                    <a:pt x="752" y="5038"/>
                    <a:pt x="427" y="4261"/>
                    <a:pt x="226" y="3284"/>
                  </a:cubicBezTo>
                  <a:cubicBezTo>
                    <a:pt x="1" y="2307"/>
                    <a:pt x="602" y="1655"/>
                    <a:pt x="1204" y="1003"/>
                  </a:cubicBezTo>
                  <a:cubicBezTo>
                    <a:pt x="1830" y="352"/>
                    <a:pt x="2833" y="1"/>
                    <a:pt x="4111" y="953"/>
                  </a:cubicBezTo>
                  <a:close/>
                </a:path>
              </a:pathLst>
            </a:custGeom>
            <a:solidFill>
              <a:schemeClr val="dk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10"/>
            <p:cNvSpPr/>
            <p:nvPr/>
          </p:nvSpPr>
          <p:spPr>
            <a:xfrm>
              <a:off x="8371866" y="3466537"/>
              <a:ext cx="11417" cy="186719"/>
            </a:xfrm>
            <a:custGeom>
              <a:rect b="b" l="l" r="r" t="t"/>
              <a:pathLst>
                <a:path extrusionOk="0" h="4939" w="302">
                  <a:moveTo>
                    <a:pt x="301" y="4938"/>
                  </a:moveTo>
                  <a:lnTo>
                    <a:pt x="25" y="4763"/>
                  </a:lnTo>
                  <a:lnTo>
                    <a:pt x="0" y="1"/>
                  </a:lnTo>
                  <a:lnTo>
                    <a:pt x="276" y="176"/>
                  </a:lnTo>
                  <a:close/>
                </a:path>
              </a:pathLst>
            </a:custGeom>
            <a:solidFill>
              <a:srgbClr val="737C8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10"/>
            <p:cNvSpPr/>
            <p:nvPr/>
          </p:nvSpPr>
          <p:spPr>
            <a:xfrm>
              <a:off x="7693490" y="3172844"/>
              <a:ext cx="720147" cy="861311"/>
            </a:xfrm>
            <a:custGeom>
              <a:rect b="b" l="l" r="r" t="t"/>
              <a:pathLst>
                <a:path extrusionOk="0" h="22783" w="19049">
                  <a:moveTo>
                    <a:pt x="18221" y="251"/>
                  </a:moveTo>
                  <a:cubicBezTo>
                    <a:pt x="18647" y="0"/>
                    <a:pt x="19023" y="201"/>
                    <a:pt x="19023" y="702"/>
                  </a:cubicBezTo>
                  <a:lnTo>
                    <a:pt x="19048" y="12256"/>
                  </a:lnTo>
                  <a:lnTo>
                    <a:pt x="18246" y="12707"/>
                  </a:lnTo>
                  <a:lnTo>
                    <a:pt x="18246" y="7945"/>
                  </a:lnTo>
                  <a:lnTo>
                    <a:pt x="752" y="18021"/>
                  </a:lnTo>
                  <a:lnTo>
                    <a:pt x="777" y="22356"/>
                  </a:lnTo>
                  <a:lnTo>
                    <a:pt x="51" y="22782"/>
                  </a:lnTo>
                  <a:lnTo>
                    <a:pt x="0" y="11680"/>
                  </a:lnTo>
                  <a:cubicBezTo>
                    <a:pt x="0" y="11178"/>
                    <a:pt x="351" y="10577"/>
                    <a:pt x="777" y="10326"/>
                  </a:cubicBezTo>
                  <a:close/>
                </a:path>
              </a:pathLst>
            </a:custGeom>
            <a:solidFill>
              <a:schemeClr val="accent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10"/>
            <p:cNvSpPr/>
            <p:nvPr/>
          </p:nvSpPr>
          <p:spPr>
            <a:xfrm>
              <a:off x="7683056" y="3171899"/>
              <a:ext cx="720147" cy="862256"/>
            </a:xfrm>
            <a:custGeom>
              <a:rect b="b" l="l" r="r" t="t"/>
              <a:pathLst>
                <a:path extrusionOk="0" h="22808" w="19049">
                  <a:moveTo>
                    <a:pt x="18673" y="201"/>
                  </a:moveTo>
                  <a:cubicBezTo>
                    <a:pt x="18723" y="201"/>
                    <a:pt x="18773" y="176"/>
                    <a:pt x="18798" y="176"/>
                  </a:cubicBezTo>
                  <a:cubicBezTo>
                    <a:pt x="18798" y="176"/>
                    <a:pt x="18823" y="176"/>
                    <a:pt x="18823" y="176"/>
                  </a:cubicBezTo>
                  <a:cubicBezTo>
                    <a:pt x="18848" y="176"/>
                    <a:pt x="18898" y="176"/>
                    <a:pt x="18948" y="176"/>
                  </a:cubicBezTo>
                  <a:lnTo>
                    <a:pt x="18948" y="176"/>
                  </a:lnTo>
                  <a:cubicBezTo>
                    <a:pt x="18998" y="201"/>
                    <a:pt x="19023" y="201"/>
                    <a:pt x="19048" y="226"/>
                  </a:cubicBezTo>
                  <a:lnTo>
                    <a:pt x="18773" y="50"/>
                  </a:lnTo>
                  <a:cubicBezTo>
                    <a:pt x="18773" y="50"/>
                    <a:pt x="18773" y="50"/>
                    <a:pt x="18773" y="50"/>
                  </a:cubicBezTo>
                  <a:cubicBezTo>
                    <a:pt x="18748" y="50"/>
                    <a:pt x="18748" y="50"/>
                    <a:pt x="18723" y="50"/>
                  </a:cubicBezTo>
                  <a:cubicBezTo>
                    <a:pt x="18723" y="25"/>
                    <a:pt x="18698" y="25"/>
                    <a:pt x="18698" y="25"/>
                  </a:cubicBezTo>
                  <a:cubicBezTo>
                    <a:pt x="18673" y="25"/>
                    <a:pt x="18673" y="25"/>
                    <a:pt x="18647" y="25"/>
                  </a:cubicBezTo>
                  <a:cubicBezTo>
                    <a:pt x="18647" y="25"/>
                    <a:pt x="18647" y="25"/>
                    <a:pt x="18647" y="25"/>
                  </a:cubicBezTo>
                  <a:cubicBezTo>
                    <a:pt x="18647" y="25"/>
                    <a:pt x="18647" y="25"/>
                    <a:pt x="18647" y="25"/>
                  </a:cubicBezTo>
                  <a:cubicBezTo>
                    <a:pt x="18622" y="0"/>
                    <a:pt x="18622" y="0"/>
                    <a:pt x="18597" y="0"/>
                  </a:cubicBezTo>
                  <a:cubicBezTo>
                    <a:pt x="18572" y="0"/>
                    <a:pt x="18572" y="0"/>
                    <a:pt x="18547" y="0"/>
                  </a:cubicBezTo>
                  <a:cubicBezTo>
                    <a:pt x="18547" y="0"/>
                    <a:pt x="18522" y="0"/>
                    <a:pt x="18522" y="0"/>
                  </a:cubicBezTo>
                  <a:cubicBezTo>
                    <a:pt x="18522" y="0"/>
                    <a:pt x="18522" y="0"/>
                    <a:pt x="18522" y="0"/>
                  </a:cubicBezTo>
                  <a:cubicBezTo>
                    <a:pt x="18497" y="0"/>
                    <a:pt x="18497" y="0"/>
                    <a:pt x="18497" y="25"/>
                  </a:cubicBezTo>
                  <a:cubicBezTo>
                    <a:pt x="18472" y="25"/>
                    <a:pt x="18447" y="25"/>
                    <a:pt x="18422" y="25"/>
                  </a:cubicBezTo>
                  <a:cubicBezTo>
                    <a:pt x="18397" y="25"/>
                    <a:pt x="18397" y="25"/>
                    <a:pt x="18397" y="50"/>
                  </a:cubicBezTo>
                  <a:cubicBezTo>
                    <a:pt x="18372" y="50"/>
                    <a:pt x="18372" y="50"/>
                    <a:pt x="18372" y="50"/>
                  </a:cubicBezTo>
                  <a:cubicBezTo>
                    <a:pt x="18347" y="50"/>
                    <a:pt x="18347" y="50"/>
                    <a:pt x="18322" y="50"/>
                  </a:cubicBezTo>
                  <a:cubicBezTo>
                    <a:pt x="18297" y="76"/>
                    <a:pt x="18246" y="101"/>
                    <a:pt x="18221" y="126"/>
                  </a:cubicBezTo>
                  <a:lnTo>
                    <a:pt x="778" y="10176"/>
                  </a:lnTo>
                  <a:cubicBezTo>
                    <a:pt x="703" y="10226"/>
                    <a:pt x="627" y="10301"/>
                    <a:pt x="552" y="10376"/>
                  </a:cubicBezTo>
                  <a:cubicBezTo>
                    <a:pt x="527" y="10376"/>
                    <a:pt x="527" y="10376"/>
                    <a:pt x="527" y="10376"/>
                  </a:cubicBezTo>
                  <a:cubicBezTo>
                    <a:pt x="502" y="10401"/>
                    <a:pt x="502" y="10401"/>
                    <a:pt x="477" y="10426"/>
                  </a:cubicBezTo>
                  <a:cubicBezTo>
                    <a:pt x="477" y="10426"/>
                    <a:pt x="477" y="10426"/>
                    <a:pt x="452" y="10451"/>
                  </a:cubicBezTo>
                  <a:cubicBezTo>
                    <a:pt x="452" y="10451"/>
                    <a:pt x="452" y="10477"/>
                    <a:pt x="427" y="10477"/>
                  </a:cubicBezTo>
                  <a:cubicBezTo>
                    <a:pt x="402" y="10502"/>
                    <a:pt x="377" y="10527"/>
                    <a:pt x="377" y="10552"/>
                  </a:cubicBezTo>
                  <a:cubicBezTo>
                    <a:pt x="352" y="10552"/>
                    <a:pt x="352" y="10577"/>
                    <a:pt x="352" y="10577"/>
                  </a:cubicBezTo>
                  <a:cubicBezTo>
                    <a:pt x="352" y="10577"/>
                    <a:pt x="327" y="10602"/>
                    <a:pt x="327" y="10602"/>
                  </a:cubicBezTo>
                  <a:cubicBezTo>
                    <a:pt x="327" y="10602"/>
                    <a:pt x="327" y="10627"/>
                    <a:pt x="327" y="10627"/>
                  </a:cubicBezTo>
                  <a:cubicBezTo>
                    <a:pt x="302" y="10652"/>
                    <a:pt x="276" y="10677"/>
                    <a:pt x="276" y="10702"/>
                  </a:cubicBezTo>
                  <a:cubicBezTo>
                    <a:pt x="251" y="10702"/>
                    <a:pt x="251" y="10727"/>
                    <a:pt x="226" y="10752"/>
                  </a:cubicBezTo>
                  <a:cubicBezTo>
                    <a:pt x="226" y="10752"/>
                    <a:pt x="226" y="10752"/>
                    <a:pt x="226" y="10752"/>
                  </a:cubicBezTo>
                  <a:cubicBezTo>
                    <a:pt x="226" y="10777"/>
                    <a:pt x="226" y="10777"/>
                    <a:pt x="226" y="10777"/>
                  </a:cubicBezTo>
                  <a:cubicBezTo>
                    <a:pt x="201" y="10777"/>
                    <a:pt x="201" y="10802"/>
                    <a:pt x="201" y="10827"/>
                  </a:cubicBezTo>
                  <a:cubicBezTo>
                    <a:pt x="176" y="10853"/>
                    <a:pt x="176" y="10878"/>
                    <a:pt x="151" y="10878"/>
                  </a:cubicBezTo>
                  <a:cubicBezTo>
                    <a:pt x="151" y="10903"/>
                    <a:pt x="151" y="10928"/>
                    <a:pt x="126" y="10953"/>
                  </a:cubicBezTo>
                  <a:lnTo>
                    <a:pt x="126" y="10953"/>
                  </a:lnTo>
                  <a:cubicBezTo>
                    <a:pt x="126" y="10953"/>
                    <a:pt x="126" y="10953"/>
                    <a:pt x="126" y="10953"/>
                  </a:cubicBezTo>
                  <a:cubicBezTo>
                    <a:pt x="126" y="10978"/>
                    <a:pt x="101" y="11003"/>
                    <a:pt x="101" y="11028"/>
                  </a:cubicBezTo>
                  <a:cubicBezTo>
                    <a:pt x="101" y="11053"/>
                    <a:pt x="76" y="11078"/>
                    <a:pt x="76" y="11103"/>
                  </a:cubicBezTo>
                  <a:cubicBezTo>
                    <a:pt x="76" y="11103"/>
                    <a:pt x="76" y="11128"/>
                    <a:pt x="51" y="11128"/>
                  </a:cubicBezTo>
                  <a:cubicBezTo>
                    <a:pt x="51" y="11153"/>
                    <a:pt x="51" y="11153"/>
                    <a:pt x="51" y="11153"/>
                  </a:cubicBezTo>
                  <a:cubicBezTo>
                    <a:pt x="51" y="11153"/>
                    <a:pt x="51" y="11178"/>
                    <a:pt x="51" y="11178"/>
                  </a:cubicBezTo>
                  <a:cubicBezTo>
                    <a:pt x="51" y="11203"/>
                    <a:pt x="26" y="11254"/>
                    <a:pt x="26" y="11279"/>
                  </a:cubicBezTo>
                  <a:cubicBezTo>
                    <a:pt x="26" y="11279"/>
                    <a:pt x="26" y="11304"/>
                    <a:pt x="26" y="11329"/>
                  </a:cubicBezTo>
                  <a:cubicBezTo>
                    <a:pt x="26" y="11329"/>
                    <a:pt x="26" y="11354"/>
                    <a:pt x="1" y="11354"/>
                  </a:cubicBezTo>
                  <a:cubicBezTo>
                    <a:pt x="1" y="11354"/>
                    <a:pt x="1" y="11379"/>
                    <a:pt x="1" y="11379"/>
                  </a:cubicBezTo>
                  <a:cubicBezTo>
                    <a:pt x="1" y="11429"/>
                    <a:pt x="1" y="11479"/>
                    <a:pt x="1" y="11529"/>
                  </a:cubicBezTo>
                  <a:lnTo>
                    <a:pt x="51" y="22632"/>
                  </a:lnTo>
                  <a:lnTo>
                    <a:pt x="327" y="22807"/>
                  </a:lnTo>
                  <a:lnTo>
                    <a:pt x="276" y="11705"/>
                  </a:lnTo>
                  <a:cubicBezTo>
                    <a:pt x="276" y="11629"/>
                    <a:pt x="302" y="11579"/>
                    <a:pt x="302" y="11529"/>
                  </a:cubicBezTo>
                  <a:cubicBezTo>
                    <a:pt x="302" y="11504"/>
                    <a:pt x="302" y="11504"/>
                    <a:pt x="302" y="11504"/>
                  </a:cubicBezTo>
                  <a:cubicBezTo>
                    <a:pt x="327" y="11429"/>
                    <a:pt x="327" y="11379"/>
                    <a:pt x="352" y="11329"/>
                  </a:cubicBezTo>
                  <a:lnTo>
                    <a:pt x="352" y="11304"/>
                  </a:lnTo>
                  <a:cubicBezTo>
                    <a:pt x="377" y="11254"/>
                    <a:pt x="402" y="11178"/>
                    <a:pt x="427" y="11128"/>
                  </a:cubicBezTo>
                  <a:cubicBezTo>
                    <a:pt x="427" y="11128"/>
                    <a:pt x="427" y="11128"/>
                    <a:pt x="427" y="11128"/>
                  </a:cubicBezTo>
                  <a:cubicBezTo>
                    <a:pt x="452" y="11053"/>
                    <a:pt x="477" y="11003"/>
                    <a:pt x="502" y="10928"/>
                  </a:cubicBezTo>
                  <a:lnTo>
                    <a:pt x="502" y="10928"/>
                  </a:lnTo>
                  <a:cubicBezTo>
                    <a:pt x="552" y="10878"/>
                    <a:pt x="577" y="10827"/>
                    <a:pt x="627" y="10752"/>
                  </a:cubicBezTo>
                  <a:lnTo>
                    <a:pt x="627" y="10752"/>
                  </a:lnTo>
                  <a:cubicBezTo>
                    <a:pt x="677" y="10702"/>
                    <a:pt x="703" y="10652"/>
                    <a:pt x="753" y="10602"/>
                  </a:cubicBezTo>
                  <a:cubicBezTo>
                    <a:pt x="753" y="10602"/>
                    <a:pt x="778" y="10602"/>
                    <a:pt x="778" y="10577"/>
                  </a:cubicBezTo>
                  <a:cubicBezTo>
                    <a:pt x="803" y="10577"/>
                    <a:pt x="803" y="10552"/>
                    <a:pt x="828" y="10527"/>
                  </a:cubicBezTo>
                  <a:cubicBezTo>
                    <a:pt x="903" y="10451"/>
                    <a:pt x="978" y="10401"/>
                    <a:pt x="1053" y="10351"/>
                  </a:cubicBezTo>
                  <a:lnTo>
                    <a:pt x="18497" y="276"/>
                  </a:lnTo>
                  <a:cubicBezTo>
                    <a:pt x="18547" y="251"/>
                    <a:pt x="18597" y="226"/>
                    <a:pt x="18647" y="226"/>
                  </a:cubicBezTo>
                  <a:cubicBezTo>
                    <a:pt x="18647" y="201"/>
                    <a:pt x="18673" y="201"/>
                    <a:pt x="18673" y="201"/>
                  </a:cubicBezTo>
                  <a:close/>
                </a:path>
              </a:pathLst>
            </a:custGeom>
            <a:solidFill>
              <a:schemeClr val="accent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10"/>
            <p:cNvSpPr/>
            <p:nvPr/>
          </p:nvSpPr>
          <p:spPr>
            <a:xfrm>
              <a:off x="6038283" y="2328663"/>
              <a:ext cx="125135" cy="126987"/>
            </a:xfrm>
            <a:custGeom>
              <a:rect b="b" l="l" r="r" t="t"/>
              <a:pathLst>
                <a:path extrusionOk="0" h="3359" w="3310">
                  <a:moveTo>
                    <a:pt x="1" y="1053"/>
                  </a:moveTo>
                  <a:cubicBezTo>
                    <a:pt x="1" y="1053"/>
                    <a:pt x="276" y="426"/>
                    <a:pt x="1379" y="226"/>
                  </a:cubicBezTo>
                  <a:cubicBezTo>
                    <a:pt x="2482" y="0"/>
                    <a:pt x="3309" y="1755"/>
                    <a:pt x="2758" y="2482"/>
                  </a:cubicBezTo>
                  <a:cubicBezTo>
                    <a:pt x="2206" y="3208"/>
                    <a:pt x="1204" y="3359"/>
                    <a:pt x="1" y="1053"/>
                  </a:cubicBezTo>
                  <a:close/>
                </a:path>
              </a:pathLst>
            </a:custGeom>
            <a:solidFill>
              <a:srgbClr val="FCCC8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10"/>
            <p:cNvSpPr/>
            <p:nvPr/>
          </p:nvSpPr>
          <p:spPr>
            <a:xfrm>
              <a:off x="6242003" y="2206445"/>
              <a:ext cx="115608" cy="119426"/>
            </a:xfrm>
            <a:custGeom>
              <a:rect b="b" l="l" r="r" t="t"/>
              <a:pathLst>
                <a:path extrusionOk="0" h="3159" w="3058">
                  <a:moveTo>
                    <a:pt x="0" y="1128"/>
                  </a:moveTo>
                  <a:cubicBezTo>
                    <a:pt x="0" y="1128"/>
                    <a:pt x="201" y="527"/>
                    <a:pt x="1203" y="251"/>
                  </a:cubicBezTo>
                  <a:cubicBezTo>
                    <a:pt x="2181" y="0"/>
                    <a:pt x="3058" y="1529"/>
                    <a:pt x="2607" y="2231"/>
                  </a:cubicBezTo>
                  <a:cubicBezTo>
                    <a:pt x="2156" y="2933"/>
                    <a:pt x="1253" y="3158"/>
                    <a:pt x="0" y="1128"/>
                  </a:cubicBezTo>
                  <a:close/>
                </a:path>
              </a:pathLst>
            </a:custGeom>
            <a:solidFill>
              <a:srgbClr val="FCCC8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10"/>
            <p:cNvSpPr/>
            <p:nvPr/>
          </p:nvSpPr>
          <p:spPr>
            <a:xfrm>
              <a:off x="6417258" y="2607196"/>
              <a:ext cx="1636389" cy="1429823"/>
            </a:xfrm>
            <a:custGeom>
              <a:rect b="b" l="l" r="r" t="t"/>
              <a:pathLst>
                <a:path extrusionOk="0" h="37821" w="43285">
                  <a:moveTo>
                    <a:pt x="14337" y="1"/>
                  </a:moveTo>
                  <a:cubicBezTo>
                    <a:pt x="14337" y="1"/>
                    <a:pt x="12382" y="1830"/>
                    <a:pt x="10803" y="2432"/>
                  </a:cubicBezTo>
                  <a:cubicBezTo>
                    <a:pt x="9224" y="3033"/>
                    <a:pt x="7896" y="4512"/>
                    <a:pt x="7294" y="5715"/>
                  </a:cubicBezTo>
                  <a:cubicBezTo>
                    <a:pt x="6668" y="6943"/>
                    <a:pt x="477" y="10227"/>
                    <a:pt x="226" y="12407"/>
                  </a:cubicBezTo>
                  <a:cubicBezTo>
                    <a:pt x="1" y="14587"/>
                    <a:pt x="602" y="20928"/>
                    <a:pt x="602" y="20928"/>
                  </a:cubicBezTo>
                  <a:cubicBezTo>
                    <a:pt x="602" y="20928"/>
                    <a:pt x="2783" y="23485"/>
                    <a:pt x="4487" y="23359"/>
                  </a:cubicBezTo>
                  <a:cubicBezTo>
                    <a:pt x="6191" y="23234"/>
                    <a:pt x="8372" y="25064"/>
                    <a:pt x="10076" y="25791"/>
                  </a:cubicBezTo>
                  <a:cubicBezTo>
                    <a:pt x="11780" y="26517"/>
                    <a:pt x="18347" y="31380"/>
                    <a:pt x="20176" y="32482"/>
                  </a:cubicBezTo>
                  <a:cubicBezTo>
                    <a:pt x="22006" y="33560"/>
                    <a:pt x="28071" y="36843"/>
                    <a:pt x="29425" y="37344"/>
                  </a:cubicBezTo>
                  <a:cubicBezTo>
                    <a:pt x="30753" y="37821"/>
                    <a:pt x="29901" y="32833"/>
                    <a:pt x="30277" y="31630"/>
                  </a:cubicBezTo>
                  <a:cubicBezTo>
                    <a:pt x="30628" y="30402"/>
                    <a:pt x="31004" y="25415"/>
                    <a:pt x="32708" y="24337"/>
                  </a:cubicBezTo>
                  <a:cubicBezTo>
                    <a:pt x="34412" y="23234"/>
                    <a:pt x="37194" y="19575"/>
                    <a:pt x="38422" y="18973"/>
                  </a:cubicBezTo>
                  <a:cubicBezTo>
                    <a:pt x="39625" y="18372"/>
                    <a:pt x="42056" y="16292"/>
                    <a:pt x="42683" y="16292"/>
                  </a:cubicBezTo>
                  <a:cubicBezTo>
                    <a:pt x="43284" y="16292"/>
                    <a:pt x="29425" y="8748"/>
                    <a:pt x="27119" y="7419"/>
                  </a:cubicBezTo>
                  <a:cubicBezTo>
                    <a:pt x="24788" y="6091"/>
                    <a:pt x="18347" y="1455"/>
                    <a:pt x="14337" y="1"/>
                  </a:cubicBezTo>
                  <a:close/>
                </a:path>
              </a:pathLst>
            </a:custGeom>
            <a:solidFill>
              <a:schemeClr val="accent5"/>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10"/>
            <p:cNvSpPr/>
            <p:nvPr/>
          </p:nvSpPr>
          <p:spPr>
            <a:xfrm>
              <a:off x="6683505" y="2929354"/>
              <a:ext cx="454832" cy="330718"/>
            </a:xfrm>
            <a:custGeom>
              <a:rect b="b" l="l" r="r" t="t"/>
              <a:pathLst>
                <a:path extrusionOk="0" h="8748" w="12031">
                  <a:moveTo>
                    <a:pt x="1" y="0"/>
                  </a:moveTo>
                  <a:cubicBezTo>
                    <a:pt x="427" y="451"/>
                    <a:pt x="828" y="928"/>
                    <a:pt x="1279" y="1354"/>
                  </a:cubicBezTo>
                  <a:cubicBezTo>
                    <a:pt x="1730" y="1805"/>
                    <a:pt x="2181" y="2206"/>
                    <a:pt x="2682" y="2582"/>
                  </a:cubicBezTo>
                  <a:cubicBezTo>
                    <a:pt x="2908" y="2757"/>
                    <a:pt x="3158" y="2933"/>
                    <a:pt x="3434" y="3083"/>
                  </a:cubicBezTo>
                  <a:cubicBezTo>
                    <a:pt x="3685" y="3233"/>
                    <a:pt x="3960" y="3359"/>
                    <a:pt x="4261" y="3509"/>
                  </a:cubicBezTo>
                  <a:cubicBezTo>
                    <a:pt x="4813" y="3785"/>
                    <a:pt x="5364" y="4111"/>
                    <a:pt x="5890" y="4436"/>
                  </a:cubicBezTo>
                  <a:cubicBezTo>
                    <a:pt x="6943" y="5113"/>
                    <a:pt x="7996" y="5815"/>
                    <a:pt x="8998" y="6542"/>
                  </a:cubicBezTo>
                  <a:cubicBezTo>
                    <a:pt x="10026" y="7268"/>
                    <a:pt x="11028" y="7995"/>
                    <a:pt x="12031" y="8747"/>
                  </a:cubicBezTo>
                  <a:cubicBezTo>
                    <a:pt x="11479" y="8471"/>
                    <a:pt x="10953" y="8146"/>
                    <a:pt x="10402" y="7845"/>
                  </a:cubicBezTo>
                  <a:lnTo>
                    <a:pt x="8798" y="6867"/>
                  </a:lnTo>
                  <a:lnTo>
                    <a:pt x="5640" y="4862"/>
                  </a:lnTo>
                  <a:cubicBezTo>
                    <a:pt x="5113" y="4537"/>
                    <a:pt x="4587" y="4211"/>
                    <a:pt x="4036" y="3910"/>
                  </a:cubicBezTo>
                  <a:cubicBezTo>
                    <a:pt x="3785" y="3760"/>
                    <a:pt x="3484" y="3634"/>
                    <a:pt x="3209" y="3459"/>
                  </a:cubicBezTo>
                  <a:cubicBezTo>
                    <a:pt x="2933" y="3283"/>
                    <a:pt x="2682" y="3083"/>
                    <a:pt x="2432" y="2882"/>
                  </a:cubicBezTo>
                  <a:cubicBezTo>
                    <a:pt x="1479" y="2030"/>
                    <a:pt x="677" y="1053"/>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10"/>
            <p:cNvSpPr/>
            <p:nvPr/>
          </p:nvSpPr>
          <p:spPr>
            <a:xfrm>
              <a:off x="7289867" y="3113153"/>
              <a:ext cx="423567" cy="307960"/>
            </a:xfrm>
            <a:custGeom>
              <a:rect b="b" l="l" r="r" t="t"/>
              <a:pathLst>
                <a:path extrusionOk="0" h="8146" w="11204">
                  <a:moveTo>
                    <a:pt x="1" y="0"/>
                  </a:moveTo>
                  <a:cubicBezTo>
                    <a:pt x="502" y="301"/>
                    <a:pt x="978" y="627"/>
                    <a:pt x="1479" y="928"/>
                  </a:cubicBezTo>
                  <a:lnTo>
                    <a:pt x="2908" y="1905"/>
                  </a:lnTo>
                  <a:lnTo>
                    <a:pt x="4337" y="2858"/>
                  </a:lnTo>
                  <a:cubicBezTo>
                    <a:pt x="4587" y="3033"/>
                    <a:pt x="4813" y="3183"/>
                    <a:pt x="5063" y="3334"/>
                  </a:cubicBezTo>
                  <a:lnTo>
                    <a:pt x="5439" y="3559"/>
                  </a:lnTo>
                  <a:cubicBezTo>
                    <a:pt x="5565" y="3635"/>
                    <a:pt x="5690" y="3710"/>
                    <a:pt x="5790" y="3810"/>
                  </a:cubicBezTo>
                  <a:cubicBezTo>
                    <a:pt x="6743" y="4487"/>
                    <a:pt x="7645" y="5239"/>
                    <a:pt x="8522" y="5965"/>
                  </a:cubicBezTo>
                  <a:lnTo>
                    <a:pt x="9825" y="7093"/>
                  </a:lnTo>
                  <a:cubicBezTo>
                    <a:pt x="10276" y="7469"/>
                    <a:pt x="10703" y="7870"/>
                    <a:pt x="11204" y="8146"/>
                  </a:cubicBezTo>
                  <a:cubicBezTo>
                    <a:pt x="10126" y="7695"/>
                    <a:pt x="9224" y="6918"/>
                    <a:pt x="8271" y="6266"/>
                  </a:cubicBezTo>
                  <a:cubicBezTo>
                    <a:pt x="7344" y="5589"/>
                    <a:pt x="6442" y="4863"/>
                    <a:pt x="5515" y="4211"/>
                  </a:cubicBezTo>
                  <a:cubicBezTo>
                    <a:pt x="5414" y="4111"/>
                    <a:pt x="5289" y="4036"/>
                    <a:pt x="5164" y="3960"/>
                  </a:cubicBezTo>
                  <a:lnTo>
                    <a:pt x="4813" y="3735"/>
                  </a:lnTo>
                  <a:cubicBezTo>
                    <a:pt x="4562" y="3584"/>
                    <a:pt x="4311" y="3409"/>
                    <a:pt x="4086" y="3259"/>
                  </a:cubicBezTo>
                  <a:cubicBezTo>
                    <a:pt x="3610" y="2908"/>
                    <a:pt x="3134" y="2582"/>
                    <a:pt x="2682" y="2206"/>
                  </a:cubicBezTo>
                  <a:cubicBezTo>
                    <a:pt x="1780" y="1504"/>
                    <a:pt x="878" y="777"/>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10"/>
            <p:cNvSpPr/>
            <p:nvPr/>
          </p:nvSpPr>
          <p:spPr>
            <a:xfrm>
              <a:off x="6490218" y="3205052"/>
              <a:ext cx="947545" cy="538230"/>
            </a:xfrm>
            <a:custGeom>
              <a:rect b="b" l="l" r="r" t="t"/>
              <a:pathLst>
                <a:path extrusionOk="0" h="14237" w="25064">
                  <a:moveTo>
                    <a:pt x="1" y="1"/>
                  </a:moveTo>
                  <a:cubicBezTo>
                    <a:pt x="1028" y="627"/>
                    <a:pt x="2056" y="1254"/>
                    <a:pt x="3083" y="1855"/>
                  </a:cubicBezTo>
                  <a:cubicBezTo>
                    <a:pt x="4136" y="2482"/>
                    <a:pt x="5164" y="3058"/>
                    <a:pt x="6216" y="3635"/>
                  </a:cubicBezTo>
                  <a:cubicBezTo>
                    <a:pt x="7294" y="4161"/>
                    <a:pt x="8372" y="4712"/>
                    <a:pt x="9474" y="5113"/>
                  </a:cubicBezTo>
                  <a:cubicBezTo>
                    <a:pt x="10627" y="5514"/>
                    <a:pt x="11705" y="6091"/>
                    <a:pt x="12783" y="6667"/>
                  </a:cubicBezTo>
                  <a:cubicBezTo>
                    <a:pt x="14863" y="7845"/>
                    <a:pt x="16918" y="9098"/>
                    <a:pt x="18948" y="10402"/>
                  </a:cubicBezTo>
                  <a:lnTo>
                    <a:pt x="21981" y="12356"/>
                  </a:lnTo>
                  <a:cubicBezTo>
                    <a:pt x="22983" y="13008"/>
                    <a:pt x="24011" y="13635"/>
                    <a:pt x="25063" y="14236"/>
                  </a:cubicBezTo>
                  <a:cubicBezTo>
                    <a:pt x="22858" y="13209"/>
                    <a:pt x="20828" y="11930"/>
                    <a:pt x="18748" y="10727"/>
                  </a:cubicBezTo>
                  <a:cubicBezTo>
                    <a:pt x="16693" y="9499"/>
                    <a:pt x="14637" y="8221"/>
                    <a:pt x="12532" y="7093"/>
                  </a:cubicBezTo>
                  <a:cubicBezTo>
                    <a:pt x="11479" y="6492"/>
                    <a:pt x="10427" y="5915"/>
                    <a:pt x="9324" y="5514"/>
                  </a:cubicBezTo>
                  <a:cubicBezTo>
                    <a:pt x="8171" y="5113"/>
                    <a:pt x="7093" y="4562"/>
                    <a:pt x="6041" y="3960"/>
                  </a:cubicBezTo>
                  <a:cubicBezTo>
                    <a:pt x="3961" y="2757"/>
                    <a:pt x="1931" y="1429"/>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gd8a056cd6d_1_2"/>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N-grams</a:t>
            </a:r>
            <a:endParaRPr/>
          </a:p>
        </p:txBody>
      </p:sp>
      <p:pic>
        <p:nvPicPr>
          <p:cNvPr id="1493" name="Google Shape;1493;gd8a056cd6d_1_2"/>
          <p:cNvPicPr preferRelativeResize="0"/>
          <p:nvPr/>
        </p:nvPicPr>
        <p:blipFill>
          <a:blip r:embed="rId3">
            <a:alphaModFix/>
          </a:blip>
          <a:stretch>
            <a:fillRect/>
          </a:stretch>
        </p:blipFill>
        <p:spPr>
          <a:xfrm>
            <a:off x="6661450" y="132400"/>
            <a:ext cx="2375250" cy="2052087"/>
          </a:xfrm>
          <a:prstGeom prst="rect">
            <a:avLst/>
          </a:prstGeom>
          <a:noFill/>
          <a:ln>
            <a:noFill/>
          </a:ln>
        </p:spPr>
      </p:pic>
      <p:sp>
        <p:nvSpPr>
          <p:cNvPr id="1494" name="Google Shape;1494;gd8a056cd6d_1_2"/>
          <p:cNvSpPr txBox="1"/>
          <p:nvPr/>
        </p:nvSpPr>
        <p:spPr>
          <a:xfrm>
            <a:off x="823725" y="1317000"/>
            <a:ext cx="6199500" cy="37404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Frequent 2 Grams</a:t>
            </a:r>
            <a:endParaRPr sz="1500">
              <a:solidFill>
                <a:schemeClr val="dk1"/>
              </a:solidFill>
              <a:latin typeface="Lato"/>
              <a:ea typeface="Lato"/>
              <a:cs typeface="Lato"/>
              <a:sym typeface="Lato"/>
            </a:endParaRPr>
          </a:p>
          <a:p>
            <a:pPr indent="-323850" lvl="1" marL="914400" rtl="0" algn="l">
              <a:lnSpc>
                <a:spcPct val="115000"/>
              </a:lnSpc>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('optic', 'nerv'), ('alopecia', 'areata'), ('abnorm', 'menstruat'), ('give', 'birth'), ('question', 'ask'), ('prognosi', 'outlook'), ('femal', 'infertil'), ('brain', 'tumor'), ('menstruat', 'period'), ('healthcar', 'provid'), ('kidney', 'stone'), ('vitamin', 'defici'), ('ask', 'doctor'), ('side', 'effect'), ('genet', 'mutat'), ('someon', 'els'), ('autism', 'spectrum'), ('anal', 'cancer'), ('alcohol', 'cardiomyopathi'), ('hospic', 'care')</a:t>
            </a:r>
            <a:endParaRPr sz="1500">
              <a:solidFill>
                <a:schemeClr val="dk1"/>
              </a:solidFill>
              <a:latin typeface="Lato"/>
              <a:ea typeface="Lato"/>
              <a:cs typeface="Lato"/>
              <a:sym typeface="Lato"/>
            </a:endParaRPr>
          </a:p>
          <a:p>
            <a:pPr indent="-323850" lvl="0" marL="457200" rtl="0" algn="l">
              <a:lnSpc>
                <a:spcPct val="115000"/>
              </a:lnSpc>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Frequent 3 Grams</a:t>
            </a:r>
            <a:endParaRPr sz="1500">
              <a:solidFill>
                <a:schemeClr val="dk1"/>
              </a:solidFill>
              <a:latin typeface="Lato"/>
              <a:ea typeface="Lato"/>
              <a:cs typeface="Lato"/>
              <a:sym typeface="Lato"/>
            </a:endParaRPr>
          </a:p>
          <a:p>
            <a:pPr indent="-323850" lvl="1" marL="914400" rtl="0" algn="l">
              <a:lnSpc>
                <a:spcPct val="115000"/>
              </a:lnSpc>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('abnorm', 'menstruat', 'period'), ('question', 'ask', 'doctor'), ('autism', 'spectrum', 'disord'), ('genet', 'mutat', 'caus'), ('substanc', 'use', 'disord'), ('viru', 'caus', 'covid19')</a:t>
            </a:r>
            <a:endParaRPr sz="1500">
              <a:solidFill>
                <a:schemeClr val="dk1"/>
              </a:solidFill>
              <a:latin typeface="Lato"/>
              <a:ea typeface="Lato"/>
              <a:cs typeface="Lato"/>
              <a:sym typeface="Lato"/>
            </a:endParaRPr>
          </a:p>
          <a:p>
            <a:pPr indent="0" lvl="0" marL="0" rtl="0" algn="l">
              <a:spcBef>
                <a:spcPts val="1200"/>
              </a:spcBef>
              <a:spcAft>
                <a:spcPts val="0"/>
              </a:spcAft>
              <a:buNone/>
            </a:pPr>
            <a:r>
              <a:t/>
            </a:r>
            <a:endParaRPr>
              <a:solidFill>
                <a:schemeClr val="accent4"/>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4"/>
          <p:cNvSpPr txBox="1"/>
          <p:nvPr>
            <p:ph type="title"/>
          </p:nvPr>
        </p:nvSpPr>
        <p:spPr>
          <a:xfrm>
            <a:off x="3777075" y="2003175"/>
            <a:ext cx="5298900" cy="1529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200"/>
              <a:buNone/>
            </a:pPr>
            <a:r>
              <a:rPr lang="en"/>
              <a:t>K- means</a:t>
            </a:r>
            <a:endParaRPr/>
          </a:p>
          <a:p>
            <a:pPr indent="0" lvl="0" marL="0" rtl="0" algn="ctr">
              <a:lnSpc>
                <a:spcPct val="80000"/>
              </a:lnSpc>
              <a:spcBef>
                <a:spcPts val="0"/>
              </a:spcBef>
              <a:spcAft>
                <a:spcPts val="0"/>
              </a:spcAft>
              <a:buClr>
                <a:schemeClr val="dk2"/>
              </a:buClr>
              <a:buSzPts val="4800"/>
              <a:buFont typeface="Arial"/>
              <a:buNone/>
            </a:pPr>
            <a:r>
              <a:rPr lang="en" sz="9300">
                <a:solidFill>
                  <a:schemeClr val="accent4"/>
                </a:solidFill>
              </a:rPr>
              <a:t>clustering</a:t>
            </a:r>
            <a:endParaRPr/>
          </a:p>
        </p:txBody>
      </p:sp>
      <p:grpSp>
        <p:nvGrpSpPr>
          <p:cNvPr id="1500" name="Google Shape;1500;p14"/>
          <p:cNvGrpSpPr/>
          <p:nvPr/>
        </p:nvGrpSpPr>
        <p:grpSpPr>
          <a:xfrm>
            <a:off x="110400" y="1087462"/>
            <a:ext cx="3389034" cy="2968572"/>
            <a:chOff x="720000" y="1087462"/>
            <a:chExt cx="3389034" cy="2968572"/>
          </a:xfrm>
        </p:grpSpPr>
        <p:sp>
          <p:nvSpPr>
            <p:cNvPr id="1501" name="Google Shape;1501;p14"/>
            <p:cNvSpPr/>
            <p:nvPr/>
          </p:nvSpPr>
          <p:spPr>
            <a:xfrm>
              <a:off x="2964072" y="2381930"/>
              <a:ext cx="244203" cy="494158"/>
            </a:xfrm>
            <a:custGeom>
              <a:rect b="b" l="l" r="r" t="t"/>
              <a:pathLst>
                <a:path extrusionOk="0" h="14863" w="7345">
                  <a:moveTo>
                    <a:pt x="1" y="1"/>
                  </a:moveTo>
                  <a:lnTo>
                    <a:pt x="1" y="14863"/>
                  </a:lnTo>
                  <a:lnTo>
                    <a:pt x="7344" y="14863"/>
                  </a:lnTo>
                  <a:lnTo>
                    <a:pt x="7344" y="1"/>
                  </a:ln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14"/>
            <p:cNvSpPr/>
            <p:nvPr/>
          </p:nvSpPr>
          <p:spPr>
            <a:xfrm>
              <a:off x="2871575" y="1956215"/>
              <a:ext cx="175746" cy="500741"/>
            </a:xfrm>
            <a:custGeom>
              <a:rect b="b" l="l" r="r" t="t"/>
              <a:pathLst>
                <a:path extrusionOk="0" h="15061" w="5286">
                  <a:moveTo>
                    <a:pt x="3820" y="0"/>
                  </a:moveTo>
                  <a:cubicBezTo>
                    <a:pt x="3520" y="0"/>
                    <a:pt x="3167" y="118"/>
                    <a:pt x="2758" y="399"/>
                  </a:cubicBezTo>
                  <a:cubicBezTo>
                    <a:pt x="2758" y="399"/>
                    <a:pt x="2031" y="3281"/>
                    <a:pt x="1805" y="4785"/>
                  </a:cubicBezTo>
                  <a:cubicBezTo>
                    <a:pt x="1555" y="6263"/>
                    <a:pt x="1" y="14058"/>
                    <a:pt x="1" y="14058"/>
                  </a:cubicBezTo>
                  <a:lnTo>
                    <a:pt x="2507" y="15060"/>
                  </a:lnTo>
                  <a:cubicBezTo>
                    <a:pt x="2507" y="15060"/>
                    <a:pt x="4863" y="3807"/>
                    <a:pt x="5089" y="2554"/>
                  </a:cubicBezTo>
                  <a:cubicBezTo>
                    <a:pt x="5285" y="1570"/>
                    <a:pt x="4911" y="0"/>
                    <a:pt x="3820"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14"/>
            <p:cNvSpPr/>
            <p:nvPr/>
          </p:nvSpPr>
          <p:spPr>
            <a:xfrm>
              <a:off x="2953233" y="1956481"/>
              <a:ext cx="294207" cy="551343"/>
            </a:xfrm>
            <a:custGeom>
              <a:rect b="b" l="l" r="r" t="t"/>
              <a:pathLst>
                <a:path extrusionOk="0" h="16583" w="8849">
                  <a:moveTo>
                    <a:pt x="1970" y="0"/>
                  </a:moveTo>
                  <a:cubicBezTo>
                    <a:pt x="966" y="0"/>
                    <a:pt x="577" y="190"/>
                    <a:pt x="577" y="190"/>
                  </a:cubicBezTo>
                  <a:lnTo>
                    <a:pt x="1" y="12922"/>
                  </a:lnTo>
                  <a:cubicBezTo>
                    <a:pt x="1" y="12922"/>
                    <a:pt x="2257" y="16506"/>
                    <a:pt x="5064" y="16581"/>
                  </a:cubicBezTo>
                  <a:cubicBezTo>
                    <a:pt x="5112" y="16582"/>
                    <a:pt x="5161" y="16582"/>
                    <a:pt x="5208" y="16582"/>
                  </a:cubicBezTo>
                  <a:cubicBezTo>
                    <a:pt x="7928" y="16582"/>
                    <a:pt x="8848" y="15203"/>
                    <a:pt x="8848" y="15203"/>
                  </a:cubicBezTo>
                  <a:cubicBezTo>
                    <a:pt x="8848" y="15203"/>
                    <a:pt x="8196" y="1919"/>
                    <a:pt x="7595" y="1569"/>
                  </a:cubicBezTo>
                  <a:cubicBezTo>
                    <a:pt x="6993" y="1193"/>
                    <a:pt x="5089" y="416"/>
                    <a:pt x="5089" y="416"/>
                  </a:cubicBezTo>
                  <a:cubicBezTo>
                    <a:pt x="3690" y="95"/>
                    <a:pt x="2677" y="0"/>
                    <a:pt x="1970"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14"/>
            <p:cNvSpPr/>
            <p:nvPr/>
          </p:nvSpPr>
          <p:spPr>
            <a:xfrm>
              <a:off x="2931589" y="1723641"/>
              <a:ext cx="190841" cy="347503"/>
            </a:xfrm>
            <a:custGeom>
              <a:rect b="b" l="l" r="r" t="t"/>
              <a:pathLst>
                <a:path extrusionOk="0" h="10452" w="5740">
                  <a:moveTo>
                    <a:pt x="3584" y="0"/>
                  </a:moveTo>
                  <a:cubicBezTo>
                    <a:pt x="2231" y="0"/>
                    <a:pt x="0" y="802"/>
                    <a:pt x="0" y="2556"/>
                  </a:cubicBezTo>
                  <a:cubicBezTo>
                    <a:pt x="0" y="2556"/>
                    <a:pt x="0" y="3509"/>
                    <a:pt x="401" y="4386"/>
                  </a:cubicBezTo>
                  <a:cubicBezTo>
                    <a:pt x="401" y="4386"/>
                    <a:pt x="552" y="5589"/>
                    <a:pt x="953" y="6216"/>
                  </a:cubicBezTo>
                  <a:cubicBezTo>
                    <a:pt x="1256" y="6709"/>
                    <a:pt x="1703" y="7058"/>
                    <a:pt x="2174" y="7058"/>
                  </a:cubicBezTo>
                  <a:cubicBezTo>
                    <a:pt x="2325" y="7058"/>
                    <a:pt x="2479" y="7022"/>
                    <a:pt x="2632" y="6942"/>
                  </a:cubicBezTo>
                  <a:cubicBezTo>
                    <a:pt x="2632" y="6942"/>
                    <a:pt x="2883" y="7093"/>
                    <a:pt x="2782" y="8070"/>
                  </a:cubicBezTo>
                  <a:cubicBezTo>
                    <a:pt x="2707" y="9023"/>
                    <a:pt x="2883" y="10451"/>
                    <a:pt x="2883" y="10451"/>
                  </a:cubicBezTo>
                  <a:lnTo>
                    <a:pt x="5740" y="7419"/>
                  </a:lnTo>
                  <a:lnTo>
                    <a:pt x="4712" y="5664"/>
                  </a:lnTo>
                  <a:cubicBezTo>
                    <a:pt x="4712" y="5664"/>
                    <a:pt x="5439" y="4712"/>
                    <a:pt x="5514" y="3509"/>
                  </a:cubicBezTo>
                  <a:cubicBezTo>
                    <a:pt x="5589" y="2306"/>
                    <a:pt x="4938" y="0"/>
                    <a:pt x="3584" y="0"/>
                  </a:cubicBezTo>
                  <a:close/>
                </a:path>
              </a:pathLst>
            </a:custGeom>
            <a:solidFill>
              <a:srgbClr val="FCCC8A"/>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14"/>
            <p:cNvSpPr/>
            <p:nvPr/>
          </p:nvSpPr>
          <p:spPr>
            <a:xfrm>
              <a:off x="2899072" y="1707582"/>
              <a:ext cx="216707" cy="204406"/>
            </a:xfrm>
            <a:custGeom>
              <a:rect b="b" l="l" r="r" t="t"/>
              <a:pathLst>
                <a:path extrusionOk="0" h="6148" w="6518">
                  <a:moveTo>
                    <a:pt x="3941" y="0"/>
                  </a:moveTo>
                  <a:cubicBezTo>
                    <a:pt x="3040" y="0"/>
                    <a:pt x="1945" y="424"/>
                    <a:pt x="728" y="1410"/>
                  </a:cubicBezTo>
                  <a:cubicBezTo>
                    <a:pt x="728" y="1410"/>
                    <a:pt x="1" y="2112"/>
                    <a:pt x="828" y="2914"/>
                  </a:cubicBezTo>
                  <a:cubicBezTo>
                    <a:pt x="828" y="2914"/>
                    <a:pt x="1112" y="2830"/>
                    <a:pt x="1461" y="2830"/>
                  </a:cubicBezTo>
                  <a:cubicBezTo>
                    <a:pt x="1822" y="2830"/>
                    <a:pt x="2252" y="2920"/>
                    <a:pt x="2507" y="3290"/>
                  </a:cubicBezTo>
                  <a:cubicBezTo>
                    <a:pt x="2731" y="3620"/>
                    <a:pt x="3164" y="3778"/>
                    <a:pt x="3652" y="3778"/>
                  </a:cubicBezTo>
                  <a:cubicBezTo>
                    <a:pt x="4203" y="3778"/>
                    <a:pt x="4824" y="3576"/>
                    <a:pt x="5289" y="3190"/>
                  </a:cubicBezTo>
                  <a:cubicBezTo>
                    <a:pt x="5289" y="3190"/>
                    <a:pt x="6166" y="4543"/>
                    <a:pt x="5690" y="6147"/>
                  </a:cubicBezTo>
                  <a:cubicBezTo>
                    <a:pt x="5690" y="6147"/>
                    <a:pt x="6517" y="5872"/>
                    <a:pt x="6492" y="3039"/>
                  </a:cubicBezTo>
                  <a:cubicBezTo>
                    <a:pt x="6460" y="1250"/>
                    <a:pt x="5488" y="0"/>
                    <a:pt x="3941" y="0"/>
                  </a:cubicBez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14"/>
            <p:cNvSpPr/>
            <p:nvPr/>
          </p:nvSpPr>
          <p:spPr>
            <a:xfrm>
              <a:off x="3057401" y="1794460"/>
              <a:ext cx="46713" cy="117530"/>
            </a:xfrm>
            <a:custGeom>
              <a:rect b="b" l="l" r="r" t="t"/>
              <a:pathLst>
                <a:path extrusionOk="0" h="3535" w="1405">
                  <a:moveTo>
                    <a:pt x="953" y="0"/>
                  </a:moveTo>
                  <a:lnTo>
                    <a:pt x="1" y="577"/>
                  </a:lnTo>
                  <a:cubicBezTo>
                    <a:pt x="1" y="577"/>
                    <a:pt x="126" y="1630"/>
                    <a:pt x="126" y="1880"/>
                  </a:cubicBezTo>
                  <a:cubicBezTo>
                    <a:pt x="126" y="1880"/>
                    <a:pt x="201" y="1414"/>
                    <a:pt x="462" y="1414"/>
                  </a:cubicBezTo>
                  <a:cubicBezTo>
                    <a:pt x="504" y="1414"/>
                    <a:pt x="550" y="1426"/>
                    <a:pt x="602" y="1454"/>
                  </a:cubicBezTo>
                  <a:cubicBezTo>
                    <a:pt x="978" y="1655"/>
                    <a:pt x="903" y="2532"/>
                    <a:pt x="352" y="2632"/>
                  </a:cubicBezTo>
                  <a:lnTo>
                    <a:pt x="928" y="3534"/>
                  </a:lnTo>
                  <a:lnTo>
                    <a:pt x="1404" y="2156"/>
                  </a:lnTo>
                  <a:lnTo>
                    <a:pt x="1404" y="777"/>
                  </a:lnTo>
                  <a:lnTo>
                    <a:pt x="95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14"/>
            <p:cNvSpPr/>
            <p:nvPr/>
          </p:nvSpPr>
          <p:spPr>
            <a:xfrm>
              <a:off x="3145742" y="2086117"/>
              <a:ext cx="101704" cy="412502"/>
            </a:xfrm>
            <a:custGeom>
              <a:rect b="b" l="l" r="r" t="t"/>
              <a:pathLst>
                <a:path extrusionOk="0" h="12407" w="3059">
                  <a:moveTo>
                    <a:pt x="0" y="0"/>
                  </a:moveTo>
                  <a:lnTo>
                    <a:pt x="1304" y="12406"/>
                  </a:lnTo>
                  <a:cubicBezTo>
                    <a:pt x="2582" y="12005"/>
                    <a:pt x="3058" y="11304"/>
                    <a:pt x="3058" y="11304"/>
                  </a:cubicBezTo>
                  <a:cubicBezTo>
                    <a:pt x="3058" y="11304"/>
                    <a:pt x="2908" y="8121"/>
                    <a:pt x="2657" y="4838"/>
                  </a:cubicBezTo>
                  <a:cubicBezTo>
                    <a:pt x="2457" y="4061"/>
                    <a:pt x="2281" y="3484"/>
                    <a:pt x="2231" y="3434"/>
                  </a:cubicBezTo>
                  <a:cubicBezTo>
                    <a:pt x="2081" y="3309"/>
                    <a:pt x="1" y="1"/>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14"/>
            <p:cNvSpPr/>
            <p:nvPr/>
          </p:nvSpPr>
          <p:spPr>
            <a:xfrm>
              <a:off x="3141519" y="2004126"/>
              <a:ext cx="185089" cy="612818"/>
            </a:xfrm>
            <a:custGeom>
              <a:rect b="b" l="l" r="r" t="t"/>
              <a:pathLst>
                <a:path extrusionOk="0" h="18432" w="5567">
                  <a:moveTo>
                    <a:pt x="1132" y="1"/>
                  </a:moveTo>
                  <a:cubicBezTo>
                    <a:pt x="92" y="1"/>
                    <a:pt x="1" y="1857"/>
                    <a:pt x="203" y="2867"/>
                  </a:cubicBezTo>
                  <a:cubicBezTo>
                    <a:pt x="428" y="4121"/>
                    <a:pt x="3060" y="18431"/>
                    <a:pt x="3060" y="18431"/>
                  </a:cubicBezTo>
                  <a:lnTo>
                    <a:pt x="5566" y="17429"/>
                  </a:lnTo>
                  <a:cubicBezTo>
                    <a:pt x="5566" y="17429"/>
                    <a:pt x="3711" y="6577"/>
                    <a:pt x="3486" y="5098"/>
                  </a:cubicBezTo>
                  <a:cubicBezTo>
                    <a:pt x="3235" y="3594"/>
                    <a:pt x="2057" y="361"/>
                    <a:pt x="2057" y="361"/>
                  </a:cubicBezTo>
                  <a:cubicBezTo>
                    <a:pt x="1688" y="108"/>
                    <a:pt x="1382" y="1"/>
                    <a:pt x="1132"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14"/>
            <p:cNvSpPr/>
            <p:nvPr/>
          </p:nvSpPr>
          <p:spPr>
            <a:xfrm>
              <a:off x="1265807" y="2418603"/>
              <a:ext cx="1834065" cy="1320757"/>
            </a:xfrm>
            <a:custGeom>
              <a:rect b="b" l="l" r="r" t="t"/>
              <a:pathLst>
                <a:path extrusionOk="0" h="39725" w="55164">
                  <a:moveTo>
                    <a:pt x="55139" y="0"/>
                  </a:moveTo>
                  <a:lnTo>
                    <a:pt x="1" y="31830"/>
                  </a:lnTo>
                  <a:lnTo>
                    <a:pt x="26" y="39725"/>
                  </a:lnTo>
                  <a:lnTo>
                    <a:pt x="55164" y="7895"/>
                  </a:lnTo>
                  <a:lnTo>
                    <a:pt x="55139"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14"/>
            <p:cNvSpPr/>
            <p:nvPr/>
          </p:nvSpPr>
          <p:spPr>
            <a:xfrm>
              <a:off x="720000" y="3159415"/>
              <a:ext cx="546655" cy="579969"/>
            </a:xfrm>
            <a:custGeom>
              <a:rect b="b" l="l" r="r" t="t"/>
              <a:pathLst>
                <a:path extrusionOk="0" h="17444" w="16442">
                  <a:moveTo>
                    <a:pt x="1" y="0"/>
                  </a:moveTo>
                  <a:lnTo>
                    <a:pt x="26" y="7920"/>
                  </a:lnTo>
                  <a:lnTo>
                    <a:pt x="16442" y="17444"/>
                  </a:lnTo>
                  <a:lnTo>
                    <a:pt x="16442" y="17444"/>
                  </a:lnTo>
                  <a:lnTo>
                    <a:pt x="16417" y="9549"/>
                  </a:lnTo>
                  <a:lnTo>
                    <a:pt x="1"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14"/>
            <p:cNvSpPr/>
            <p:nvPr/>
          </p:nvSpPr>
          <p:spPr>
            <a:xfrm>
              <a:off x="720000" y="2101112"/>
              <a:ext cx="2379025" cy="1375782"/>
            </a:xfrm>
            <a:custGeom>
              <a:rect b="b" l="l" r="r" t="t"/>
              <a:pathLst>
                <a:path extrusionOk="0" h="41380" w="71555">
                  <a:moveTo>
                    <a:pt x="55139" y="1"/>
                  </a:moveTo>
                  <a:lnTo>
                    <a:pt x="1" y="31855"/>
                  </a:lnTo>
                  <a:lnTo>
                    <a:pt x="16417" y="41379"/>
                  </a:lnTo>
                  <a:lnTo>
                    <a:pt x="71555" y="9549"/>
                  </a:lnTo>
                  <a:lnTo>
                    <a:pt x="55139"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14"/>
            <p:cNvSpPr/>
            <p:nvPr/>
          </p:nvSpPr>
          <p:spPr>
            <a:xfrm>
              <a:off x="1483318" y="1404588"/>
              <a:ext cx="1321588" cy="1950631"/>
            </a:xfrm>
            <a:custGeom>
              <a:rect b="b" l="l" r="r" t="t"/>
              <a:pathLst>
                <a:path extrusionOk="0" h="58670" w="39750">
                  <a:moveTo>
                    <a:pt x="37010" y="0"/>
                  </a:moveTo>
                  <a:cubicBezTo>
                    <a:pt x="36357" y="0"/>
                    <a:pt x="35619" y="217"/>
                    <a:pt x="34837" y="674"/>
                  </a:cubicBezTo>
                  <a:lnTo>
                    <a:pt x="4812" y="17992"/>
                  </a:lnTo>
                  <a:cubicBezTo>
                    <a:pt x="2156" y="19521"/>
                    <a:pt x="0" y="23255"/>
                    <a:pt x="25" y="26313"/>
                  </a:cubicBezTo>
                  <a:lnTo>
                    <a:pt x="100" y="58669"/>
                  </a:lnTo>
                  <a:lnTo>
                    <a:pt x="39750" y="35787"/>
                  </a:lnTo>
                  <a:lnTo>
                    <a:pt x="39675" y="3406"/>
                  </a:lnTo>
                  <a:cubicBezTo>
                    <a:pt x="39657" y="1247"/>
                    <a:pt x="38578" y="0"/>
                    <a:pt x="37010"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14"/>
            <p:cNvSpPr/>
            <p:nvPr/>
          </p:nvSpPr>
          <p:spPr>
            <a:xfrm>
              <a:off x="937512" y="1087463"/>
              <a:ext cx="1818239" cy="2267745"/>
            </a:xfrm>
            <a:custGeom>
              <a:rect b="b" l="l" r="r" t="t"/>
              <a:pathLst>
                <a:path extrusionOk="0" h="68208" w="54688">
                  <a:moveTo>
                    <a:pt x="36935" y="0"/>
                  </a:moveTo>
                  <a:cubicBezTo>
                    <a:pt x="36906" y="0"/>
                    <a:pt x="36876" y="3"/>
                    <a:pt x="36842" y="11"/>
                  </a:cubicBezTo>
                  <a:lnTo>
                    <a:pt x="36617" y="11"/>
                  </a:lnTo>
                  <a:cubicBezTo>
                    <a:pt x="36592" y="36"/>
                    <a:pt x="36542" y="36"/>
                    <a:pt x="36491" y="36"/>
                  </a:cubicBezTo>
                  <a:cubicBezTo>
                    <a:pt x="36466" y="36"/>
                    <a:pt x="36416" y="61"/>
                    <a:pt x="36366" y="61"/>
                  </a:cubicBezTo>
                  <a:cubicBezTo>
                    <a:pt x="36316" y="86"/>
                    <a:pt x="36241" y="86"/>
                    <a:pt x="36166" y="111"/>
                  </a:cubicBezTo>
                  <a:cubicBezTo>
                    <a:pt x="36141" y="111"/>
                    <a:pt x="36116" y="111"/>
                    <a:pt x="36065" y="136"/>
                  </a:cubicBezTo>
                  <a:cubicBezTo>
                    <a:pt x="35990" y="162"/>
                    <a:pt x="35915" y="187"/>
                    <a:pt x="35815" y="212"/>
                  </a:cubicBezTo>
                  <a:lnTo>
                    <a:pt x="35790" y="212"/>
                  </a:lnTo>
                  <a:cubicBezTo>
                    <a:pt x="35715" y="237"/>
                    <a:pt x="35614" y="287"/>
                    <a:pt x="35514" y="312"/>
                  </a:cubicBezTo>
                  <a:cubicBezTo>
                    <a:pt x="35464" y="337"/>
                    <a:pt x="35414" y="362"/>
                    <a:pt x="35389" y="387"/>
                  </a:cubicBezTo>
                  <a:cubicBezTo>
                    <a:pt x="35339" y="387"/>
                    <a:pt x="35313" y="412"/>
                    <a:pt x="35263" y="437"/>
                  </a:cubicBezTo>
                  <a:cubicBezTo>
                    <a:pt x="35138" y="487"/>
                    <a:pt x="34988" y="563"/>
                    <a:pt x="34837" y="663"/>
                  </a:cubicBezTo>
                  <a:lnTo>
                    <a:pt x="4812" y="17981"/>
                  </a:lnTo>
                  <a:cubicBezTo>
                    <a:pt x="4662" y="18081"/>
                    <a:pt x="4511" y="18182"/>
                    <a:pt x="4361" y="18282"/>
                  </a:cubicBezTo>
                  <a:cubicBezTo>
                    <a:pt x="4311" y="18307"/>
                    <a:pt x="4261" y="18357"/>
                    <a:pt x="4211" y="18382"/>
                  </a:cubicBezTo>
                  <a:cubicBezTo>
                    <a:pt x="4110" y="18457"/>
                    <a:pt x="4010" y="18533"/>
                    <a:pt x="3910" y="18608"/>
                  </a:cubicBezTo>
                  <a:cubicBezTo>
                    <a:pt x="3835" y="18658"/>
                    <a:pt x="3785" y="18708"/>
                    <a:pt x="3734" y="18758"/>
                  </a:cubicBezTo>
                  <a:cubicBezTo>
                    <a:pt x="3634" y="18833"/>
                    <a:pt x="3559" y="18909"/>
                    <a:pt x="3459" y="18984"/>
                  </a:cubicBezTo>
                  <a:cubicBezTo>
                    <a:pt x="3409" y="19034"/>
                    <a:pt x="3358" y="19084"/>
                    <a:pt x="3308" y="19134"/>
                  </a:cubicBezTo>
                  <a:cubicBezTo>
                    <a:pt x="3258" y="19184"/>
                    <a:pt x="3233" y="19209"/>
                    <a:pt x="3208" y="19234"/>
                  </a:cubicBezTo>
                  <a:cubicBezTo>
                    <a:pt x="3158" y="19259"/>
                    <a:pt x="3133" y="19310"/>
                    <a:pt x="3108" y="19335"/>
                  </a:cubicBezTo>
                  <a:cubicBezTo>
                    <a:pt x="2982" y="19460"/>
                    <a:pt x="2882" y="19560"/>
                    <a:pt x="2782" y="19685"/>
                  </a:cubicBezTo>
                  <a:cubicBezTo>
                    <a:pt x="2757" y="19736"/>
                    <a:pt x="2707" y="19761"/>
                    <a:pt x="2682" y="19786"/>
                  </a:cubicBezTo>
                  <a:cubicBezTo>
                    <a:pt x="2657" y="19836"/>
                    <a:pt x="2632" y="19861"/>
                    <a:pt x="2607" y="19886"/>
                  </a:cubicBezTo>
                  <a:cubicBezTo>
                    <a:pt x="2531" y="19961"/>
                    <a:pt x="2481" y="20036"/>
                    <a:pt x="2406" y="20112"/>
                  </a:cubicBezTo>
                  <a:cubicBezTo>
                    <a:pt x="2356" y="20162"/>
                    <a:pt x="2331" y="20212"/>
                    <a:pt x="2281" y="20262"/>
                  </a:cubicBezTo>
                  <a:cubicBezTo>
                    <a:pt x="2256" y="20312"/>
                    <a:pt x="2231" y="20362"/>
                    <a:pt x="2180" y="20387"/>
                  </a:cubicBezTo>
                  <a:cubicBezTo>
                    <a:pt x="2155" y="20462"/>
                    <a:pt x="2105" y="20513"/>
                    <a:pt x="2055" y="20588"/>
                  </a:cubicBezTo>
                  <a:cubicBezTo>
                    <a:pt x="2030" y="20613"/>
                    <a:pt x="2005" y="20663"/>
                    <a:pt x="1955" y="20713"/>
                  </a:cubicBezTo>
                  <a:cubicBezTo>
                    <a:pt x="1905" y="20788"/>
                    <a:pt x="1880" y="20863"/>
                    <a:pt x="1830" y="20914"/>
                  </a:cubicBezTo>
                  <a:cubicBezTo>
                    <a:pt x="1779" y="20964"/>
                    <a:pt x="1754" y="21014"/>
                    <a:pt x="1729" y="21064"/>
                  </a:cubicBezTo>
                  <a:cubicBezTo>
                    <a:pt x="1704" y="21089"/>
                    <a:pt x="1704" y="21114"/>
                    <a:pt x="1679" y="21114"/>
                  </a:cubicBezTo>
                  <a:cubicBezTo>
                    <a:pt x="1604" y="21264"/>
                    <a:pt x="1529" y="21390"/>
                    <a:pt x="1429" y="21540"/>
                  </a:cubicBezTo>
                  <a:cubicBezTo>
                    <a:pt x="1429" y="21540"/>
                    <a:pt x="1429" y="21540"/>
                    <a:pt x="1429" y="21565"/>
                  </a:cubicBezTo>
                  <a:cubicBezTo>
                    <a:pt x="1404" y="21590"/>
                    <a:pt x="1404" y="21615"/>
                    <a:pt x="1378" y="21640"/>
                  </a:cubicBezTo>
                  <a:cubicBezTo>
                    <a:pt x="1328" y="21741"/>
                    <a:pt x="1253" y="21841"/>
                    <a:pt x="1203" y="21941"/>
                  </a:cubicBezTo>
                  <a:cubicBezTo>
                    <a:pt x="1178" y="21991"/>
                    <a:pt x="1178" y="22016"/>
                    <a:pt x="1153" y="22066"/>
                  </a:cubicBezTo>
                  <a:cubicBezTo>
                    <a:pt x="1128" y="22117"/>
                    <a:pt x="1103" y="22167"/>
                    <a:pt x="1078" y="22217"/>
                  </a:cubicBezTo>
                  <a:cubicBezTo>
                    <a:pt x="1053" y="22267"/>
                    <a:pt x="1028" y="22292"/>
                    <a:pt x="1003" y="22342"/>
                  </a:cubicBezTo>
                  <a:cubicBezTo>
                    <a:pt x="952" y="22467"/>
                    <a:pt x="902" y="22568"/>
                    <a:pt x="852" y="22693"/>
                  </a:cubicBezTo>
                  <a:cubicBezTo>
                    <a:pt x="827" y="22693"/>
                    <a:pt x="827" y="22718"/>
                    <a:pt x="827" y="22743"/>
                  </a:cubicBezTo>
                  <a:cubicBezTo>
                    <a:pt x="827" y="22743"/>
                    <a:pt x="827" y="22743"/>
                    <a:pt x="802" y="22768"/>
                  </a:cubicBezTo>
                  <a:cubicBezTo>
                    <a:pt x="752" y="22894"/>
                    <a:pt x="702" y="23044"/>
                    <a:pt x="627" y="23194"/>
                  </a:cubicBezTo>
                  <a:cubicBezTo>
                    <a:pt x="627" y="23219"/>
                    <a:pt x="627" y="23244"/>
                    <a:pt x="602" y="23269"/>
                  </a:cubicBezTo>
                  <a:cubicBezTo>
                    <a:pt x="576" y="23320"/>
                    <a:pt x="576" y="23370"/>
                    <a:pt x="551" y="23420"/>
                  </a:cubicBezTo>
                  <a:cubicBezTo>
                    <a:pt x="526" y="23495"/>
                    <a:pt x="501" y="23570"/>
                    <a:pt x="476" y="23645"/>
                  </a:cubicBezTo>
                  <a:cubicBezTo>
                    <a:pt x="451" y="23696"/>
                    <a:pt x="451" y="23771"/>
                    <a:pt x="426" y="23821"/>
                  </a:cubicBezTo>
                  <a:cubicBezTo>
                    <a:pt x="401" y="23871"/>
                    <a:pt x="376" y="23946"/>
                    <a:pt x="351" y="24021"/>
                  </a:cubicBezTo>
                  <a:cubicBezTo>
                    <a:pt x="351" y="24046"/>
                    <a:pt x="326" y="24097"/>
                    <a:pt x="326" y="24147"/>
                  </a:cubicBezTo>
                  <a:cubicBezTo>
                    <a:pt x="301" y="24222"/>
                    <a:pt x="301" y="24297"/>
                    <a:pt x="276" y="24347"/>
                  </a:cubicBezTo>
                  <a:cubicBezTo>
                    <a:pt x="251" y="24447"/>
                    <a:pt x="226" y="24523"/>
                    <a:pt x="201" y="24598"/>
                  </a:cubicBezTo>
                  <a:cubicBezTo>
                    <a:pt x="201" y="24623"/>
                    <a:pt x="201" y="24673"/>
                    <a:pt x="201" y="24698"/>
                  </a:cubicBezTo>
                  <a:cubicBezTo>
                    <a:pt x="175" y="24748"/>
                    <a:pt x="175" y="24798"/>
                    <a:pt x="150" y="24873"/>
                  </a:cubicBezTo>
                  <a:cubicBezTo>
                    <a:pt x="125" y="24999"/>
                    <a:pt x="100" y="25124"/>
                    <a:pt x="100" y="25249"/>
                  </a:cubicBezTo>
                  <a:cubicBezTo>
                    <a:pt x="75" y="25274"/>
                    <a:pt x="75" y="25325"/>
                    <a:pt x="75" y="25350"/>
                  </a:cubicBezTo>
                  <a:cubicBezTo>
                    <a:pt x="75" y="25450"/>
                    <a:pt x="50" y="25525"/>
                    <a:pt x="50" y="25600"/>
                  </a:cubicBezTo>
                  <a:cubicBezTo>
                    <a:pt x="50" y="25650"/>
                    <a:pt x="50" y="25701"/>
                    <a:pt x="25" y="25776"/>
                  </a:cubicBezTo>
                  <a:cubicBezTo>
                    <a:pt x="25" y="25951"/>
                    <a:pt x="0" y="26127"/>
                    <a:pt x="25" y="26302"/>
                  </a:cubicBezTo>
                  <a:lnTo>
                    <a:pt x="100" y="58683"/>
                  </a:lnTo>
                  <a:lnTo>
                    <a:pt x="16516" y="68207"/>
                  </a:lnTo>
                  <a:lnTo>
                    <a:pt x="16441" y="35851"/>
                  </a:lnTo>
                  <a:cubicBezTo>
                    <a:pt x="16441" y="35676"/>
                    <a:pt x="16441" y="35500"/>
                    <a:pt x="16466" y="35300"/>
                  </a:cubicBezTo>
                  <a:cubicBezTo>
                    <a:pt x="16466" y="35249"/>
                    <a:pt x="16466" y="35199"/>
                    <a:pt x="16466" y="35149"/>
                  </a:cubicBezTo>
                  <a:cubicBezTo>
                    <a:pt x="16491" y="35024"/>
                    <a:pt x="16491" y="34899"/>
                    <a:pt x="16516" y="34798"/>
                  </a:cubicBezTo>
                  <a:cubicBezTo>
                    <a:pt x="16541" y="34673"/>
                    <a:pt x="16567" y="34548"/>
                    <a:pt x="16567" y="34397"/>
                  </a:cubicBezTo>
                  <a:cubicBezTo>
                    <a:pt x="16592" y="34322"/>
                    <a:pt x="16617" y="34222"/>
                    <a:pt x="16642" y="34147"/>
                  </a:cubicBezTo>
                  <a:cubicBezTo>
                    <a:pt x="16642" y="34072"/>
                    <a:pt x="16667" y="33971"/>
                    <a:pt x="16692" y="33896"/>
                  </a:cubicBezTo>
                  <a:cubicBezTo>
                    <a:pt x="16717" y="33796"/>
                    <a:pt x="16742" y="33671"/>
                    <a:pt x="16792" y="33545"/>
                  </a:cubicBezTo>
                  <a:cubicBezTo>
                    <a:pt x="16792" y="33495"/>
                    <a:pt x="16817" y="33420"/>
                    <a:pt x="16842" y="33370"/>
                  </a:cubicBezTo>
                  <a:cubicBezTo>
                    <a:pt x="16892" y="33219"/>
                    <a:pt x="16917" y="33094"/>
                    <a:pt x="16968" y="32969"/>
                  </a:cubicBezTo>
                  <a:cubicBezTo>
                    <a:pt x="16993" y="32919"/>
                    <a:pt x="17018" y="32868"/>
                    <a:pt x="17018" y="32818"/>
                  </a:cubicBezTo>
                  <a:cubicBezTo>
                    <a:pt x="17093" y="32643"/>
                    <a:pt x="17168" y="32467"/>
                    <a:pt x="17243" y="32292"/>
                  </a:cubicBezTo>
                  <a:cubicBezTo>
                    <a:pt x="17243" y="32267"/>
                    <a:pt x="17268" y="32242"/>
                    <a:pt x="17268" y="32217"/>
                  </a:cubicBezTo>
                  <a:cubicBezTo>
                    <a:pt x="17343" y="32066"/>
                    <a:pt x="17419" y="31916"/>
                    <a:pt x="17494" y="31766"/>
                  </a:cubicBezTo>
                  <a:cubicBezTo>
                    <a:pt x="17519" y="31716"/>
                    <a:pt x="17544" y="31665"/>
                    <a:pt x="17569" y="31615"/>
                  </a:cubicBezTo>
                  <a:cubicBezTo>
                    <a:pt x="17644" y="31465"/>
                    <a:pt x="17719" y="31315"/>
                    <a:pt x="17795" y="31189"/>
                  </a:cubicBezTo>
                  <a:cubicBezTo>
                    <a:pt x="17820" y="31164"/>
                    <a:pt x="17820" y="31139"/>
                    <a:pt x="17845" y="31089"/>
                  </a:cubicBezTo>
                  <a:cubicBezTo>
                    <a:pt x="17945" y="30939"/>
                    <a:pt x="18045" y="30763"/>
                    <a:pt x="18145" y="30613"/>
                  </a:cubicBezTo>
                  <a:cubicBezTo>
                    <a:pt x="18171" y="30563"/>
                    <a:pt x="18196" y="30513"/>
                    <a:pt x="18246" y="30462"/>
                  </a:cubicBezTo>
                  <a:cubicBezTo>
                    <a:pt x="18321" y="30362"/>
                    <a:pt x="18396" y="30237"/>
                    <a:pt x="18471" y="30112"/>
                  </a:cubicBezTo>
                  <a:cubicBezTo>
                    <a:pt x="18521" y="30061"/>
                    <a:pt x="18572" y="30011"/>
                    <a:pt x="18622" y="29936"/>
                  </a:cubicBezTo>
                  <a:cubicBezTo>
                    <a:pt x="18672" y="29836"/>
                    <a:pt x="18747" y="29761"/>
                    <a:pt x="18822" y="29660"/>
                  </a:cubicBezTo>
                  <a:cubicBezTo>
                    <a:pt x="18897" y="29585"/>
                    <a:pt x="18947" y="29510"/>
                    <a:pt x="19023" y="29435"/>
                  </a:cubicBezTo>
                  <a:cubicBezTo>
                    <a:pt x="19073" y="29360"/>
                    <a:pt x="19148" y="29310"/>
                    <a:pt x="19198" y="29234"/>
                  </a:cubicBezTo>
                  <a:cubicBezTo>
                    <a:pt x="19298" y="29109"/>
                    <a:pt x="19399" y="29009"/>
                    <a:pt x="19524" y="28884"/>
                  </a:cubicBezTo>
                  <a:cubicBezTo>
                    <a:pt x="19599" y="28808"/>
                    <a:pt x="19649" y="28758"/>
                    <a:pt x="19724" y="28683"/>
                  </a:cubicBezTo>
                  <a:cubicBezTo>
                    <a:pt x="19775" y="28633"/>
                    <a:pt x="19825" y="28583"/>
                    <a:pt x="19875" y="28533"/>
                  </a:cubicBezTo>
                  <a:cubicBezTo>
                    <a:pt x="19975" y="28457"/>
                    <a:pt x="20075" y="28382"/>
                    <a:pt x="20151" y="28307"/>
                  </a:cubicBezTo>
                  <a:cubicBezTo>
                    <a:pt x="20201" y="28257"/>
                    <a:pt x="20276" y="28207"/>
                    <a:pt x="20326" y="28157"/>
                  </a:cubicBezTo>
                  <a:cubicBezTo>
                    <a:pt x="20426" y="28082"/>
                    <a:pt x="20526" y="28006"/>
                    <a:pt x="20627" y="27931"/>
                  </a:cubicBezTo>
                  <a:cubicBezTo>
                    <a:pt x="20677" y="27906"/>
                    <a:pt x="20727" y="27856"/>
                    <a:pt x="20777" y="27831"/>
                  </a:cubicBezTo>
                  <a:cubicBezTo>
                    <a:pt x="20927" y="27731"/>
                    <a:pt x="21078" y="27630"/>
                    <a:pt x="21228" y="27530"/>
                  </a:cubicBezTo>
                  <a:lnTo>
                    <a:pt x="51253" y="10212"/>
                  </a:lnTo>
                  <a:cubicBezTo>
                    <a:pt x="51404" y="10111"/>
                    <a:pt x="51554" y="10036"/>
                    <a:pt x="51680" y="9961"/>
                  </a:cubicBezTo>
                  <a:cubicBezTo>
                    <a:pt x="51730" y="9961"/>
                    <a:pt x="51780" y="9936"/>
                    <a:pt x="51805" y="9911"/>
                  </a:cubicBezTo>
                  <a:cubicBezTo>
                    <a:pt x="51955" y="9861"/>
                    <a:pt x="52081" y="9811"/>
                    <a:pt x="52231" y="9761"/>
                  </a:cubicBezTo>
                  <a:cubicBezTo>
                    <a:pt x="52231" y="9761"/>
                    <a:pt x="52231" y="9761"/>
                    <a:pt x="52256" y="9736"/>
                  </a:cubicBezTo>
                  <a:cubicBezTo>
                    <a:pt x="52356" y="9710"/>
                    <a:pt x="52482" y="9685"/>
                    <a:pt x="52607" y="9635"/>
                  </a:cubicBezTo>
                  <a:cubicBezTo>
                    <a:pt x="52657" y="9635"/>
                    <a:pt x="52732" y="9610"/>
                    <a:pt x="52782" y="9610"/>
                  </a:cubicBezTo>
                  <a:cubicBezTo>
                    <a:pt x="52883" y="9585"/>
                    <a:pt x="52958" y="9585"/>
                    <a:pt x="53058" y="9560"/>
                  </a:cubicBezTo>
                  <a:lnTo>
                    <a:pt x="53183" y="9560"/>
                  </a:lnTo>
                  <a:cubicBezTo>
                    <a:pt x="53309" y="9535"/>
                    <a:pt x="53409" y="9535"/>
                    <a:pt x="53509" y="9535"/>
                  </a:cubicBezTo>
                  <a:lnTo>
                    <a:pt x="53584" y="9535"/>
                  </a:lnTo>
                  <a:cubicBezTo>
                    <a:pt x="53685" y="9560"/>
                    <a:pt x="53810" y="9560"/>
                    <a:pt x="53935" y="9585"/>
                  </a:cubicBezTo>
                  <a:cubicBezTo>
                    <a:pt x="53960" y="9585"/>
                    <a:pt x="53985" y="9610"/>
                    <a:pt x="54010" y="9610"/>
                  </a:cubicBezTo>
                  <a:cubicBezTo>
                    <a:pt x="54111" y="9635"/>
                    <a:pt x="54186" y="9660"/>
                    <a:pt x="54286" y="9685"/>
                  </a:cubicBezTo>
                  <a:cubicBezTo>
                    <a:pt x="54311" y="9685"/>
                    <a:pt x="54336" y="9710"/>
                    <a:pt x="54361" y="9710"/>
                  </a:cubicBezTo>
                  <a:cubicBezTo>
                    <a:pt x="54461" y="9761"/>
                    <a:pt x="54587" y="9811"/>
                    <a:pt x="54687" y="9861"/>
                  </a:cubicBezTo>
                  <a:lnTo>
                    <a:pt x="38246" y="312"/>
                  </a:lnTo>
                  <a:lnTo>
                    <a:pt x="38221" y="312"/>
                  </a:lnTo>
                  <a:cubicBezTo>
                    <a:pt x="38146" y="262"/>
                    <a:pt x="38070" y="237"/>
                    <a:pt x="37995" y="187"/>
                  </a:cubicBezTo>
                  <a:cubicBezTo>
                    <a:pt x="37970" y="187"/>
                    <a:pt x="37945" y="187"/>
                    <a:pt x="37945" y="162"/>
                  </a:cubicBezTo>
                  <a:cubicBezTo>
                    <a:pt x="37920" y="162"/>
                    <a:pt x="37895" y="162"/>
                    <a:pt x="37870" y="136"/>
                  </a:cubicBezTo>
                  <a:cubicBezTo>
                    <a:pt x="37820" y="136"/>
                    <a:pt x="37770" y="111"/>
                    <a:pt x="37745" y="111"/>
                  </a:cubicBezTo>
                  <a:cubicBezTo>
                    <a:pt x="37694" y="86"/>
                    <a:pt x="37644" y="86"/>
                    <a:pt x="37594" y="61"/>
                  </a:cubicBezTo>
                  <a:cubicBezTo>
                    <a:pt x="37569" y="61"/>
                    <a:pt x="37544" y="61"/>
                    <a:pt x="37519" y="36"/>
                  </a:cubicBezTo>
                  <a:lnTo>
                    <a:pt x="37469" y="36"/>
                  </a:lnTo>
                  <a:cubicBezTo>
                    <a:pt x="37369" y="11"/>
                    <a:pt x="37268" y="11"/>
                    <a:pt x="37168" y="11"/>
                  </a:cubicBezTo>
                  <a:lnTo>
                    <a:pt x="37093" y="11"/>
                  </a:lnTo>
                  <a:cubicBezTo>
                    <a:pt x="37043" y="11"/>
                    <a:pt x="36993" y="0"/>
                    <a:pt x="36935"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14"/>
            <p:cNvSpPr/>
            <p:nvPr/>
          </p:nvSpPr>
          <p:spPr>
            <a:xfrm>
              <a:off x="937512" y="1087462"/>
              <a:ext cx="1818239" cy="1983579"/>
            </a:xfrm>
            <a:custGeom>
              <a:rect b="b" l="l" r="r" t="t"/>
              <a:pathLst>
                <a:path extrusionOk="0" h="59661" w="54688">
                  <a:moveTo>
                    <a:pt x="36935" y="0"/>
                  </a:moveTo>
                  <a:cubicBezTo>
                    <a:pt x="36906" y="0"/>
                    <a:pt x="36876" y="3"/>
                    <a:pt x="36842" y="11"/>
                  </a:cubicBezTo>
                  <a:lnTo>
                    <a:pt x="36617" y="11"/>
                  </a:lnTo>
                  <a:cubicBezTo>
                    <a:pt x="36592" y="36"/>
                    <a:pt x="36542" y="36"/>
                    <a:pt x="36491" y="36"/>
                  </a:cubicBezTo>
                  <a:cubicBezTo>
                    <a:pt x="36466" y="36"/>
                    <a:pt x="36416" y="61"/>
                    <a:pt x="36366" y="61"/>
                  </a:cubicBezTo>
                  <a:cubicBezTo>
                    <a:pt x="36316" y="86"/>
                    <a:pt x="36241" y="86"/>
                    <a:pt x="36166" y="111"/>
                  </a:cubicBezTo>
                  <a:cubicBezTo>
                    <a:pt x="36141" y="111"/>
                    <a:pt x="36116" y="111"/>
                    <a:pt x="36065" y="136"/>
                  </a:cubicBezTo>
                  <a:cubicBezTo>
                    <a:pt x="35990" y="162"/>
                    <a:pt x="35915" y="187"/>
                    <a:pt x="35815" y="212"/>
                  </a:cubicBezTo>
                  <a:lnTo>
                    <a:pt x="35790" y="212"/>
                  </a:lnTo>
                  <a:cubicBezTo>
                    <a:pt x="35715" y="237"/>
                    <a:pt x="35614" y="287"/>
                    <a:pt x="35514" y="312"/>
                  </a:cubicBezTo>
                  <a:cubicBezTo>
                    <a:pt x="35464" y="337"/>
                    <a:pt x="35414" y="362"/>
                    <a:pt x="35389" y="387"/>
                  </a:cubicBezTo>
                  <a:cubicBezTo>
                    <a:pt x="35339" y="387"/>
                    <a:pt x="35313" y="412"/>
                    <a:pt x="35263" y="437"/>
                  </a:cubicBezTo>
                  <a:cubicBezTo>
                    <a:pt x="35138" y="487"/>
                    <a:pt x="34988" y="563"/>
                    <a:pt x="34837" y="663"/>
                  </a:cubicBezTo>
                  <a:lnTo>
                    <a:pt x="4812" y="17981"/>
                  </a:lnTo>
                  <a:cubicBezTo>
                    <a:pt x="4662" y="18081"/>
                    <a:pt x="4511" y="18182"/>
                    <a:pt x="4361" y="18282"/>
                  </a:cubicBezTo>
                  <a:cubicBezTo>
                    <a:pt x="4311" y="18307"/>
                    <a:pt x="4261" y="18357"/>
                    <a:pt x="4211" y="18382"/>
                  </a:cubicBezTo>
                  <a:cubicBezTo>
                    <a:pt x="4110" y="18457"/>
                    <a:pt x="4010" y="18533"/>
                    <a:pt x="3910" y="18608"/>
                  </a:cubicBezTo>
                  <a:cubicBezTo>
                    <a:pt x="3835" y="18658"/>
                    <a:pt x="3785" y="18708"/>
                    <a:pt x="3734" y="18758"/>
                  </a:cubicBezTo>
                  <a:cubicBezTo>
                    <a:pt x="3634" y="18833"/>
                    <a:pt x="3559" y="18909"/>
                    <a:pt x="3459" y="18984"/>
                  </a:cubicBezTo>
                  <a:cubicBezTo>
                    <a:pt x="3409" y="19034"/>
                    <a:pt x="3358" y="19084"/>
                    <a:pt x="3308" y="19134"/>
                  </a:cubicBezTo>
                  <a:cubicBezTo>
                    <a:pt x="3258" y="19184"/>
                    <a:pt x="3233" y="19209"/>
                    <a:pt x="3208" y="19234"/>
                  </a:cubicBezTo>
                  <a:cubicBezTo>
                    <a:pt x="3158" y="19259"/>
                    <a:pt x="3133" y="19310"/>
                    <a:pt x="3108" y="19335"/>
                  </a:cubicBezTo>
                  <a:cubicBezTo>
                    <a:pt x="2982" y="19460"/>
                    <a:pt x="2882" y="19560"/>
                    <a:pt x="2782" y="19685"/>
                  </a:cubicBezTo>
                  <a:cubicBezTo>
                    <a:pt x="2757" y="19736"/>
                    <a:pt x="2707" y="19761"/>
                    <a:pt x="2682" y="19786"/>
                  </a:cubicBezTo>
                  <a:cubicBezTo>
                    <a:pt x="2657" y="19836"/>
                    <a:pt x="2632" y="19861"/>
                    <a:pt x="2607" y="19886"/>
                  </a:cubicBezTo>
                  <a:cubicBezTo>
                    <a:pt x="2531" y="19961"/>
                    <a:pt x="2481" y="20036"/>
                    <a:pt x="2406" y="20112"/>
                  </a:cubicBezTo>
                  <a:cubicBezTo>
                    <a:pt x="2356" y="20162"/>
                    <a:pt x="2331" y="20212"/>
                    <a:pt x="2281" y="20262"/>
                  </a:cubicBezTo>
                  <a:cubicBezTo>
                    <a:pt x="2256" y="20312"/>
                    <a:pt x="2231" y="20362"/>
                    <a:pt x="2180" y="20387"/>
                  </a:cubicBezTo>
                  <a:cubicBezTo>
                    <a:pt x="2155" y="20462"/>
                    <a:pt x="2105" y="20513"/>
                    <a:pt x="2055" y="20588"/>
                  </a:cubicBezTo>
                  <a:cubicBezTo>
                    <a:pt x="2030" y="20613"/>
                    <a:pt x="2005" y="20663"/>
                    <a:pt x="1955" y="20713"/>
                  </a:cubicBezTo>
                  <a:cubicBezTo>
                    <a:pt x="1905" y="20788"/>
                    <a:pt x="1880" y="20863"/>
                    <a:pt x="1830" y="20914"/>
                  </a:cubicBezTo>
                  <a:cubicBezTo>
                    <a:pt x="1779" y="20964"/>
                    <a:pt x="1754" y="21014"/>
                    <a:pt x="1729" y="21064"/>
                  </a:cubicBezTo>
                  <a:cubicBezTo>
                    <a:pt x="1704" y="21089"/>
                    <a:pt x="1704" y="21089"/>
                    <a:pt x="1679" y="21114"/>
                  </a:cubicBezTo>
                  <a:cubicBezTo>
                    <a:pt x="1604" y="21264"/>
                    <a:pt x="1529" y="21390"/>
                    <a:pt x="1429" y="21540"/>
                  </a:cubicBezTo>
                  <a:cubicBezTo>
                    <a:pt x="1429" y="21540"/>
                    <a:pt x="1429" y="21540"/>
                    <a:pt x="1429" y="21565"/>
                  </a:cubicBezTo>
                  <a:cubicBezTo>
                    <a:pt x="1404" y="21590"/>
                    <a:pt x="1404" y="21615"/>
                    <a:pt x="1378" y="21640"/>
                  </a:cubicBezTo>
                  <a:cubicBezTo>
                    <a:pt x="1328" y="21741"/>
                    <a:pt x="1253" y="21841"/>
                    <a:pt x="1203" y="21941"/>
                  </a:cubicBezTo>
                  <a:cubicBezTo>
                    <a:pt x="1178" y="21991"/>
                    <a:pt x="1153" y="22016"/>
                    <a:pt x="1153" y="22066"/>
                  </a:cubicBezTo>
                  <a:cubicBezTo>
                    <a:pt x="1128" y="22117"/>
                    <a:pt x="1103" y="22167"/>
                    <a:pt x="1078" y="22217"/>
                  </a:cubicBezTo>
                  <a:cubicBezTo>
                    <a:pt x="1053" y="22267"/>
                    <a:pt x="1028" y="22292"/>
                    <a:pt x="1003" y="22342"/>
                  </a:cubicBezTo>
                  <a:cubicBezTo>
                    <a:pt x="952" y="22467"/>
                    <a:pt x="902" y="22568"/>
                    <a:pt x="852" y="22693"/>
                  </a:cubicBezTo>
                  <a:cubicBezTo>
                    <a:pt x="827" y="22693"/>
                    <a:pt x="827" y="22718"/>
                    <a:pt x="827" y="22743"/>
                  </a:cubicBezTo>
                  <a:cubicBezTo>
                    <a:pt x="827" y="22743"/>
                    <a:pt x="827" y="22743"/>
                    <a:pt x="802" y="22768"/>
                  </a:cubicBezTo>
                  <a:cubicBezTo>
                    <a:pt x="752" y="22894"/>
                    <a:pt x="702" y="23044"/>
                    <a:pt x="627" y="23194"/>
                  </a:cubicBezTo>
                  <a:cubicBezTo>
                    <a:pt x="627" y="23219"/>
                    <a:pt x="627" y="23244"/>
                    <a:pt x="602" y="23269"/>
                  </a:cubicBezTo>
                  <a:cubicBezTo>
                    <a:pt x="576" y="23320"/>
                    <a:pt x="576" y="23370"/>
                    <a:pt x="551" y="23420"/>
                  </a:cubicBezTo>
                  <a:cubicBezTo>
                    <a:pt x="526" y="23495"/>
                    <a:pt x="501" y="23570"/>
                    <a:pt x="476" y="23645"/>
                  </a:cubicBezTo>
                  <a:cubicBezTo>
                    <a:pt x="451" y="23696"/>
                    <a:pt x="451" y="23771"/>
                    <a:pt x="426" y="23821"/>
                  </a:cubicBezTo>
                  <a:cubicBezTo>
                    <a:pt x="401" y="23871"/>
                    <a:pt x="376" y="23946"/>
                    <a:pt x="351" y="24021"/>
                  </a:cubicBezTo>
                  <a:cubicBezTo>
                    <a:pt x="351" y="24046"/>
                    <a:pt x="326" y="24097"/>
                    <a:pt x="326" y="24147"/>
                  </a:cubicBezTo>
                  <a:cubicBezTo>
                    <a:pt x="301" y="24222"/>
                    <a:pt x="301" y="24272"/>
                    <a:pt x="276" y="24347"/>
                  </a:cubicBezTo>
                  <a:cubicBezTo>
                    <a:pt x="251" y="24447"/>
                    <a:pt x="226" y="24523"/>
                    <a:pt x="201" y="24598"/>
                  </a:cubicBezTo>
                  <a:cubicBezTo>
                    <a:pt x="201" y="24623"/>
                    <a:pt x="201" y="24673"/>
                    <a:pt x="201" y="24698"/>
                  </a:cubicBezTo>
                  <a:cubicBezTo>
                    <a:pt x="175" y="24748"/>
                    <a:pt x="175" y="24798"/>
                    <a:pt x="150" y="24873"/>
                  </a:cubicBezTo>
                  <a:cubicBezTo>
                    <a:pt x="125" y="24999"/>
                    <a:pt x="100" y="25124"/>
                    <a:pt x="100" y="25249"/>
                  </a:cubicBezTo>
                  <a:cubicBezTo>
                    <a:pt x="75" y="25274"/>
                    <a:pt x="75" y="25325"/>
                    <a:pt x="75" y="25350"/>
                  </a:cubicBezTo>
                  <a:cubicBezTo>
                    <a:pt x="75" y="25450"/>
                    <a:pt x="50" y="25525"/>
                    <a:pt x="50" y="25600"/>
                  </a:cubicBezTo>
                  <a:cubicBezTo>
                    <a:pt x="50" y="25650"/>
                    <a:pt x="50" y="25701"/>
                    <a:pt x="25" y="25776"/>
                  </a:cubicBezTo>
                  <a:cubicBezTo>
                    <a:pt x="25" y="25951"/>
                    <a:pt x="0" y="26127"/>
                    <a:pt x="25" y="26302"/>
                  </a:cubicBezTo>
                  <a:lnTo>
                    <a:pt x="100" y="58683"/>
                  </a:lnTo>
                  <a:lnTo>
                    <a:pt x="1779" y="59661"/>
                  </a:lnTo>
                  <a:lnTo>
                    <a:pt x="1704" y="27279"/>
                  </a:lnTo>
                  <a:cubicBezTo>
                    <a:pt x="1704" y="27104"/>
                    <a:pt x="1704" y="26929"/>
                    <a:pt x="1704" y="26753"/>
                  </a:cubicBezTo>
                  <a:cubicBezTo>
                    <a:pt x="1729" y="26703"/>
                    <a:pt x="1729" y="26653"/>
                    <a:pt x="1729" y="26578"/>
                  </a:cubicBezTo>
                  <a:cubicBezTo>
                    <a:pt x="1729" y="26503"/>
                    <a:pt x="1754" y="26427"/>
                    <a:pt x="1754" y="26352"/>
                  </a:cubicBezTo>
                  <a:cubicBezTo>
                    <a:pt x="1754" y="26302"/>
                    <a:pt x="1779" y="26277"/>
                    <a:pt x="1779" y="26227"/>
                  </a:cubicBezTo>
                  <a:cubicBezTo>
                    <a:pt x="1805" y="26102"/>
                    <a:pt x="1805" y="25976"/>
                    <a:pt x="1830" y="25851"/>
                  </a:cubicBezTo>
                  <a:cubicBezTo>
                    <a:pt x="1855" y="25801"/>
                    <a:pt x="1855" y="25726"/>
                    <a:pt x="1880" y="25675"/>
                  </a:cubicBezTo>
                  <a:cubicBezTo>
                    <a:pt x="1880" y="25650"/>
                    <a:pt x="1880" y="25625"/>
                    <a:pt x="1880" y="25600"/>
                  </a:cubicBezTo>
                  <a:cubicBezTo>
                    <a:pt x="1905" y="25500"/>
                    <a:pt x="1930" y="25425"/>
                    <a:pt x="1955" y="25350"/>
                  </a:cubicBezTo>
                  <a:cubicBezTo>
                    <a:pt x="1980" y="25274"/>
                    <a:pt x="1980" y="25199"/>
                    <a:pt x="2005" y="25124"/>
                  </a:cubicBezTo>
                  <a:cubicBezTo>
                    <a:pt x="2030" y="25074"/>
                    <a:pt x="2030" y="25049"/>
                    <a:pt x="2055" y="24999"/>
                  </a:cubicBezTo>
                  <a:cubicBezTo>
                    <a:pt x="2055" y="24924"/>
                    <a:pt x="2080" y="24873"/>
                    <a:pt x="2105" y="24798"/>
                  </a:cubicBezTo>
                  <a:cubicBezTo>
                    <a:pt x="2130" y="24748"/>
                    <a:pt x="2130" y="24698"/>
                    <a:pt x="2155" y="24623"/>
                  </a:cubicBezTo>
                  <a:cubicBezTo>
                    <a:pt x="2180" y="24573"/>
                    <a:pt x="2206" y="24498"/>
                    <a:pt x="2231" y="24422"/>
                  </a:cubicBezTo>
                  <a:cubicBezTo>
                    <a:pt x="2256" y="24372"/>
                    <a:pt x="2281" y="24322"/>
                    <a:pt x="2281" y="24247"/>
                  </a:cubicBezTo>
                  <a:cubicBezTo>
                    <a:pt x="2306" y="24222"/>
                    <a:pt x="2306" y="24197"/>
                    <a:pt x="2331" y="24172"/>
                  </a:cubicBezTo>
                  <a:cubicBezTo>
                    <a:pt x="2381" y="24046"/>
                    <a:pt x="2431" y="23896"/>
                    <a:pt x="2506" y="23746"/>
                  </a:cubicBezTo>
                  <a:cubicBezTo>
                    <a:pt x="2506" y="23746"/>
                    <a:pt x="2506" y="23746"/>
                    <a:pt x="2506" y="23721"/>
                  </a:cubicBezTo>
                  <a:cubicBezTo>
                    <a:pt x="2506" y="23721"/>
                    <a:pt x="2531" y="23696"/>
                    <a:pt x="2531" y="23670"/>
                  </a:cubicBezTo>
                  <a:cubicBezTo>
                    <a:pt x="2581" y="23545"/>
                    <a:pt x="2632" y="23445"/>
                    <a:pt x="2682" y="23320"/>
                  </a:cubicBezTo>
                  <a:cubicBezTo>
                    <a:pt x="2707" y="23295"/>
                    <a:pt x="2732" y="23244"/>
                    <a:pt x="2757" y="23194"/>
                  </a:cubicBezTo>
                  <a:cubicBezTo>
                    <a:pt x="2782" y="23144"/>
                    <a:pt x="2807" y="23119"/>
                    <a:pt x="2832" y="23069"/>
                  </a:cubicBezTo>
                  <a:cubicBezTo>
                    <a:pt x="2857" y="23019"/>
                    <a:pt x="2882" y="22969"/>
                    <a:pt x="2882" y="22919"/>
                  </a:cubicBezTo>
                  <a:cubicBezTo>
                    <a:pt x="2957" y="22818"/>
                    <a:pt x="3008" y="22718"/>
                    <a:pt x="3058" y="22618"/>
                  </a:cubicBezTo>
                  <a:cubicBezTo>
                    <a:pt x="3083" y="22593"/>
                    <a:pt x="3083" y="22568"/>
                    <a:pt x="3108" y="22543"/>
                  </a:cubicBezTo>
                  <a:cubicBezTo>
                    <a:pt x="3108" y="22543"/>
                    <a:pt x="3108" y="22518"/>
                    <a:pt x="3133" y="22518"/>
                  </a:cubicBezTo>
                  <a:cubicBezTo>
                    <a:pt x="3208" y="22367"/>
                    <a:pt x="3283" y="22242"/>
                    <a:pt x="3358" y="22117"/>
                  </a:cubicBezTo>
                  <a:cubicBezTo>
                    <a:pt x="3384" y="22091"/>
                    <a:pt x="3384" y="22066"/>
                    <a:pt x="3409" y="22041"/>
                  </a:cubicBezTo>
                  <a:cubicBezTo>
                    <a:pt x="3434" y="21991"/>
                    <a:pt x="3459" y="21966"/>
                    <a:pt x="3509" y="21916"/>
                  </a:cubicBezTo>
                  <a:cubicBezTo>
                    <a:pt x="3559" y="21841"/>
                    <a:pt x="3609" y="21766"/>
                    <a:pt x="3659" y="21690"/>
                  </a:cubicBezTo>
                  <a:cubicBezTo>
                    <a:pt x="3684" y="21640"/>
                    <a:pt x="3709" y="21615"/>
                    <a:pt x="3734" y="21565"/>
                  </a:cubicBezTo>
                  <a:cubicBezTo>
                    <a:pt x="3785" y="21515"/>
                    <a:pt x="3835" y="21440"/>
                    <a:pt x="3885" y="21390"/>
                  </a:cubicBezTo>
                  <a:cubicBezTo>
                    <a:pt x="3910" y="21340"/>
                    <a:pt x="3935" y="21289"/>
                    <a:pt x="3960" y="21264"/>
                  </a:cubicBezTo>
                  <a:cubicBezTo>
                    <a:pt x="4010" y="21214"/>
                    <a:pt x="4060" y="21164"/>
                    <a:pt x="4085" y="21114"/>
                  </a:cubicBezTo>
                  <a:cubicBezTo>
                    <a:pt x="4160" y="21039"/>
                    <a:pt x="4211" y="20964"/>
                    <a:pt x="4286" y="20888"/>
                  </a:cubicBezTo>
                  <a:cubicBezTo>
                    <a:pt x="4311" y="20838"/>
                    <a:pt x="4336" y="20813"/>
                    <a:pt x="4361" y="20788"/>
                  </a:cubicBezTo>
                  <a:cubicBezTo>
                    <a:pt x="4386" y="20738"/>
                    <a:pt x="4436" y="20713"/>
                    <a:pt x="4461" y="20663"/>
                  </a:cubicBezTo>
                  <a:cubicBezTo>
                    <a:pt x="4561" y="20563"/>
                    <a:pt x="4662" y="20437"/>
                    <a:pt x="4787" y="20337"/>
                  </a:cubicBezTo>
                  <a:cubicBezTo>
                    <a:pt x="4812" y="20287"/>
                    <a:pt x="4837" y="20262"/>
                    <a:pt x="4887" y="20212"/>
                  </a:cubicBezTo>
                  <a:cubicBezTo>
                    <a:pt x="4912" y="20187"/>
                    <a:pt x="4962" y="20162"/>
                    <a:pt x="4988" y="20137"/>
                  </a:cubicBezTo>
                  <a:cubicBezTo>
                    <a:pt x="5038" y="20086"/>
                    <a:pt x="5088" y="20036"/>
                    <a:pt x="5138" y="19986"/>
                  </a:cubicBezTo>
                  <a:cubicBezTo>
                    <a:pt x="5238" y="19886"/>
                    <a:pt x="5338" y="19811"/>
                    <a:pt x="5414" y="19736"/>
                  </a:cubicBezTo>
                  <a:cubicBezTo>
                    <a:pt x="5464" y="19685"/>
                    <a:pt x="5539" y="19635"/>
                    <a:pt x="5589" y="19610"/>
                  </a:cubicBezTo>
                  <a:cubicBezTo>
                    <a:pt x="5689" y="19535"/>
                    <a:pt x="5790" y="19460"/>
                    <a:pt x="5890" y="19385"/>
                  </a:cubicBezTo>
                  <a:cubicBezTo>
                    <a:pt x="5940" y="19335"/>
                    <a:pt x="5990" y="19310"/>
                    <a:pt x="6040" y="19259"/>
                  </a:cubicBezTo>
                  <a:cubicBezTo>
                    <a:pt x="6191" y="19159"/>
                    <a:pt x="6341" y="19059"/>
                    <a:pt x="6491" y="18984"/>
                  </a:cubicBezTo>
                  <a:lnTo>
                    <a:pt x="36517" y="1640"/>
                  </a:lnTo>
                  <a:cubicBezTo>
                    <a:pt x="36667" y="1565"/>
                    <a:pt x="36817" y="1490"/>
                    <a:pt x="36943" y="1415"/>
                  </a:cubicBezTo>
                  <a:cubicBezTo>
                    <a:pt x="36993" y="1390"/>
                    <a:pt x="37018" y="1390"/>
                    <a:pt x="37068" y="1365"/>
                  </a:cubicBezTo>
                  <a:cubicBezTo>
                    <a:pt x="37118" y="1340"/>
                    <a:pt x="37143" y="1314"/>
                    <a:pt x="37193" y="1314"/>
                  </a:cubicBezTo>
                  <a:cubicBezTo>
                    <a:pt x="37293" y="1264"/>
                    <a:pt x="37394" y="1239"/>
                    <a:pt x="37494" y="1189"/>
                  </a:cubicBezTo>
                  <a:lnTo>
                    <a:pt x="37519" y="1189"/>
                  </a:lnTo>
                  <a:cubicBezTo>
                    <a:pt x="37594" y="1164"/>
                    <a:pt x="37669" y="1139"/>
                    <a:pt x="37745" y="1114"/>
                  </a:cubicBezTo>
                  <a:cubicBezTo>
                    <a:pt x="37795" y="1114"/>
                    <a:pt x="37820" y="1089"/>
                    <a:pt x="37870" y="1089"/>
                  </a:cubicBezTo>
                  <a:cubicBezTo>
                    <a:pt x="37920" y="1064"/>
                    <a:pt x="37995" y="1064"/>
                    <a:pt x="38045" y="1039"/>
                  </a:cubicBezTo>
                  <a:cubicBezTo>
                    <a:pt x="38095" y="1039"/>
                    <a:pt x="38146" y="1039"/>
                    <a:pt x="38171" y="1014"/>
                  </a:cubicBezTo>
                  <a:lnTo>
                    <a:pt x="38321" y="1014"/>
                  </a:lnTo>
                  <a:cubicBezTo>
                    <a:pt x="38371" y="1014"/>
                    <a:pt x="38396" y="989"/>
                    <a:pt x="38446" y="989"/>
                  </a:cubicBezTo>
                  <a:lnTo>
                    <a:pt x="38847" y="989"/>
                  </a:lnTo>
                  <a:cubicBezTo>
                    <a:pt x="38948" y="989"/>
                    <a:pt x="39048" y="1014"/>
                    <a:pt x="39148" y="1014"/>
                  </a:cubicBezTo>
                  <a:cubicBezTo>
                    <a:pt x="39148" y="1039"/>
                    <a:pt x="39173" y="1039"/>
                    <a:pt x="39198" y="1039"/>
                  </a:cubicBezTo>
                  <a:cubicBezTo>
                    <a:pt x="39223" y="1039"/>
                    <a:pt x="39248" y="1039"/>
                    <a:pt x="39273" y="1064"/>
                  </a:cubicBezTo>
                  <a:cubicBezTo>
                    <a:pt x="39324" y="1064"/>
                    <a:pt x="39374" y="1064"/>
                    <a:pt x="39424" y="1089"/>
                  </a:cubicBezTo>
                  <a:cubicBezTo>
                    <a:pt x="39449" y="1089"/>
                    <a:pt x="39499" y="1114"/>
                    <a:pt x="39549" y="1139"/>
                  </a:cubicBezTo>
                  <a:cubicBezTo>
                    <a:pt x="39574" y="1139"/>
                    <a:pt x="39599" y="1139"/>
                    <a:pt x="39624" y="1164"/>
                  </a:cubicBezTo>
                  <a:lnTo>
                    <a:pt x="39674" y="1164"/>
                  </a:lnTo>
                  <a:cubicBezTo>
                    <a:pt x="39750" y="1214"/>
                    <a:pt x="39825" y="1239"/>
                    <a:pt x="39900" y="1289"/>
                  </a:cubicBezTo>
                  <a:cubicBezTo>
                    <a:pt x="39925" y="1289"/>
                    <a:pt x="39925" y="1314"/>
                    <a:pt x="39925" y="1314"/>
                  </a:cubicBezTo>
                  <a:lnTo>
                    <a:pt x="54587" y="9836"/>
                  </a:lnTo>
                  <a:cubicBezTo>
                    <a:pt x="54612" y="9836"/>
                    <a:pt x="54637" y="9861"/>
                    <a:pt x="54687" y="9861"/>
                  </a:cubicBezTo>
                  <a:lnTo>
                    <a:pt x="38246" y="312"/>
                  </a:lnTo>
                  <a:lnTo>
                    <a:pt x="38221" y="312"/>
                  </a:lnTo>
                  <a:cubicBezTo>
                    <a:pt x="38146" y="262"/>
                    <a:pt x="38070" y="212"/>
                    <a:pt x="37995" y="187"/>
                  </a:cubicBezTo>
                  <a:cubicBezTo>
                    <a:pt x="37970" y="187"/>
                    <a:pt x="37945" y="187"/>
                    <a:pt x="37945" y="162"/>
                  </a:cubicBezTo>
                  <a:cubicBezTo>
                    <a:pt x="37920" y="162"/>
                    <a:pt x="37895" y="162"/>
                    <a:pt x="37870" y="136"/>
                  </a:cubicBezTo>
                  <a:cubicBezTo>
                    <a:pt x="37820" y="136"/>
                    <a:pt x="37770" y="111"/>
                    <a:pt x="37745" y="111"/>
                  </a:cubicBezTo>
                  <a:cubicBezTo>
                    <a:pt x="37694" y="86"/>
                    <a:pt x="37644" y="86"/>
                    <a:pt x="37594" y="61"/>
                  </a:cubicBezTo>
                  <a:cubicBezTo>
                    <a:pt x="37569" y="61"/>
                    <a:pt x="37544" y="61"/>
                    <a:pt x="37519" y="36"/>
                  </a:cubicBezTo>
                  <a:lnTo>
                    <a:pt x="37469" y="36"/>
                  </a:lnTo>
                  <a:cubicBezTo>
                    <a:pt x="37369" y="11"/>
                    <a:pt x="37268" y="11"/>
                    <a:pt x="37168" y="11"/>
                  </a:cubicBezTo>
                  <a:lnTo>
                    <a:pt x="37093" y="11"/>
                  </a:lnTo>
                  <a:cubicBezTo>
                    <a:pt x="37043" y="11"/>
                    <a:pt x="36993" y="0"/>
                    <a:pt x="36935"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14"/>
            <p:cNvSpPr/>
            <p:nvPr/>
          </p:nvSpPr>
          <p:spPr>
            <a:xfrm>
              <a:off x="1414128" y="1330310"/>
              <a:ext cx="1341636" cy="2027399"/>
            </a:xfrm>
            <a:custGeom>
              <a:rect b="b" l="l" r="r" t="t"/>
              <a:pathLst>
                <a:path extrusionOk="0" h="60979" w="40353">
                  <a:moveTo>
                    <a:pt x="35941" y="0"/>
                  </a:moveTo>
                  <a:cubicBezTo>
                    <a:pt x="35891" y="26"/>
                    <a:pt x="35841" y="51"/>
                    <a:pt x="35791" y="51"/>
                  </a:cubicBezTo>
                  <a:lnTo>
                    <a:pt x="35766" y="51"/>
                  </a:lnTo>
                  <a:cubicBezTo>
                    <a:pt x="35690" y="101"/>
                    <a:pt x="35590" y="126"/>
                    <a:pt x="35490" y="176"/>
                  </a:cubicBezTo>
                  <a:cubicBezTo>
                    <a:pt x="35440" y="201"/>
                    <a:pt x="35390" y="201"/>
                    <a:pt x="35365" y="226"/>
                  </a:cubicBezTo>
                  <a:cubicBezTo>
                    <a:pt x="35314" y="251"/>
                    <a:pt x="35289" y="251"/>
                    <a:pt x="35239" y="276"/>
                  </a:cubicBezTo>
                  <a:cubicBezTo>
                    <a:pt x="35114" y="351"/>
                    <a:pt x="34964" y="427"/>
                    <a:pt x="34813" y="502"/>
                  </a:cubicBezTo>
                  <a:lnTo>
                    <a:pt x="4788" y="17845"/>
                  </a:lnTo>
                  <a:cubicBezTo>
                    <a:pt x="4638" y="17920"/>
                    <a:pt x="4487" y="18021"/>
                    <a:pt x="4337" y="18146"/>
                  </a:cubicBezTo>
                  <a:cubicBezTo>
                    <a:pt x="4287" y="18171"/>
                    <a:pt x="4237" y="18196"/>
                    <a:pt x="4186" y="18246"/>
                  </a:cubicBezTo>
                  <a:cubicBezTo>
                    <a:pt x="4086" y="18321"/>
                    <a:pt x="3986" y="18397"/>
                    <a:pt x="3886" y="18472"/>
                  </a:cubicBezTo>
                  <a:cubicBezTo>
                    <a:pt x="3836" y="18522"/>
                    <a:pt x="3760" y="18547"/>
                    <a:pt x="3710" y="18597"/>
                  </a:cubicBezTo>
                  <a:cubicBezTo>
                    <a:pt x="3610" y="18672"/>
                    <a:pt x="3535" y="18772"/>
                    <a:pt x="3435" y="18848"/>
                  </a:cubicBezTo>
                  <a:cubicBezTo>
                    <a:pt x="3384" y="18898"/>
                    <a:pt x="3334" y="18948"/>
                    <a:pt x="3284" y="18998"/>
                  </a:cubicBezTo>
                  <a:cubicBezTo>
                    <a:pt x="3234" y="19023"/>
                    <a:pt x="3209" y="19048"/>
                    <a:pt x="3184" y="19098"/>
                  </a:cubicBezTo>
                  <a:cubicBezTo>
                    <a:pt x="3134" y="19123"/>
                    <a:pt x="3109" y="19173"/>
                    <a:pt x="3084" y="19199"/>
                  </a:cubicBezTo>
                  <a:cubicBezTo>
                    <a:pt x="2958" y="19299"/>
                    <a:pt x="2858" y="19424"/>
                    <a:pt x="2758" y="19549"/>
                  </a:cubicBezTo>
                  <a:cubicBezTo>
                    <a:pt x="2733" y="19574"/>
                    <a:pt x="2683" y="19600"/>
                    <a:pt x="2658" y="19650"/>
                  </a:cubicBezTo>
                  <a:cubicBezTo>
                    <a:pt x="2633" y="19675"/>
                    <a:pt x="2607" y="19725"/>
                    <a:pt x="2582" y="19750"/>
                  </a:cubicBezTo>
                  <a:cubicBezTo>
                    <a:pt x="2507" y="19825"/>
                    <a:pt x="2457" y="19900"/>
                    <a:pt x="2382" y="19975"/>
                  </a:cubicBezTo>
                  <a:cubicBezTo>
                    <a:pt x="2357" y="20026"/>
                    <a:pt x="2307" y="20076"/>
                    <a:pt x="2257" y="20126"/>
                  </a:cubicBezTo>
                  <a:cubicBezTo>
                    <a:pt x="2232" y="20176"/>
                    <a:pt x="2206" y="20201"/>
                    <a:pt x="2156" y="20251"/>
                  </a:cubicBezTo>
                  <a:cubicBezTo>
                    <a:pt x="2131" y="20301"/>
                    <a:pt x="2081" y="20376"/>
                    <a:pt x="2031" y="20427"/>
                  </a:cubicBezTo>
                  <a:cubicBezTo>
                    <a:pt x="2006" y="20477"/>
                    <a:pt x="1981" y="20527"/>
                    <a:pt x="1931" y="20552"/>
                  </a:cubicBezTo>
                  <a:cubicBezTo>
                    <a:pt x="1881" y="20627"/>
                    <a:pt x="1856" y="20702"/>
                    <a:pt x="1805" y="20778"/>
                  </a:cubicBezTo>
                  <a:cubicBezTo>
                    <a:pt x="1755" y="20828"/>
                    <a:pt x="1730" y="20878"/>
                    <a:pt x="1705" y="20928"/>
                  </a:cubicBezTo>
                  <a:cubicBezTo>
                    <a:pt x="1680" y="20928"/>
                    <a:pt x="1680" y="20953"/>
                    <a:pt x="1655" y="20978"/>
                  </a:cubicBezTo>
                  <a:cubicBezTo>
                    <a:pt x="1580" y="21103"/>
                    <a:pt x="1505" y="21254"/>
                    <a:pt x="1404" y="21379"/>
                  </a:cubicBezTo>
                  <a:cubicBezTo>
                    <a:pt x="1404" y="21379"/>
                    <a:pt x="1404" y="21404"/>
                    <a:pt x="1404" y="21404"/>
                  </a:cubicBezTo>
                  <a:cubicBezTo>
                    <a:pt x="1379" y="21429"/>
                    <a:pt x="1379" y="21454"/>
                    <a:pt x="1354" y="21504"/>
                  </a:cubicBezTo>
                  <a:cubicBezTo>
                    <a:pt x="1304" y="21580"/>
                    <a:pt x="1254" y="21680"/>
                    <a:pt x="1179" y="21780"/>
                  </a:cubicBezTo>
                  <a:cubicBezTo>
                    <a:pt x="1154" y="21830"/>
                    <a:pt x="1154" y="21880"/>
                    <a:pt x="1129" y="21930"/>
                  </a:cubicBezTo>
                  <a:cubicBezTo>
                    <a:pt x="1104" y="21981"/>
                    <a:pt x="1079" y="22031"/>
                    <a:pt x="1054" y="22081"/>
                  </a:cubicBezTo>
                  <a:cubicBezTo>
                    <a:pt x="1029" y="22106"/>
                    <a:pt x="1003" y="22156"/>
                    <a:pt x="978" y="22206"/>
                  </a:cubicBezTo>
                  <a:cubicBezTo>
                    <a:pt x="928" y="22306"/>
                    <a:pt x="878" y="22432"/>
                    <a:pt x="828" y="22532"/>
                  </a:cubicBezTo>
                  <a:cubicBezTo>
                    <a:pt x="828" y="22557"/>
                    <a:pt x="803" y="22582"/>
                    <a:pt x="803" y="22607"/>
                  </a:cubicBezTo>
                  <a:cubicBezTo>
                    <a:pt x="728" y="22757"/>
                    <a:pt x="678" y="22908"/>
                    <a:pt x="602" y="23033"/>
                  </a:cubicBezTo>
                  <a:cubicBezTo>
                    <a:pt x="602" y="23083"/>
                    <a:pt x="602" y="23108"/>
                    <a:pt x="577" y="23133"/>
                  </a:cubicBezTo>
                  <a:cubicBezTo>
                    <a:pt x="577" y="23184"/>
                    <a:pt x="552" y="23234"/>
                    <a:pt x="527" y="23284"/>
                  </a:cubicBezTo>
                  <a:cubicBezTo>
                    <a:pt x="502" y="23359"/>
                    <a:pt x="477" y="23434"/>
                    <a:pt x="452" y="23509"/>
                  </a:cubicBezTo>
                  <a:cubicBezTo>
                    <a:pt x="427" y="23559"/>
                    <a:pt x="427" y="23610"/>
                    <a:pt x="402" y="23660"/>
                  </a:cubicBezTo>
                  <a:cubicBezTo>
                    <a:pt x="377" y="23735"/>
                    <a:pt x="352" y="23810"/>
                    <a:pt x="327" y="23860"/>
                  </a:cubicBezTo>
                  <a:cubicBezTo>
                    <a:pt x="327" y="23910"/>
                    <a:pt x="302" y="23960"/>
                    <a:pt x="302" y="23986"/>
                  </a:cubicBezTo>
                  <a:cubicBezTo>
                    <a:pt x="277" y="24061"/>
                    <a:pt x="277" y="24136"/>
                    <a:pt x="252" y="24211"/>
                  </a:cubicBezTo>
                  <a:cubicBezTo>
                    <a:pt x="227" y="24286"/>
                    <a:pt x="201" y="24387"/>
                    <a:pt x="176" y="24462"/>
                  </a:cubicBezTo>
                  <a:cubicBezTo>
                    <a:pt x="176" y="24487"/>
                    <a:pt x="176" y="24512"/>
                    <a:pt x="176" y="24537"/>
                  </a:cubicBezTo>
                  <a:cubicBezTo>
                    <a:pt x="151" y="24612"/>
                    <a:pt x="151" y="24662"/>
                    <a:pt x="126" y="24712"/>
                  </a:cubicBezTo>
                  <a:cubicBezTo>
                    <a:pt x="101" y="24838"/>
                    <a:pt x="76" y="24988"/>
                    <a:pt x="76" y="25113"/>
                  </a:cubicBezTo>
                  <a:cubicBezTo>
                    <a:pt x="76" y="25138"/>
                    <a:pt x="51" y="25163"/>
                    <a:pt x="51" y="25214"/>
                  </a:cubicBezTo>
                  <a:cubicBezTo>
                    <a:pt x="51" y="25289"/>
                    <a:pt x="26" y="25364"/>
                    <a:pt x="26" y="25439"/>
                  </a:cubicBezTo>
                  <a:cubicBezTo>
                    <a:pt x="26" y="25514"/>
                    <a:pt x="26" y="25564"/>
                    <a:pt x="1" y="25615"/>
                  </a:cubicBezTo>
                  <a:cubicBezTo>
                    <a:pt x="1" y="25790"/>
                    <a:pt x="1" y="25966"/>
                    <a:pt x="1" y="26141"/>
                  </a:cubicBezTo>
                  <a:lnTo>
                    <a:pt x="76" y="59750"/>
                  </a:lnTo>
                  <a:lnTo>
                    <a:pt x="2181" y="60978"/>
                  </a:lnTo>
                  <a:lnTo>
                    <a:pt x="2106" y="28547"/>
                  </a:lnTo>
                  <a:cubicBezTo>
                    <a:pt x="2106" y="28372"/>
                    <a:pt x="2106" y="28196"/>
                    <a:pt x="2131" y="27996"/>
                  </a:cubicBezTo>
                  <a:cubicBezTo>
                    <a:pt x="2131" y="27945"/>
                    <a:pt x="2131" y="27895"/>
                    <a:pt x="2131" y="27845"/>
                  </a:cubicBezTo>
                  <a:cubicBezTo>
                    <a:pt x="2156" y="27720"/>
                    <a:pt x="2156" y="27595"/>
                    <a:pt x="2181" y="27494"/>
                  </a:cubicBezTo>
                  <a:cubicBezTo>
                    <a:pt x="2206" y="27369"/>
                    <a:pt x="2232" y="27244"/>
                    <a:pt x="2257" y="27093"/>
                  </a:cubicBezTo>
                  <a:cubicBezTo>
                    <a:pt x="2257" y="27018"/>
                    <a:pt x="2282" y="26918"/>
                    <a:pt x="2307" y="26843"/>
                  </a:cubicBezTo>
                  <a:cubicBezTo>
                    <a:pt x="2307" y="26768"/>
                    <a:pt x="2332" y="26667"/>
                    <a:pt x="2357" y="26592"/>
                  </a:cubicBezTo>
                  <a:cubicBezTo>
                    <a:pt x="2382" y="26492"/>
                    <a:pt x="2407" y="26367"/>
                    <a:pt x="2457" y="26241"/>
                  </a:cubicBezTo>
                  <a:cubicBezTo>
                    <a:pt x="2457" y="26191"/>
                    <a:pt x="2482" y="26116"/>
                    <a:pt x="2507" y="26066"/>
                  </a:cubicBezTo>
                  <a:cubicBezTo>
                    <a:pt x="2557" y="25915"/>
                    <a:pt x="2582" y="25790"/>
                    <a:pt x="2633" y="25665"/>
                  </a:cubicBezTo>
                  <a:cubicBezTo>
                    <a:pt x="2658" y="25615"/>
                    <a:pt x="2683" y="25564"/>
                    <a:pt x="2683" y="25514"/>
                  </a:cubicBezTo>
                  <a:cubicBezTo>
                    <a:pt x="2758" y="25339"/>
                    <a:pt x="2833" y="25163"/>
                    <a:pt x="2908" y="24988"/>
                  </a:cubicBezTo>
                  <a:cubicBezTo>
                    <a:pt x="2908" y="24963"/>
                    <a:pt x="2933" y="24938"/>
                    <a:pt x="2933" y="24913"/>
                  </a:cubicBezTo>
                  <a:cubicBezTo>
                    <a:pt x="3008" y="24762"/>
                    <a:pt x="3084" y="24612"/>
                    <a:pt x="3159" y="24462"/>
                  </a:cubicBezTo>
                  <a:cubicBezTo>
                    <a:pt x="3184" y="24412"/>
                    <a:pt x="3209" y="24361"/>
                    <a:pt x="3234" y="24311"/>
                  </a:cubicBezTo>
                  <a:cubicBezTo>
                    <a:pt x="3309" y="24161"/>
                    <a:pt x="3384" y="24011"/>
                    <a:pt x="3460" y="23885"/>
                  </a:cubicBezTo>
                  <a:cubicBezTo>
                    <a:pt x="3485" y="23860"/>
                    <a:pt x="3485" y="23810"/>
                    <a:pt x="3510" y="23785"/>
                  </a:cubicBezTo>
                  <a:cubicBezTo>
                    <a:pt x="3610" y="23635"/>
                    <a:pt x="3710" y="23459"/>
                    <a:pt x="3810" y="23309"/>
                  </a:cubicBezTo>
                  <a:cubicBezTo>
                    <a:pt x="3836" y="23259"/>
                    <a:pt x="3861" y="23209"/>
                    <a:pt x="3911" y="23158"/>
                  </a:cubicBezTo>
                  <a:cubicBezTo>
                    <a:pt x="3986" y="23058"/>
                    <a:pt x="4061" y="22933"/>
                    <a:pt x="4136" y="22808"/>
                  </a:cubicBezTo>
                  <a:cubicBezTo>
                    <a:pt x="4186" y="22757"/>
                    <a:pt x="4237" y="22707"/>
                    <a:pt x="4287" y="22632"/>
                  </a:cubicBezTo>
                  <a:cubicBezTo>
                    <a:pt x="4337" y="22532"/>
                    <a:pt x="4412" y="22457"/>
                    <a:pt x="4487" y="22356"/>
                  </a:cubicBezTo>
                  <a:cubicBezTo>
                    <a:pt x="4562" y="22281"/>
                    <a:pt x="4612" y="22206"/>
                    <a:pt x="4688" y="22131"/>
                  </a:cubicBezTo>
                  <a:cubicBezTo>
                    <a:pt x="4738" y="22056"/>
                    <a:pt x="4813" y="22006"/>
                    <a:pt x="4863" y="21930"/>
                  </a:cubicBezTo>
                  <a:cubicBezTo>
                    <a:pt x="4963" y="21805"/>
                    <a:pt x="5064" y="21705"/>
                    <a:pt x="5189" y="21580"/>
                  </a:cubicBezTo>
                  <a:cubicBezTo>
                    <a:pt x="5264" y="21504"/>
                    <a:pt x="5314" y="21454"/>
                    <a:pt x="5389" y="21379"/>
                  </a:cubicBezTo>
                  <a:cubicBezTo>
                    <a:pt x="5440" y="21329"/>
                    <a:pt x="5490" y="21279"/>
                    <a:pt x="5540" y="21229"/>
                  </a:cubicBezTo>
                  <a:cubicBezTo>
                    <a:pt x="5640" y="21153"/>
                    <a:pt x="5740" y="21078"/>
                    <a:pt x="5816" y="20978"/>
                  </a:cubicBezTo>
                  <a:cubicBezTo>
                    <a:pt x="5866" y="20953"/>
                    <a:pt x="5941" y="20903"/>
                    <a:pt x="5991" y="20853"/>
                  </a:cubicBezTo>
                  <a:cubicBezTo>
                    <a:pt x="6091" y="20778"/>
                    <a:pt x="6191" y="20702"/>
                    <a:pt x="6292" y="20627"/>
                  </a:cubicBezTo>
                  <a:cubicBezTo>
                    <a:pt x="6342" y="20602"/>
                    <a:pt x="6392" y="20552"/>
                    <a:pt x="6442" y="20527"/>
                  </a:cubicBezTo>
                  <a:cubicBezTo>
                    <a:pt x="6592" y="20427"/>
                    <a:pt x="6743" y="20326"/>
                    <a:pt x="6893" y="20226"/>
                  </a:cubicBezTo>
                  <a:lnTo>
                    <a:pt x="36918" y="2908"/>
                  </a:lnTo>
                  <a:cubicBezTo>
                    <a:pt x="37069" y="2807"/>
                    <a:pt x="37219" y="2732"/>
                    <a:pt x="37345" y="2657"/>
                  </a:cubicBezTo>
                  <a:cubicBezTo>
                    <a:pt x="37395" y="2657"/>
                    <a:pt x="37445" y="2632"/>
                    <a:pt x="37470" y="2607"/>
                  </a:cubicBezTo>
                  <a:cubicBezTo>
                    <a:pt x="37620" y="2557"/>
                    <a:pt x="37746" y="2507"/>
                    <a:pt x="37896" y="2457"/>
                  </a:cubicBezTo>
                  <a:cubicBezTo>
                    <a:pt x="37896" y="2457"/>
                    <a:pt x="37896" y="2432"/>
                    <a:pt x="37921" y="2432"/>
                  </a:cubicBezTo>
                  <a:cubicBezTo>
                    <a:pt x="38021" y="2406"/>
                    <a:pt x="38147" y="2381"/>
                    <a:pt x="38272" y="2331"/>
                  </a:cubicBezTo>
                  <a:cubicBezTo>
                    <a:pt x="38322" y="2331"/>
                    <a:pt x="38397" y="2306"/>
                    <a:pt x="38472" y="2306"/>
                  </a:cubicBezTo>
                  <a:cubicBezTo>
                    <a:pt x="38548" y="2281"/>
                    <a:pt x="38623" y="2281"/>
                    <a:pt x="38723" y="2256"/>
                  </a:cubicBezTo>
                  <a:lnTo>
                    <a:pt x="38848" y="2256"/>
                  </a:lnTo>
                  <a:cubicBezTo>
                    <a:pt x="38974" y="2231"/>
                    <a:pt x="39074" y="2231"/>
                    <a:pt x="39174" y="2231"/>
                  </a:cubicBezTo>
                  <a:lnTo>
                    <a:pt x="39249" y="2231"/>
                  </a:lnTo>
                  <a:cubicBezTo>
                    <a:pt x="39350" y="2256"/>
                    <a:pt x="39475" y="2256"/>
                    <a:pt x="39600" y="2281"/>
                  </a:cubicBezTo>
                  <a:cubicBezTo>
                    <a:pt x="39625" y="2281"/>
                    <a:pt x="39650" y="2306"/>
                    <a:pt x="39675" y="2306"/>
                  </a:cubicBezTo>
                  <a:cubicBezTo>
                    <a:pt x="39776" y="2331"/>
                    <a:pt x="39851" y="2356"/>
                    <a:pt x="39951" y="2381"/>
                  </a:cubicBezTo>
                  <a:cubicBezTo>
                    <a:pt x="39976" y="2381"/>
                    <a:pt x="40001" y="2406"/>
                    <a:pt x="40026" y="2406"/>
                  </a:cubicBezTo>
                  <a:cubicBezTo>
                    <a:pt x="40126" y="2457"/>
                    <a:pt x="40252" y="2507"/>
                    <a:pt x="40352" y="2557"/>
                  </a:cubicBezTo>
                  <a:lnTo>
                    <a:pt x="35941"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14"/>
            <p:cNvSpPr/>
            <p:nvPr/>
          </p:nvSpPr>
          <p:spPr>
            <a:xfrm>
              <a:off x="938343" y="1706119"/>
              <a:ext cx="689985" cy="573320"/>
            </a:xfrm>
            <a:custGeom>
              <a:rect b="b" l="l" r="r" t="t"/>
              <a:pathLst>
                <a:path extrusionOk="0" h="17244" w="20753">
                  <a:moveTo>
                    <a:pt x="3885" y="1"/>
                  </a:moveTo>
                  <a:cubicBezTo>
                    <a:pt x="3810" y="51"/>
                    <a:pt x="3760" y="101"/>
                    <a:pt x="3709" y="151"/>
                  </a:cubicBezTo>
                  <a:cubicBezTo>
                    <a:pt x="3609" y="226"/>
                    <a:pt x="3534" y="302"/>
                    <a:pt x="3434" y="377"/>
                  </a:cubicBezTo>
                  <a:cubicBezTo>
                    <a:pt x="3384" y="427"/>
                    <a:pt x="3333" y="477"/>
                    <a:pt x="3283" y="527"/>
                  </a:cubicBezTo>
                  <a:cubicBezTo>
                    <a:pt x="3233" y="577"/>
                    <a:pt x="3208" y="602"/>
                    <a:pt x="3183" y="627"/>
                  </a:cubicBezTo>
                  <a:cubicBezTo>
                    <a:pt x="3133" y="652"/>
                    <a:pt x="3108" y="703"/>
                    <a:pt x="3083" y="728"/>
                  </a:cubicBezTo>
                  <a:cubicBezTo>
                    <a:pt x="2957" y="853"/>
                    <a:pt x="2857" y="953"/>
                    <a:pt x="2757" y="1078"/>
                  </a:cubicBezTo>
                  <a:cubicBezTo>
                    <a:pt x="2732" y="1129"/>
                    <a:pt x="2682" y="1154"/>
                    <a:pt x="2657" y="1179"/>
                  </a:cubicBezTo>
                  <a:cubicBezTo>
                    <a:pt x="2632" y="1229"/>
                    <a:pt x="2607" y="1254"/>
                    <a:pt x="2582" y="1279"/>
                  </a:cubicBezTo>
                  <a:cubicBezTo>
                    <a:pt x="2506" y="1354"/>
                    <a:pt x="2456" y="1429"/>
                    <a:pt x="2381" y="1505"/>
                  </a:cubicBezTo>
                  <a:cubicBezTo>
                    <a:pt x="2331" y="1555"/>
                    <a:pt x="2306" y="1605"/>
                    <a:pt x="2256" y="1655"/>
                  </a:cubicBezTo>
                  <a:cubicBezTo>
                    <a:pt x="2231" y="1705"/>
                    <a:pt x="2206" y="1755"/>
                    <a:pt x="2155" y="1780"/>
                  </a:cubicBezTo>
                  <a:cubicBezTo>
                    <a:pt x="2130" y="1855"/>
                    <a:pt x="2080" y="1906"/>
                    <a:pt x="2030" y="1981"/>
                  </a:cubicBezTo>
                  <a:cubicBezTo>
                    <a:pt x="2005" y="2006"/>
                    <a:pt x="1980" y="2056"/>
                    <a:pt x="1930" y="2106"/>
                  </a:cubicBezTo>
                  <a:cubicBezTo>
                    <a:pt x="1880" y="2181"/>
                    <a:pt x="1855" y="2256"/>
                    <a:pt x="1805" y="2307"/>
                  </a:cubicBezTo>
                  <a:cubicBezTo>
                    <a:pt x="1754" y="2357"/>
                    <a:pt x="1729" y="2407"/>
                    <a:pt x="1704" y="2457"/>
                  </a:cubicBezTo>
                  <a:cubicBezTo>
                    <a:pt x="1679" y="2482"/>
                    <a:pt x="1679" y="2482"/>
                    <a:pt x="1654" y="2507"/>
                  </a:cubicBezTo>
                  <a:cubicBezTo>
                    <a:pt x="1579" y="2657"/>
                    <a:pt x="1504" y="2783"/>
                    <a:pt x="1404" y="2933"/>
                  </a:cubicBezTo>
                  <a:cubicBezTo>
                    <a:pt x="1404" y="2933"/>
                    <a:pt x="1404" y="2933"/>
                    <a:pt x="1404" y="2958"/>
                  </a:cubicBezTo>
                  <a:cubicBezTo>
                    <a:pt x="1379" y="2983"/>
                    <a:pt x="1379" y="3008"/>
                    <a:pt x="1353" y="3033"/>
                  </a:cubicBezTo>
                  <a:cubicBezTo>
                    <a:pt x="1303" y="3134"/>
                    <a:pt x="1228" y="3234"/>
                    <a:pt x="1178" y="3334"/>
                  </a:cubicBezTo>
                  <a:cubicBezTo>
                    <a:pt x="1153" y="3384"/>
                    <a:pt x="1153" y="3409"/>
                    <a:pt x="1128" y="3459"/>
                  </a:cubicBezTo>
                  <a:cubicBezTo>
                    <a:pt x="1103" y="3510"/>
                    <a:pt x="1078" y="3560"/>
                    <a:pt x="1053" y="3610"/>
                  </a:cubicBezTo>
                  <a:cubicBezTo>
                    <a:pt x="1028" y="3660"/>
                    <a:pt x="1003" y="3685"/>
                    <a:pt x="978" y="3735"/>
                  </a:cubicBezTo>
                  <a:cubicBezTo>
                    <a:pt x="927" y="3860"/>
                    <a:pt x="877" y="3961"/>
                    <a:pt x="827" y="4086"/>
                  </a:cubicBezTo>
                  <a:cubicBezTo>
                    <a:pt x="827" y="4086"/>
                    <a:pt x="802" y="4111"/>
                    <a:pt x="802" y="4136"/>
                  </a:cubicBezTo>
                  <a:cubicBezTo>
                    <a:pt x="802" y="4136"/>
                    <a:pt x="802" y="4136"/>
                    <a:pt x="777" y="4161"/>
                  </a:cubicBezTo>
                  <a:cubicBezTo>
                    <a:pt x="727" y="4287"/>
                    <a:pt x="677" y="4437"/>
                    <a:pt x="602" y="4587"/>
                  </a:cubicBezTo>
                  <a:cubicBezTo>
                    <a:pt x="602" y="4612"/>
                    <a:pt x="602" y="4637"/>
                    <a:pt x="577" y="4662"/>
                  </a:cubicBezTo>
                  <a:cubicBezTo>
                    <a:pt x="551" y="4713"/>
                    <a:pt x="551" y="4763"/>
                    <a:pt x="526" y="4813"/>
                  </a:cubicBezTo>
                  <a:cubicBezTo>
                    <a:pt x="501" y="4888"/>
                    <a:pt x="476" y="4963"/>
                    <a:pt x="451" y="5038"/>
                  </a:cubicBezTo>
                  <a:cubicBezTo>
                    <a:pt x="426" y="5089"/>
                    <a:pt x="426" y="5164"/>
                    <a:pt x="401" y="5214"/>
                  </a:cubicBezTo>
                  <a:cubicBezTo>
                    <a:pt x="376" y="5264"/>
                    <a:pt x="351" y="5339"/>
                    <a:pt x="326" y="5414"/>
                  </a:cubicBezTo>
                  <a:cubicBezTo>
                    <a:pt x="326" y="5439"/>
                    <a:pt x="301" y="5490"/>
                    <a:pt x="301" y="5540"/>
                  </a:cubicBezTo>
                  <a:cubicBezTo>
                    <a:pt x="276" y="5615"/>
                    <a:pt x="276" y="5690"/>
                    <a:pt x="251" y="5740"/>
                  </a:cubicBezTo>
                  <a:cubicBezTo>
                    <a:pt x="226" y="5840"/>
                    <a:pt x="201" y="5916"/>
                    <a:pt x="176" y="5991"/>
                  </a:cubicBezTo>
                  <a:cubicBezTo>
                    <a:pt x="176" y="6016"/>
                    <a:pt x="176" y="6066"/>
                    <a:pt x="176" y="6091"/>
                  </a:cubicBezTo>
                  <a:cubicBezTo>
                    <a:pt x="150" y="6141"/>
                    <a:pt x="150" y="6191"/>
                    <a:pt x="125" y="6266"/>
                  </a:cubicBezTo>
                  <a:cubicBezTo>
                    <a:pt x="100" y="6392"/>
                    <a:pt x="75" y="6517"/>
                    <a:pt x="75" y="6642"/>
                  </a:cubicBezTo>
                  <a:cubicBezTo>
                    <a:pt x="75" y="6667"/>
                    <a:pt x="50" y="6718"/>
                    <a:pt x="50" y="6743"/>
                  </a:cubicBezTo>
                  <a:cubicBezTo>
                    <a:pt x="50" y="6843"/>
                    <a:pt x="25" y="6918"/>
                    <a:pt x="25" y="6993"/>
                  </a:cubicBezTo>
                  <a:cubicBezTo>
                    <a:pt x="25" y="7043"/>
                    <a:pt x="25" y="7094"/>
                    <a:pt x="0" y="7169"/>
                  </a:cubicBezTo>
                  <a:cubicBezTo>
                    <a:pt x="0" y="7344"/>
                    <a:pt x="0" y="7520"/>
                    <a:pt x="0" y="7695"/>
                  </a:cubicBezTo>
                  <a:lnTo>
                    <a:pt x="0" y="8622"/>
                  </a:lnTo>
                  <a:lnTo>
                    <a:pt x="16416" y="17244"/>
                  </a:lnTo>
                  <a:cubicBezTo>
                    <a:pt x="16416" y="17069"/>
                    <a:pt x="16416" y="16893"/>
                    <a:pt x="16441" y="16693"/>
                  </a:cubicBezTo>
                  <a:cubicBezTo>
                    <a:pt x="16441" y="16642"/>
                    <a:pt x="16441" y="16592"/>
                    <a:pt x="16441" y="16542"/>
                  </a:cubicBezTo>
                  <a:cubicBezTo>
                    <a:pt x="16466" y="16417"/>
                    <a:pt x="16466" y="16292"/>
                    <a:pt x="16491" y="16191"/>
                  </a:cubicBezTo>
                  <a:cubicBezTo>
                    <a:pt x="16516" y="16066"/>
                    <a:pt x="16542" y="15941"/>
                    <a:pt x="16567" y="15790"/>
                  </a:cubicBezTo>
                  <a:cubicBezTo>
                    <a:pt x="16567" y="15715"/>
                    <a:pt x="16592" y="15615"/>
                    <a:pt x="16617" y="15540"/>
                  </a:cubicBezTo>
                  <a:cubicBezTo>
                    <a:pt x="16617" y="15465"/>
                    <a:pt x="16642" y="15364"/>
                    <a:pt x="16667" y="15289"/>
                  </a:cubicBezTo>
                  <a:cubicBezTo>
                    <a:pt x="16692" y="15189"/>
                    <a:pt x="16717" y="15064"/>
                    <a:pt x="16767" y="14938"/>
                  </a:cubicBezTo>
                  <a:cubicBezTo>
                    <a:pt x="16767" y="14888"/>
                    <a:pt x="16792" y="14813"/>
                    <a:pt x="16817" y="14763"/>
                  </a:cubicBezTo>
                  <a:cubicBezTo>
                    <a:pt x="16867" y="14612"/>
                    <a:pt x="16892" y="14487"/>
                    <a:pt x="16943" y="14362"/>
                  </a:cubicBezTo>
                  <a:cubicBezTo>
                    <a:pt x="16968" y="14312"/>
                    <a:pt x="16993" y="14261"/>
                    <a:pt x="16993" y="14211"/>
                  </a:cubicBezTo>
                  <a:cubicBezTo>
                    <a:pt x="17068" y="14036"/>
                    <a:pt x="17143" y="13860"/>
                    <a:pt x="17218" y="13685"/>
                  </a:cubicBezTo>
                  <a:cubicBezTo>
                    <a:pt x="17218" y="13660"/>
                    <a:pt x="17243" y="13635"/>
                    <a:pt x="17243" y="13610"/>
                  </a:cubicBezTo>
                  <a:cubicBezTo>
                    <a:pt x="17318" y="13459"/>
                    <a:pt x="17394" y="13309"/>
                    <a:pt x="17469" y="13159"/>
                  </a:cubicBezTo>
                  <a:cubicBezTo>
                    <a:pt x="17494" y="13109"/>
                    <a:pt x="17519" y="13058"/>
                    <a:pt x="17544" y="13008"/>
                  </a:cubicBezTo>
                  <a:cubicBezTo>
                    <a:pt x="17619" y="12858"/>
                    <a:pt x="17694" y="12708"/>
                    <a:pt x="17770" y="12582"/>
                  </a:cubicBezTo>
                  <a:cubicBezTo>
                    <a:pt x="17795" y="12557"/>
                    <a:pt x="17795" y="12507"/>
                    <a:pt x="17820" y="12482"/>
                  </a:cubicBezTo>
                  <a:cubicBezTo>
                    <a:pt x="17920" y="12332"/>
                    <a:pt x="18020" y="12156"/>
                    <a:pt x="18120" y="12006"/>
                  </a:cubicBezTo>
                  <a:cubicBezTo>
                    <a:pt x="18146" y="11956"/>
                    <a:pt x="18171" y="11906"/>
                    <a:pt x="18221" y="11855"/>
                  </a:cubicBezTo>
                  <a:cubicBezTo>
                    <a:pt x="18296" y="11755"/>
                    <a:pt x="18371" y="11630"/>
                    <a:pt x="18446" y="11505"/>
                  </a:cubicBezTo>
                  <a:cubicBezTo>
                    <a:pt x="18496" y="11454"/>
                    <a:pt x="18547" y="11404"/>
                    <a:pt x="18597" y="11329"/>
                  </a:cubicBezTo>
                  <a:cubicBezTo>
                    <a:pt x="18647" y="11229"/>
                    <a:pt x="18722" y="11154"/>
                    <a:pt x="18797" y="11053"/>
                  </a:cubicBezTo>
                  <a:cubicBezTo>
                    <a:pt x="18872" y="10978"/>
                    <a:pt x="18922" y="10903"/>
                    <a:pt x="18998" y="10828"/>
                  </a:cubicBezTo>
                  <a:cubicBezTo>
                    <a:pt x="19048" y="10753"/>
                    <a:pt x="19123" y="10703"/>
                    <a:pt x="19173" y="10627"/>
                  </a:cubicBezTo>
                  <a:cubicBezTo>
                    <a:pt x="19273" y="10502"/>
                    <a:pt x="19374" y="10402"/>
                    <a:pt x="19499" y="10277"/>
                  </a:cubicBezTo>
                  <a:cubicBezTo>
                    <a:pt x="19574" y="10201"/>
                    <a:pt x="19624" y="10151"/>
                    <a:pt x="19699" y="10076"/>
                  </a:cubicBezTo>
                  <a:cubicBezTo>
                    <a:pt x="19750" y="10026"/>
                    <a:pt x="19800" y="9976"/>
                    <a:pt x="19850" y="9926"/>
                  </a:cubicBezTo>
                  <a:cubicBezTo>
                    <a:pt x="19950" y="9850"/>
                    <a:pt x="20050" y="9775"/>
                    <a:pt x="20126" y="9675"/>
                  </a:cubicBezTo>
                  <a:cubicBezTo>
                    <a:pt x="20176" y="9650"/>
                    <a:pt x="20251" y="9600"/>
                    <a:pt x="20301" y="9550"/>
                  </a:cubicBezTo>
                  <a:cubicBezTo>
                    <a:pt x="20401" y="9475"/>
                    <a:pt x="20501" y="9399"/>
                    <a:pt x="20602" y="9324"/>
                  </a:cubicBezTo>
                  <a:cubicBezTo>
                    <a:pt x="20652" y="9299"/>
                    <a:pt x="20702" y="9249"/>
                    <a:pt x="20752" y="9224"/>
                  </a:cubicBezTo>
                  <a:lnTo>
                    <a:pt x="3885"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14"/>
            <p:cNvSpPr/>
            <p:nvPr/>
          </p:nvSpPr>
          <p:spPr>
            <a:xfrm>
              <a:off x="1849949" y="1845298"/>
              <a:ext cx="790825" cy="1061626"/>
            </a:xfrm>
            <a:custGeom>
              <a:rect b="b" l="l" r="r" t="t"/>
              <a:pathLst>
                <a:path extrusionOk="0" h="31931" w="23786">
                  <a:moveTo>
                    <a:pt x="16993" y="0"/>
                  </a:moveTo>
                  <a:cubicBezTo>
                    <a:pt x="19124" y="1253"/>
                    <a:pt x="20477" y="3910"/>
                    <a:pt x="20477" y="7695"/>
                  </a:cubicBezTo>
                  <a:cubicBezTo>
                    <a:pt x="20477" y="8020"/>
                    <a:pt x="20477" y="8371"/>
                    <a:pt x="20452" y="8722"/>
                  </a:cubicBezTo>
                  <a:cubicBezTo>
                    <a:pt x="20452" y="8797"/>
                    <a:pt x="20452" y="8872"/>
                    <a:pt x="20427" y="8948"/>
                  </a:cubicBezTo>
                  <a:cubicBezTo>
                    <a:pt x="20402" y="9273"/>
                    <a:pt x="20377" y="9624"/>
                    <a:pt x="20327" y="9975"/>
                  </a:cubicBezTo>
                  <a:cubicBezTo>
                    <a:pt x="20327" y="10050"/>
                    <a:pt x="20302" y="10151"/>
                    <a:pt x="20302" y="10251"/>
                  </a:cubicBezTo>
                  <a:cubicBezTo>
                    <a:pt x="20277" y="10401"/>
                    <a:pt x="20252" y="10577"/>
                    <a:pt x="20226" y="10727"/>
                  </a:cubicBezTo>
                  <a:cubicBezTo>
                    <a:pt x="20201" y="10852"/>
                    <a:pt x="20176" y="10953"/>
                    <a:pt x="20176" y="11053"/>
                  </a:cubicBezTo>
                  <a:cubicBezTo>
                    <a:pt x="20126" y="11203"/>
                    <a:pt x="20101" y="11379"/>
                    <a:pt x="20076" y="11529"/>
                  </a:cubicBezTo>
                  <a:cubicBezTo>
                    <a:pt x="20051" y="11654"/>
                    <a:pt x="20026" y="11780"/>
                    <a:pt x="20001" y="11905"/>
                  </a:cubicBezTo>
                  <a:cubicBezTo>
                    <a:pt x="19976" y="12005"/>
                    <a:pt x="19951" y="12106"/>
                    <a:pt x="19926" y="12231"/>
                  </a:cubicBezTo>
                  <a:cubicBezTo>
                    <a:pt x="19901" y="12356"/>
                    <a:pt x="19851" y="12507"/>
                    <a:pt x="19825" y="12632"/>
                  </a:cubicBezTo>
                  <a:cubicBezTo>
                    <a:pt x="19800" y="12732"/>
                    <a:pt x="19775" y="12832"/>
                    <a:pt x="19750" y="12933"/>
                  </a:cubicBezTo>
                  <a:cubicBezTo>
                    <a:pt x="19725" y="13008"/>
                    <a:pt x="19700" y="13108"/>
                    <a:pt x="19675" y="13183"/>
                  </a:cubicBezTo>
                  <a:cubicBezTo>
                    <a:pt x="19575" y="13534"/>
                    <a:pt x="19475" y="13860"/>
                    <a:pt x="19349" y="14211"/>
                  </a:cubicBezTo>
                  <a:cubicBezTo>
                    <a:pt x="19349" y="14236"/>
                    <a:pt x="19349" y="14261"/>
                    <a:pt x="19324" y="14311"/>
                  </a:cubicBezTo>
                  <a:cubicBezTo>
                    <a:pt x="19224" y="14637"/>
                    <a:pt x="19099" y="14963"/>
                    <a:pt x="18973" y="15289"/>
                  </a:cubicBezTo>
                  <a:cubicBezTo>
                    <a:pt x="18948" y="15389"/>
                    <a:pt x="18898" y="15464"/>
                    <a:pt x="18873" y="15539"/>
                  </a:cubicBezTo>
                  <a:cubicBezTo>
                    <a:pt x="18773" y="15815"/>
                    <a:pt x="18647" y="16116"/>
                    <a:pt x="18522" y="16391"/>
                  </a:cubicBezTo>
                  <a:cubicBezTo>
                    <a:pt x="18522" y="16416"/>
                    <a:pt x="18497" y="16467"/>
                    <a:pt x="18472" y="16517"/>
                  </a:cubicBezTo>
                  <a:cubicBezTo>
                    <a:pt x="18347" y="16817"/>
                    <a:pt x="18196" y="17143"/>
                    <a:pt x="18046" y="17444"/>
                  </a:cubicBezTo>
                  <a:cubicBezTo>
                    <a:pt x="18021" y="17519"/>
                    <a:pt x="17971" y="17594"/>
                    <a:pt x="17946" y="17670"/>
                  </a:cubicBezTo>
                  <a:cubicBezTo>
                    <a:pt x="17820" y="17920"/>
                    <a:pt x="17695" y="18171"/>
                    <a:pt x="17570" y="18396"/>
                  </a:cubicBezTo>
                  <a:cubicBezTo>
                    <a:pt x="17520" y="18472"/>
                    <a:pt x="17495" y="18547"/>
                    <a:pt x="17444" y="18622"/>
                  </a:cubicBezTo>
                  <a:cubicBezTo>
                    <a:pt x="17294" y="18923"/>
                    <a:pt x="17119" y="19223"/>
                    <a:pt x="16943" y="19524"/>
                  </a:cubicBezTo>
                  <a:cubicBezTo>
                    <a:pt x="16918" y="19574"/>
                    <a:pt x="16893" y="19624"/>
                    <a:pt x="16868" y="19675"/>
                  </a:cubicBezTo>
                  <a:cubicBezTo>
                    <a:pt x="16693" y="19950"/>
                    <a:pt x="16542" y="20201"/>
                    <a:pt x="16392" y="20451"/>
                  </a:cubicBezTo>
                  <a:cubicBezTo>
                    <a:pt x="16342" y="20527"/>
                    <a:pt x="16292" y="20602"/>
                    <a:pt x="16241" y="20677"/>
                  </a:cubicBezTo>
                  <a:cubicBezTo>
                    <a:pt x="16041" y="20978"/>
                    <a:pt x="15840" y="21279"/>
                    <a:pt x="15640" y="21579"/>
                  </a:cubicBezTo>
                  <a:cubicBezTo>
                    <a:pt x="15615" y="21629"/>
                    <a:pt x="15590" y="21655"/>
                    <a:pt x="15540" y="21705"/>
                  </a:cubicBezTo>
                  <a:cubicBezTo>
                    <a:pt x="15339" y="22030"/>
                    <a:pt x="15114" y="22331"/>
                    <a:pt x="14863" y="22607"/>
                  </a:cubicBezTo>
                  <a:cubicBezTo>
                    <a:pt x="14838" y="22657"/>
                    <a:pt x="14813" y="22707"/>
                    <a:pt x="14788" y="22732"/>
                  </a:cubicBezTo>
                  <a:cubicBezTo>
                    <a:pt x="14512" y="23108"/>
                    <a:pt x="14211" y="23459"/>
                    <a:pt x="13911" y="23810"/>
                  </a:cubicBezTo>
                  <a:cubicBezTo>
                    <a:pt x="13861" y="23860"/>
                    <a:pt x="13835" y="23910"/>
                    <a:pt x="13785" y="23935"/>
                  </a:cubicBezTo>
                  <a:cubicBezTo>
                    <a:pt x="13585" y="24161"/>
                    <a:pt x="13409" y="24386"/>
                    <a:pt x="13209" y="24587"/>
                  </a:cubicBezTo>
                  <a:cubicBezTo>
                    <a:pt x="13184" y="24612"/>
                    <a:pt x="13184" y="24612"/>
                    <a:pt x="13184" y="24612"/>
                  </a:cubicBezTo>
                  <a:cubicBezTo>
                    <a:pt x="12983" y="24812"/>
                    <a:pt x="12783" y="25038"/>
                    <a:pt x="12582" y="25238"/>
                  </a:cubicBezTo>
                  <a:cubicBezTo>
                    <a:pt x="12457" y="25364"/>
                    <a:pt x="12332" y="25489"/>
                    <a:pt x="12206" y="25614"/>
                  </a:cubicBezTo>
                  <a:cubicBezTo>
                    <a:pt x="12156" y="25639"/>
                    <a:pt x="12106" y="25690"/>
                    <a:pt x="12081" y="25715"/>
                  </a:cubicBezTo>
                  <a:cubicBezTo>
                    <a:pt x="11906" y="25890"/>
                    <a:pt x="11730" y="26040"/>
                    <a:pt x="11555" y="26191"/>
                  </a:cubicBezTo>
                  <a:cubicBezTo>
                    <a:pt x="11505" y="26241"/>
                    <a:pt x="11454" y="26266"/>
                    <a:pt x="11404" y="26316"/>
                  </a:cubicBezTo>
                  <a:cubicBezTo>
                    <a:pt x="11279" y="26442"/>
                    <a:pt x="11154" y="26542"/>
                    <a:pt x="11003" y="26642"/>
                  </a:cubicBezTo>
                  <a:cubicBezTo>
                    <a:pt x="10953" y="26717"/>
                    <a:pt x="10878" y="26767"/>
                    <a:pt x="10803" y="26817"/>
                  </a:cubicBezTo>
                  <a:cubicBezTo>
                    <a:pt x="10703" y="26918"/>
                    <a:pt x="10577" y="26993"/>
                    <a:pt x="10452" y="27093"/>
                  </a:cubicBezTo>
                  <a:cubicBezTo>
                    <a:pt x="10377" y="27143"/>
                    <a:pt x="10327" y="27193"/>
                    <a:pt x="10251" y="27244"/>
                  </a:cubicBezTo>
                  <a:cubicBezTo>
                    <a:pt x="10126" y="27344"/>
                    <a:pt x="10001" y="27419"/>
                    <a:pt x="9901" y="27494"/>
                  </a:cubicBezTo>
                  <a:cubicBezTo>
                    <a:pt x="9825" y="27544"/>
                    <a:pt x="9750" y="27594"/>
                    <a:pt x="9675" y="27645"/>
                  </a:cubicBezTo>
                  <a:cubicBezTo>
                    <a:pt x="9550" y="27745"/>
                    <a:pt x="9424" y="27820"/>
                    <a:pt x="9299" y="27920"/>
                  </a:cubicBezTo>
                  <a:cubicBezTo>
                    <a:pt x="9224" y="27945"/>
                    <a:pt x="9174" y="27995"/>
                    <a:pt x="9099" y="28020"/>
                  </a:cubicBezTo>
                  <a:cubicBezTo>
                    <a:pt x="8923" y="28146"/>
                    <a:pt x="8723" y="28271"/>
                    <a:pt x="8547" y="28371"/>
                  </a:cubicBezTo>
                  <a:cubicBezTo>
                    <a:pt x="8272" y="28522"/>
                    <a:pt x="8021" y="28647"/>
                    <a:pt x="7770" y="28772"/>
                  </a:cubicBezTo>
                  <a:cubicBezTo>
                    <a:pt x="7695" y="28822"/>
                    <a:pt x="7645" y="28848"/>
                    <a:pt x="7570" y="28898"/>
                  </a:cubicBezTo>
                  <a:cubicBezTo>
                    <a:pt x="7369" y="28973"/>
                    <a:pt x="7194" y="29073"/>
                    <a:pt x="6993" y="29148"/>
                  </a:cubicBezTo>
                  <a:cubicBezTo>
                    <a:pt x="6918" y="29173"/>
                    <a:pt x="6868" y="29198"/>
                    <a:pt x="6793" y="29249"/>
                  </a:cubicBezTo>
                  <a:cubicBezTo>
                    <a:pt x="6617" y="29299"/>
                    <a:pt x="6442" y="29374"/>
                    <a:pt x="6266" y="29424"/>
                  </a:cubicBezTo>
                  <a:cubicBezTo>
                    <a:pt x="6216" y="29449"/>
                    <a:pt x="6191" y="29474"/>
                    <a:pt x="6141" y="29474"/>
                  </a:cubicBezTo>
                  <a:cubicBezTo>
                    <a:pt x="5916" y="29549"/>
                    <a:pt x="5690" y="29624"/>
                    <a:pt x="5490" y="29675"/>
                  </a:cubicBezTo>
                  <a:cubicBezTo>
                    <a:pt x="5364" y="29725"/>
                    <a:pt x="5239" y="29750"/>
                    <a:pt x="5089" y="29775"/>
                  </a:cubicBezTo>
                  <a:cubicBezTo>
                    <a:pt x="5038" y="29800"/>
                    <a:pt x="4988" y="29800"/>
                    <a:pt x="4938" y="29825"/>
                  </a:cubicBezTo>
                  <a:cubicBezTo>
                    <a:pt x="4763" y="29850"/>
                    <a:pt x="4587" y="29900"/>
                    <a:pt x="4387" y="29925"/>
                  </a:cubicBezTo>
                  <a:lnTo>
                    <a:pt x="4362" y="29925"/>
                  </a:lnTo>
                  <a:cubicBezTo>
                    <a:pt x="4186" y="29950"/>
                    <a:pt x="4036" y="29975"/>
                    <a:pt x="3886" y="29975"/>
                  </a:cubicBezTo>
                  <a:cubicBezTo>
                    <a:pt x="3835" y="29975"/>
                    <a:pt x="3785" y="30000"/>
                    <a:pt x="3735" y="30000"/>
                  </a:cubicBezTo>
                  <a:lnTo>
                    <a:pt x="3434" y="30000"/>
                  </a:lnTo>
                  <a:cubicBezTo>
                    <a:pt x="3322" y="30013"/>
                    <a:pt x="3209" y="30019"/>
                    <a:pt x="3093" y="30019"/>
                  </a:cubicBezTo>
                  <a:cubicBezTo>
                    <a:pt x="2977" y="30019"/>
                    <a:pt x="2858" y="30013"/>
                    <a:pt x="2733" y="30000"/>
                  </a:cubicBezTo>
                  <a:lnTo>
                    <a:pt x="2632" y="30000"/>
                  </a:lnTo>
                  <a:cubicBezTo>
                    <a:pt x="2457" y="29975"/>
                    <a:pt x="2256" y="29950"/>
                    <a:pt x="2081" y="29925"/>
                  </a:cubicBezTo>
                  <a:cubicBezTo>
                    <a:pt x="2031" y="29925"/>
                    <a:pt x="1981" y="29900"/>
                    <a:pt x="1931" y="29900"/>
                  </a:cubicBezTo>
                  <a:cubicBezTo>
                    <a:pt x="1705" y="29875"/>
                    <a:pt x="1505" y="29825"/>
                    <a:pt x="1329" y="29775"/>
                  </a:cubicBezTo>
                  <a:cubicBezTo>
                    <a:pt x="1304" y="29750"/>
                    <a:pt x="1304" y="29750"/>
                    <a:pt x="1304" y="29750"/>
                  </a:cubicBezTo>
                  <a:cubicBezTo>
                    <a:pt x="1104" y="29700"/>
                    <a:pt x="928" y="29624"/>
                    <a:pt x="753" y="29574"/>
                  </a:cubicBezTo>
                  <a:cubicBezTo>
                    <a:pt x="703" y="29549"/>
                    <a:pt x="652" y="29524"/>
                    <a:pt x="602" y="29499"/>
                  </a:cubicBezTo>
                  <a:cubicBezTo>
                    <a:pt x="452" y="29424"/>
                    <a:pt x="302" y="29349"/>
                    <a:pt x="151" y="29274"/>
                  </a:cubicBezTo>
                  <a:cubicBezTo>
                    <a:pt x="101" y="29249"/>
                    <a:pt x="51" y="29223"/>
                    <a:pt x="1" y="29198"/>
                  </a:cubicBezTo>
                  <a:lnTo>
                    <a:pt x="1" y="29198"/>
                  </a:lnTo>
                  <a:lnTo>
                    <a:pt x="3309" y="31128"/>
                  </a:lnTo>
                  <a:cubicBezTo>
                    <a:pt x="3334" y="31128"/>
                    <a:pt x="3359" y="31153"/>
                    <a:pt x="3384" y="31153"/>
                  </a:cubicBezTo>
                  <a:cubicBezTo>
                    <a:pt x="3409" y="31178"/>
                    <a:pt x="3434" y="31178"/>
                    <a:pt x="3459" y="31203"/>
                  </a:cubicBezTo>
                  <a:cubicBezTo>
                    <a:pt x="3610" y="31279"/>
                    <a:pt x="3735" y="31354"/>
                    <a:pt x="3911" y="31429"/>
                  </a:cubicBezTo>
                  <a:cubicBezTo>
                    <a:pt x="3936" y="31429"/>
                    <a:pt x="3961" y="31454"/>
                    <a:pt x="3986" y="31454"/>
                  </a:cubicBezTo>
                  <a:cubicBezTo>
                    <a:pt x="4011" y="31454"/>
                    <a:pt x="4036" y="31479"/>
                    <a:pt x="4061" y="31479"/>
                  </a:cubicBezTo>
                  <a:cubicBezTo>
                    <a:pt x="4236" y="31554"/>
                    <a:pt x="4412" y="31629"/>
                    <a:pt x="4587" y="31680"/>
                  </a:cubicBezTo>
                  <a:lnTo>
                    <a:pt x="4612" y="31680"/>
                  </a:lnTo>
                  <a:cubicBezTo>
                    <a:pt x="4813" y="31730"/>
                    <a:pt x="5013" y="31780"/>
                    <a:pt x="5214" y="31830"/>
                  </a:cubicBezTo>
                  <a:lnTo>
                    <a:pt x="5289" y="31830"/>
                  </a:lnTo>
                  <a:cubicBezTo>
                    <a:pt x="5314" y="31830"/>
                    <a:pt x="5364" y="31830"/>
                    <a:pt x="5389" y="31855"/>
                  </a:cubicBezTo>
                  <a:cubicBezTo>
                    <a:pt x="5565" y="31880"/>
                    <a:pt x="5740" y="31905"/>
                    <a:pt x="5941" y="31905"/>
                  </a:cubicBezTo>
                  <a:cubicBezTo>
                    <a:pt x="5966" y="31905"/>
                    <a:pt x="5991" y="31930"/>
                    <a:pt x="6016" y="31930"/>
                  </a:cubicBezTo>
                  <a:lnTo>
                    <a:pt x="6818" y="31930"/>
                  </a:lnTo>
                  <a:cubicBezTo>
                    <a:pt x="6893" y="31930"/>
                    <a:pt x="6943" y="31905"/>
                    <a:pt x="7018" y="31905"/>
                  </a:cubicBezTo>
                  <a:lnTo>
                    <a:pt x="7194" y="31905"/>
                  </a:lnTo>
                  <a:cubicBezTo>
                    <a:pt x="7344" y="31880"/>
                    <a:pt x="7495" y="31855"/>
                    <a:pt x="7645" y="31855"/>
                  </a:cubicBezTo>
                  <a:cubicBezTo>
                    <a:pt x="7670" y="31830"/>
                    <a:pt x="7670" y="31830"/>
                    <a:pt x="7695" y="31830"/>
                  </a:cubicBezTo>
                  <a:cubicBezTo>
                    <a:pt x="7870" y="31805"/>
                    <a:pt x="8071" y="31780"/>
                    <a:pt x="8246" y="31730"/>
                  </a:cubicBezTo>
                  <a:cubicBezTo>
                    <a:pt x="8297" y="31730"/>
                    <a:pt x="8347" y="31705"/>
                    <a:pt x="8397" y="31705"/>
                  </a:cubicBezTo>
                  <a:cubicBezTo>
                    <a:pt x="8522" y="31680"/>
                    <a:pt x="8647" y="31655"/>
                    <a:pt x="8748" y="31604"/>
                  </a:cubicBezTo>
                  <a:lnTo>
                    <a:pt x="8798" y="31604"/>
                  </a:lnTo>
                  <a:cubicBezTo>
                    <a:pt x="8998" y="31554"/>
                    <a:pt x="9224" y="31479"/>
                    <a:pt x="9424" y="31404"/>
                  </a:cubicBezTo>
                  <a:cubicBezTo>
                    <a:pt x="9475" y="31379"/>
                    <a:pt x="9525" y="31379"/>
                    <a:pt x="9575" y="31354"/>
                  </a:cubicBezTo>
                  <a:cubicBezTo>
                    <a:pt x="9750" y="31279"/>
                    <a:pt x="9926" y="31228"/>
                    <a:pt x="10101" y="31153"/>
                  </a:cubicBezTo>
                  <a:cubicBezTo>
                    <a:pt x="10126" y="31153"/>
                    <a:pt x="10151" y="31128"/>
                    <a:pt x="10176" y="31128"/>
                  </a:cubicBezTo>
                  <a:cubicBezTo>
                    <a:pt x="10201" y="31103"/>
                    <a:pt x="10251" y="31078"/>
                    <a:pt x="10302" y="31078"/>
                  </a:cubicBezTo>
                  <a:cubicBezTo>
                    <a:pt x="10477" y="30978"/>
                    <a:pt x="10678" y="30903"/>
                    <a:pt x="10853" y="30802"/>
                  </a:cubicBezTo>
                  <a:cubicBezTo>
                    <a:pt x="10928" y="30777"/>
                    <a:pt x="11003" y="30727"/>
                    <a:pt x="11079" y="30702"/>
                  </a:cubicBezTo>
                  <a:cubicBezTo>
                    <a:pt x="11329" y="30577"/>
                    <a:pt x="11580" y="30452"/>
                    <a:pt x="11830" y="30301"/>
                  </a:cubicBezTo>
                  <a:cubicBezTo>
                    <a:pt x="12031" y="30176"/>
                    <a:pt x="12231" y="30076"/>
                    <a:pt x="12407" y="29950"/>
                  </a:cubicBezTo>
                  <a:cubicBezTo>
                    <a:pt x="12482" y="29900"/>
                    <a:pt x="12532" y="29875"/>
                    <a:pt x="12582" y="29825"/>
                  </a:cubicBezTo>
                  <a:cubicBezTo>
                    <a:pt x="12733" y="29750"/>
                    <a:pt x="12858" y="29650"/>
                    <a:pt x="12983" y="29574"/>
                  </a:cubicBezTo>
                  <a:cubicBezTo>
                    <a:pt x="13058" y="29524"/>
                    <a:pt x="13109" y="29474"/>
                    <a:pt x="13184" y="29424"/>
                  </a:cubicBezTo>
                  <a:cubicBezTo>
                    <a:pt x="13309" y="29349"/>
                    <a:pt x="13434" y="29249"/>
                    <a:pt x="13535" y="29173"/>
                  </a:cubicBezTo>
                  <a:cubicBezTo>
                    <a:pt x="13610" y="29123"/>
                    <a:pt x="13685" y="29073"/>
                    <a:pt x="13760" y="28998"/>
                  </a:cubicBezTo>
                  <a:cubicBezTo>
                    <a:pt x="13886" y="28923"/>
                    <a:pt x="13986" y="28822"/>
                    <a:pt x="14111" y="28722"/>
                  </a:cubicBezTo>
                  <a:cubicBezTo>
                    <a:pt x="14186" y="28672"/>
                    <a:pt x="14236" y="28622"/>
                    <a:pt x="14312" y="28572"/>
                  </a:cubicBezTo>
                  <a:cubicBezTo>
                    <a:pt x="14437" y="28472"/>
                    <a:pt x="14587" y="28346"/>
                    <a:pt x="14713" y="28221"/>
                  </a:cubicBezTo>
                  <a:cubicBezTo>
                    <a:pt x="14763" y="28196"/>
                    <a:pt x="14813" y="28146"/>
                    <a:pt x="14838" y="28121"/>
                  </a:cubicBezTo>
                  <a:cubicBezTo>
                    <a:pt x="15038" y="27970"/>
                    <a:pt x="15214" y="27795"/>
                    <a:pt x="15389" y="27645"/>
                  </a:cubicBezTo>
                  <a:cubicBezTo>
                    <a:pt x="15414" y="27594"/>
                    <a:pt x="15465" y="27569"/>
                    <a:pt x="15490" y="27519"/>
                  </a:cubicBezTo>
                  <a:cubicBezTo>
                    <a:pt x="15615" y="27419"/>
                    <a:pt x="15715" y="27319"/>
                    <a:pt x="15840" y="27193"/>
                  </a:cubicBezTo>
                  <a:cubicBezTo>
                    <a:pt x="15840" y="27193"/>
                    <a:pt x="15866" y="27168"/>
                    <a:pt x="15891" y="27143"/>
                  </a:cubicBezTo>
                  <a:cubicBezTo>
                    <a:pt x="16091" y="26943"/>
                    <a:pt x="16292" y="26742"/>
                    <a:pt x="16492" y="26517"/>
                  </a:cubicBezTo>
                  <a:cubicBezTo>
                    <a:pt x="16693" y="26291"/>
                    <a:pt x="16893" y="26091"/>
                    <a:pt x="17094" y="25865"/>
                  </a:cubicBezTo>
                  <a:cubicBezTo>
                    <a:pt x="17094" y="25840"/>
                    <a:pt x="17119" y="25815"/>
                    <a:pt x="17144" y="25815"/>
                  </a:cubicBezTo>
                  <a:cubicBezTo>
                    <a:pt x="17169" y="25790"/>
                    <a:pt x="17169" y="25765"/>
                    <a:pt x="17194" y="25740"/>
                  </a:cubicBezTo>
                  <a:cubicBezTo>
                    <a:pt x="17495" y="25389"/>
                    <a:pt x="17795" y="25013"/>
                    <a:pt x="18096" y="24662"/>
                  </a:cubicBezTo>
                  <a:cubicBezTo>
                    <a:pt x="18096" y="24637"/>
                    <a:pt x="18096" y="24637"/>
                    <a:pt x="18121" y="24612"/>
                  </a:cubicBezTo>
                  <a:cubicBezTo>
                    <a:pt x="18146" y="24587"/>
                    <a:pt x="18146" y="24562"/>
                    <a:pt x="18171" y="24537"/>
                  </a:cubicBezTo>
                  <a:cubicBezTo>
                    <a:pt x="18397" y="24236"/>
                    <a:pt x="18622" y="23935"/>
                    <a:pt x="18848" y="23634"/>
                  </a:cubicBezTo>
                  <a:cubicBezTo>
                    <a:pt x="18873" y="23584"/>
                    <a:pt x="18898" y="23559"/>
                    <a:pt x="18923" y="23534"/>
                  </a:cubicBezTo>
                  <a:cubicBezTo>
                    <a:pt x="18923" y="23534"/>
                    <a:pt x="18923" y="23509"/>
                    <a:pt x="18948" y="23484"/>
                  </a:cubicBezTo>
                  <a:cubicBezTo>
                    <a:pt x="19149" y="23183"/>
                    <a:pt x="19349" y="22883"/>
                    <a:pt x="19550" y="22582"/>
                  </a:cubicBezTo>
                  <a:cubicBezTo>
                    <a:pt x="19575" y="22557"/>
                    <a:pt x="19600" y="22532"/>
                    <a:pt x="19600" y="22507"/>
                  </a:cubicBezTo>
                  <a:cubicBezTo>
                    <a:pt x="19625" y="22457"/>
                    <a:pt x="19650" y="22406"/>
                    <a:pt x="19700" y="22356"/>
                  </a:cubicBezTo>
                  <a:cubicBezTo>
                    <a:pt x="19851" y="22106"/>
                    <a:pt x="20001" y="21855"/>
                    <a:pt x="20151" y="21604"/>
                  </a:cubicBezTo>
                  <a:cubicBezTo>
                    <a:pt x="20176" y="21554"/>
                    <a:pt x="20201" y="21529"/>
                    <a:pt x="20226" y="21479"/>
                  </a:cubicBezTo>
                  <a:cubicBezTo>
                    <a:pt x="20226" y="21454"/>
                    <a:pt x="20252" y="21454"/>
                    <a:pt x="20252" y="21429"/>
                  </a:cubicBezTo>
                  <a:cubicBezTo>
                    <a:pt x="20427" y="21128"/>
                    <a:pt x="20602" y="20852"/>
                    <a:pt x="20753" y="20552"/>
                  </a:cubicBezTo>
                  <a:cubicBezTo>
                    <a:pt x="20778" y="20527"/>
                    <a:pt x="20778" y="20502"/>
                    <a:pt x="20803" y="20477"/>
                  </a:cubicBezTo>
                  <a:cubicBezTo>
                    <a:pt x="20828" y="20426"/>
                    <a:pt x="20853" y="20376"/>
                    <a:pt x="20878" y="20326"/>
                  </a:cubicBezTo>
                  <a:cubicBezTo>
                    <a:pt x="21003" y="20076"/>
                    <a:pt x="21129" y="19850"/>
                    <a:pt x="21229" y="19599"/>
                  </a:cubicBezTo>
                  <a:cubicBezTo>
                    <a:pt x="21254" y="19549"/>
                    <a:pt x="21279" y="19499"/>
                    <a:pt x="21304" y="19449"/>
                  </a:cubicBezTo>
                  <a:cubicBezTo>
                    <a:pt x="21329" y="19424"/>
                    <a:pt x="21329" y="19399"/>
                    <a:pt x="21354" y="19349"/>
                  </a:cubicBezTo>
                  <a:cubicBezTo>
                    <a:pt x="21505" y="19048"/>
                    <a:pt x="21630" y="18747"/>
                    <a:pt x="21780" y="18446"/>
                  </a:cubicBezTo>
                  <a:cubicBezTo>
                    <a:pt x="21780" y="18421"/>
                    <a:pt x="21780" y="18421"/>
                    <a:pt x="21780" y="18396"/>
                  </a:cubicBezTo>
                  <a:cubicBezTo>
                    <a:pt x="21805" y="18371"/>
                    <a:pt x="21805" y="18321"/>
                    <a:pt x="21830" y="18296"/>
                  </a:cubicBezTo>
                  <a:cubicBezTo>
                    <a:pt x="21956" y="18020"/>
                    <a:pt x="22056" y="17745"/>
                    <a:pt x="22181" y="17469"/>
                  </a:cubicBezTo>
                  <a:cubicBezTo>
                    <a:pt x="22181" y="17419"/>
                    <a:pt x="22206" y="17369"/>
                    <a:pt x="22231" y="17319"/>
                  </a:cubicBezTo>
                  <a:cubicBezTo>
                    <a:pt x="22231" y="17294"/>
                    <a:pt x="22257" y="17243"/>
                    <a:pt x="22282" y="17218"/>
                  </a:cubicBezTo>
                  <a:cubicBezTo>
                    <a:pt x="22407" y="16893"/>
                    <a:pt x="22507" y="16542"/>
                    <a:pt x="22632" y="16216"/>
                  </a:cubicBezTo>
                  <a:cubicBezTo>
                    <a:pt x="22632" y="16216"/>
                    <a:pt x="22632" y="16191"/>
                    <a:pt x="22632" y="16191"/>
                  </a:cubicBezTo>
                  <a:cubicBezTo>
                    <a:pt x="22632" y="16166"/>
                    <a:pt x="22658" y="16141"/>
                    <a:pt x="22658" y="16116"/>
                  </a:cubicBezTo>
                  <a:cubicBezTo>
                    <a:pt x="22758" y="15790"/>
                    <a:pt x="22883" y="15439"/>
                    <a:pt x="22958" y="15088"/>
                  </a:cubicBezTo>
                  <a:cubicBezTo>
                    <a:pt x="22983" y="15063"/>
                    <a:pt x="23008" y="15013"/>
                    <a:pt x="23008" y="14963"/>
                  </a:cubicBezTo>
                  <a:cubicBezTo>
                    <a:pt x="23008" y="14938"/>
                    <a:pt x="23033" y="14888"/>
                    <a:pt x="23033" y="14862"/>
                  </a:cubicBezTo>
                  <a:cubicBezTo>
                    <a:pt x="23059" y="14762"/>
                    <a:pt x="23084" y="14662"/>
                    <a:pt x="23109" y="14562"/>
                  </a:cubicBezTo>
                  <a:cubicBezTo>
                    <a:pt x="23159" y="14411"/>
                    <a:pt x="23184" y="14286"/>
                    <a:pt x="23234" y="14136"/>
                  </a:cubicBezTo>
                  <a:cubicBezTo>
                    <a:pt x="23259" y="14035"/>
                    <a:pt x="23259" y="13935"/>
                    <a:pt x="23284" y="13835"/>
                  </a:cubicBezTo>
                  <a:cubicBezTo>
                    <a:pt x="23309" y="13760"/>
                    <a:pt x="23334" y="13685"/>
                    <a:pt x="23334" y="13609"/>
                  </a:cubicBezTo>
                  <a:cubicBezTo>
                    <a:pt x="23359" y="13559"/>
                    <a:pt x="23359" y="13484"/>
                    <a:pt x="23384" y="13434"/>
                  </a:cubicBezTo>
                  <a:cubicBezTo>
                    <a:pt x="23409" y="13284"/>
                    <a:pt x="23434" y="13133"/>
                    <a:pt x="23460" y="12983"/>
                  </a:cubicBezTo>
                  <a:cubicBezTo>
                    <a:pt x="23485" y="12857"/>
                    <a:pt x="23510" y="12757"/>
                    <a:pt x="23535" y="12657"/>
                  </a:cubicBezTo>
                  <a:cubicBezTo>
                    <a:pt x="23560" y="12482"/>
                    <a:pt x="23585" y="12331"/>
                    <a:pt x="23585" y="12181"/>
                  </a:cubicBezTo>
                  <a:cubicBezTo>
                    <a:pt x="23610" y="12106"/>
                    <a:pt x="23610" y="12005"/>
                    <a:pt x="23635" y="11930"/>
                  </a:cubicBezTo>
                  <a:cubicBezTo>
                    <a:pt x="23635" y="11930"/>
                    <a:pt x="23635" y="11905"/>
                    <a:pt x="23635" y="11880"/>
                  </a:cubicBezTo>
                  <a:cubicBezTo>
                    <a:pt x="23685" y="11529"/>
                    <a:pt x="23710" y="11203"/>
                    <a:pt x="23735" y="10852"/>
                  </a:cubicBezTo>
                  <a:cubicBezTo>
                    <a:pt x="23735" y="10777"/>
                    <a:pt x="23735" y="10702"/>
                    <a:pt x="23760" y="10627"/>
                  </a:cubicBezTo>
                  <a:cubicBezTo>
                    <a:pt x="23760" y="10301"/>
                    <a:pt x="23785" y="9950"/>
                    <a:pt x="23785" y="9599"/>
                  </a:cubicBezTo>
                  <a:cubicBezTo>
                    <a:pt x="23760" y="5840"/>
                    <a:pt x="22432" y="3183"/>
                    <a:pt x="20277" y="1930"/>
                  </a:cubicBezTo>
                  <a:lnTo>
                    <a:pt x="16993" y="0"/>
                  </a:lnTo>
                  <a:close/>
                </a:path>
              </a:pathLst>
            </a:custGeom>
            <a:solidFill>
              <a:srgbClr val="DAEAF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14"/>
            <p:cNvSpPr/>
            <p:nvPr/>
          </p:nvSpPr>
          <p:spPr>
            <a:xfrm>
              <a:off x="1908300" y="1952790"/>
              <a:ext cx="681640" cy="935784"/>
            </a:xfrm>
            <a:custGeom>
              <a:rect b="b" l="l" r="r" t="t"/>
              <a:pathLst>
                <a:path extrusionOk="0" h="28146" w="20502">
                  <a:moveTo>
                    <a:pt x="10226" y="1404"/>
                  </a:moveTo>
                  <a:cubicBezTo>
                    <a:pt x="4587" y="4662"/>
                    <a:pt x="0" y="12582"/>
                    <a:pt x="25" y="19048"/>
                  </a:cubicBezTo>
                  <a:lnTo>
                    <a:pt x="25" y="19048"/>
                  </a:lnTo>
                  <a:cubicBezTo>
                    <a:pt x="50" y="25539"/>
                    <a:pt x="4637" y="28146"/>
                    <a:pt x="10276" y="24888"/>
                  </a:cubicBezTo>
                  <a:lnTo>
                    <a:pt x="10276" y="24888"/>
                  </a:lnTo>
                  <a:cubicBezTo>
                    <a:pt x="15915" y="21655"/>
                    <a:pt x="20502" y="13735"/>
                    <a:pt x="20476" y="7244"/>
                  </a:cubicBezTo>
                  <a:lnTo>
                    <a:pt x="20476" y="7244"/>
                  </a:lnTo>
                  <a:cubicBezTo>
                    <a:pt x="20451" y="2657"/>
                    <a:pt x="18146" y="0"/>
                    <a:pt x="14787" y="0"/>
                  </a:cubicBezTo>
                  <a:lnTo>
                    <a:pt x="14787" y="0"/>
                  </a:lnTo>
                  <a:cubicBezTo>
                    <a:pt x="13409" y="0"/>
                    <a:pt x="11855" y="451"/>
                    <a:pt x="10226" y="1404"/>
                  </a:cubicBezTo>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14"/>
            <p:cNvSpPr/>
            <p:nvPr/>
          </p:nvSpPr>
          <p:spPr>
            <a:xfrm>
              <a:off x="1899955" y="1921969"/>
              <a:ext cx="674160" cy="904964"/>
            </a:xfrm>
            <a:custGeom>
              <a:rect b="b" l="l" r="r" t="t"/>
              <a:pathLst>
                <a:path extrusionOk="0" h="27219" w="20277">
                  <a:moveTo>
                    <a:pt x="14462" y="0"/>
                  </a:moveTo>
                  <a:lnTo>
                    <a:pt x="14510" y="28"/>
                  </a:lnTo>
                  <a:lnTo>
                    <a:pt x="14510" y="28"/>
                  </a:lnTo>
                  <a:cubicBezTo>
                    <a:pt x="14494" y="18"/>
                    <a:pt x="14478" y="9"/>
                    <a:pt x="14462" y="0"/>
                  </a:cubicBezTo>
                  <a:close/>
                  <a:moveTo>
                    <a:pt x="1" y="24887"/>
                  </a:moveTo>
                  <a:cubicBezTo>
                    <a:pt x="26" y="24912"/>
                    <a:pt x="76" y="24938"/>
                    <a:pt x="126" y="24963"/>
                  </a:cubicBezTo>
                  <a:cubicBezTo>
                    <a:pt x="147" y="24975"/>
                    <a:pt x="168" y="24987"/>
                    <a:pt x="189" y="24999"/>
                  </a:cubicBezTo>
                  <a:lnTo>
                    <a:pt x="189" y="24999"/>
                  </a:lnTo>
                  <a:lnTo>
                    <a:pt x="1" y="24887"/>
                  </a:lnTo>
                  <a:close/>
                  <a:moveTo>
                    <a:pt x="14510" y="28"/>
                  </a:moveTo>
                  <a:lnTo>
                    <a:pt x="14510" y="28"/>
                  </a:lnTo>
                  <a:cubicBezTo>
                    <a:pt x="16336" y="1092"/>
                    <a:pt x="17444" y="3361"/>
                    <a:pt x="17469" y="6541"/>
                  </a:cubicBezTo>
                  <a:cubicBezTo>
                    <a:pt x="17469" y="6817"/>
                    <a:pt x="17444" y="7118"/>
                    <a:pt x="17419" y="7419"/>
                  </a:cubicBezTo>
                  <a:cubicBezTo>
                    <a:pt x="17419" y="7494"/>
                    <a:pt x="17419" y="7544"/>
                    <a:pt x="17419" y="7619"/>
                  </a:cubicBezTo>
                  <a:cubicBezTo>
                    <a:pt x="17394" y="7895"/>
                    <a:pt x="17369" y="8196"/>
                    <a:pt x="17344" y="8471"/>
                  </a:cubicBezTo>
                  <a:cubicBezTo>
                    <a:pt x="17319" y="8572"/>
                    <a:pt x="17319" y="8647"/>
                    <a:pt x="17294" y="8722"/>
                  </a:cubicBezTo>
                  <a:cubicBezTo>
                    <a:pt x="17269" y="8872"/>
                    <a:pt x="17269" y="8998"/>
                    <a:pt x="17244" y="9148"/>
                  </a:cubicBezTo>
                  <a:cubicBezTo>
                    <a:pt x="17219" y="9223"/>
                    <a:pt x="17194" y="9323"/>
                    <a:pt x="17194" y="9424"/>
                  </a:cubicBezTo>
                  <a:cubicBezTo>
                    <a:pt x="17169" y="9549"/>
                    <a:pt x="17143" y="9674"/>
                    <a:pt x="17118" y="9825"/>
                  </a:cubicBezTo>
                  <a:cubicBezTo>
                    <a:pt x="17093" y="9925"/>
                    <a:pt x="17068" y="10025"/>
                    <a:pt x="17043" y="10125"/>
                  </a:cubicBezTo>
                  <a:cubicBezTo>
                    <a:pt x="17018" y="10226"/>
                    <a:pt x="16993" y="10326"/>
                    <a:pt x="16993" y="10401"/>
                  </a:cubicBezTo>
                  <a:cubicBezTo>
                    <a:pt x="16943" y="10526"/>
                    <a:pt x="16918" y="10652"/>
                    <a:pt x="16893" y="10752"/>
                  </a:cubicBezTo>
                  <a:cubicBezTo>
                    <a:pt x="16868" y="10852"/>
                    <a:pt x="16843" y="10927"/>
                    <a:pt x="16818" y="11028"/>
                  </a:cubicBezTo>
                  <a:cubicBezTo>
                    <a:pt x="16818" y="11078"/>
                    <a:pt x="16793" y="11153"/>
                    <a:pt x="16768" y="11228"/>
                  </a:cubicBezTo>
                  <a:cubicBezTo>
                    <a:pt x="16692" y="11529"/>
                    <a:pt x="16592" y="11805"/>
                    <a:pt x="16492" y="12105"/>
                  </a:cubicBezTo>
                  <a:cubicBezTo>
                    <a:pt x="16492" y="12130"/>
                    <a:pt x="16492" y="12155"/>
                    <a:pt x="16467" y="12181"/>
                  </a:cubicBezTo>
                  <a:cubicBezTo>
                    <a:pt x="16367" y="12456"/>
                    <a:pt x="16266" y="12757"/>
                    <a:pt x="16166" y="13033"/>
                  </a:cubicBezTo>
                  <a:cubicBezTo>
                    <a:pt x="16141" y="13108"/>
                    <a:pt x="16116" y="13183"/>
                    <a:pt x="16091" y="13233"/>
                  </a:cubicBezTo>
                  <a:cubicBezTo>
                    <a:pt x="15991" y="13484"/>
                    <a:pt x="15890" y="13709"/>
                    <a:pt x="15790" y="13960"/>
                  </a:cubicBezTo>
                  <a:cubicBezTo>
                    <a:pt x="15790" y="13985"/>
                    <a:pt x="15765" y="14035"/>
                    <a:pt x="15740" y="14060"/>
                  </a:cubicBezTo>
                  <a:cubicBezTo>
                    <a:pt x="15640" y="14336"/>
                    <a:pt x="15514" y="14587"/>
                    <a:pt x="15389" y="14862"/>
                  </a:cubicBezTo>
                  <a:cubicBezTo>
                    <a:pt x="15364" y="14937"/>
                    <a:pt x="15314" y="14988"/>
                    <a:pt x="15289" y="15063"/>
                  </a:cubicBezTo>
                  <a:cubicBezTo>
                    <a:pt x="15189" y="15263"/>
                    <a:pt x="15088" y="15464"/>
                    <a:pt x="14963" y="15689"/>
                  </a:cubicBezTo>
                  <a:cubicBezTo>
                    <a:pt x="14938" y="15739"/>
                    <a:pt x="14913" y="15815"/>
                    <a:pt x="14863" y="15865"/>
                  </a:cubicBezTo>
                  <a:cubicBezTo>
                    <a:pt x="14737" y="16115"/>
                    <a:pt x="14587" y="16366"/>
                    <a:pt x="14462" y="16642"/>
                  </a:cubicBezTo>
                  <a:cubicBezTo>
                    <a:pt x="14412" y="16667"/>
                    <a:pt x="14387" y="16717"/>
                    <a:pt x="14362" y="16767"/>
                  </a:cubicBezTo>
                  <a:cubicBezTo>
                    <a:pt x="14236" y="16993"/>
                    <a:pt x="14111" y="17218"/>
                    <a:pt x="13961" y="17419"/>
                  </a:cubicBezTo>
                  <a:cubicBezTo>
                    <a:pt x="13935" y="17494"/>
                    <a:pt x="13885" y="17544"/>
                    <a:pt x="13860" y="17619"/>
                  </a:cubicBezTo>
                  <a:cubicBezTo>
                    <a:pt x="13685" y="17870"/>
                    <a:pt x="13509" y="18120"/>
                    <a:pt x="13334" y="18396"/>
                  </a:cubicBezTo>
                  <a:cubicBezTo>
                    <a:pt x="13309" y="18421"/>
                    <a:pt x="13284" y="18471"/>
                    <a:pt x="13259" y="18496"/>
                  </a:cubicBezTo>
                  <a:cubicBezTo>
                    <a:pt x="13058" y="18772"/>
                    <a:pt x="12883" y="19023"/>
                    <a:pt x="12682" y="19273"/>
                  </a:cubicBezTo>
                  <a:cubicBezTo>
                    <a:pt x="12657" y="19298"/>
                    <a:pt x="12632" y="19349"/>
                    <a:pt x="12607" y="19374"/>
                  </a:cubicBezTo>
                  <a:cubicBezTo>
                    <a:pt x="12357" y="19699"/>
                    <a:pt x="12106" y="20000"/>
                    <a:pt x="11855" y="20301"/>
                  </a:cubicBezTo>
                  <a:cubicBezTo>
                    <a:pt x="11805" y="20326"/>
                    <a:pt x="11780" y="20376"/>
                    <a:pt x="11755" y="20401"/>
                  </a:cubicBezTo>
                  <a:cubicBezTo>
                    <a:pt x="11580" y="20602"/>
                    <a:pt x="11404" y="20777"/>
                    <a:pt x="11254" y="20953"/>
                  </a:cubicBezTo>
                  <a:cubicBezTo>
                    <a:pt x="11254" y="20978"/>
                    <a:pt x="11254" y="20978"/>
                    <a:pt x="11254" y="20978"/>
                  </a:cubicBezTo>
                  <a:cubicBezTo>
                    <a:pt x="11078" y="21153"/>
                    <a:pt x="10903" y="21328"/>
                    <a:pt x="10727" y="21504"/>
                  </a:cubicBezTo>
                  <a:cubicBezTo>
                    <a:pt x="10602" y="21604"/>
                    <a:pt x="10502" y="21704"/>
                    <a:pt x="10402" y="21830"/>
                  </a:cubicBezTo>
                  <a:cubicBezTo>
                    <a:pt x="10351" y="21855"/>
                    <a:pt x="10326" y="21880"/>
                    <a:pt x="10276" y="21930"/>
                  </a:cubicBezTo>
                  <a:cubicBezTo>
                    <a:pt x="10151" y="22055"/>
                    <a:pt x="10001" y="22206"/>
                    <a:pt x="9850" y="22331"/>
                  </a:cubicBezTo>
                  <a:cubicBezTo>
                    <a:pt x="9800" y="22356"/>
                    <a:pt x="9750" y="22406"/>
                    <a:pt x="9725" y="22431"/>
                  </a:cubicBezTo>
                  <a:cubicBezTo>
                    <a:pt x="9600" y="22531"/>
                    <a:pt x="9499" y="22632"/>
                    <a:pt x="9374" y="22707"/>
                  </a:cubicBezTo>
                  <a:cubicBezTo>
                    <a:pt x="9324" y="22757"/>
                    <a:pt x="9274" y="22807"/>
                    <a:pt x="9199" y="22857"/>
                  </a:cubicBezTo>
                  <a:cubicBezTo>
                    <a:pt x="9098" y="22932"/>
                    <a:pt x="8998" y="23008"/>
                    <a:pt x="8898" y="23083"/>
                  </a:cubicBezTo>
                  <a:cubicBezTo>
                    <a:pt x="8848" y="23133"/>
                    <a:pt x="8798" y="23183"/>
                    <a:pt x="8722" y="23233"/>
                  </a:cubicBezTo>
                  <a:cubicBezTo>
                    <a:pt x="8622" y="23308"/>
                    <a:pt x="8522" y="23384"/>
                    <a:pt x="8422" y="23434"/>
                  </a:cubicBezTo>
                  <a:cubicBezTo>
                    <a:pt x="8372" y="23484"/>
                    <a:pt x="8296" y="23534"/>
                    <a:pt x="8246" y="23559"/>
                  </a:cubicBezTo>
                  <a:cubicBezTo>
                    <a:pt x="8146" y="23634"/>
                    <a:pt x="8021" y="23709"/>
                    <a:pt x="7920" y="23785"/>
                  </a:cubicBezTo>
                  <a:cubicBezTo>
                    <a:pt x="7870" y="23835"/>
                    <a:pt x="7820" y="23860"/>
                    <a:pt x="7770" y="23885"/>
                  </a:cubicBezTo>
                  <a:cubicBezTo>
                    <a:pt x="7595" y="23985"/>
                    <a:pt x="7444" y="24085"/>
                    <a:pt x="7269" y="24186"/>
                  </a:cubicBezTo>
                  <a:cubicBezTo>
                    <a:pt x="7043" y="24311"/>
                    <a:pt x="6843" y="24436"/>
                    <a:pt x="6617" y="24537"/>
                  </a:cubicBezTo>
                  <a:cubicBezTo>
                    <a:pt x="6567" y="24562"/>
                    <a:pt x="6492" y="24587"/>
                    <a:pt x="6442" y="24637"/>
                  </a:cubicBezTo>
                  <a:cubicBezTo>
                    <a:pt x="6266" y="24712"/>
                    <a:pt x="6116" y="24787"/>
                    <a:pt x="5965" y="24837"/>
                  </a:cubicBezTo>
                  <a:cubicBezTo>
                    <a:pt x="5890" y="24862"/>
                    <a:pt x="5840" y="24887"/>
                    <a:pt x="5790" y="24912"/>
                  </a:cubicBezTo>
                  <a:cubicBezTo>
                    <a:pt x="5640" y="24988"/>
                    <a:pt x="5489" y="25038"/>
                    <a:pt x="5339" y="25088"/>
                  </a:cubicBezTo>
                  <a:cubicBezTo>
                    <a:pt x="5289" y="25113"/>
                    <a:pt x="5264" y="25113"/>
                    <a:pt x="5214" y="25138"/>
                  </a:cubicBezTo>
                  <a:cubicBezTo>
                    <a:pt x="5038" y="25188"/>
                    <a:pt x="4838" y="25263"/>
                    <a:pt x="4662" y="25313"/>
                  </a:cubicBezTo>
                  <a:cubicBezTo>
                    <a:pt x="4562" y="25339"/>
                    <a:pt x="4437" y="25364"/>
                    <a:pt x="4336" y="25389"/>
                  </a:cubicBezTo>
                  <a:cubicBezTo>
                    <a:pt x="4286" y="25389"/>
                    <a:pt x="4236" y="25414"/>
                    <a:pt x="4211" y="25414"/>
                  </a:cubicBezTo>
                  <a:cubicBezTo>
                    <a:pt x="4036" y="25464"/>
                    <a:pt x="3885" y="25489"/>
                    <a:pt x="3735" y="25514"/>
                  </a:cubicBezTo>
                  <a:lnTo>
                    <a:pt x="3710" y="25514"/>
                  </a:lnTo>
                  <a:cubicBezTo>
                    <a:pt x="3559" y="25539"/>
                    <a:pt x="3434" y="25539"/>
                    <a:pt x="3309" y="25564"/>
                  </a:cubicBezTo>
                  <a:lnTo>
                    <a:pt x="3158" y="25564"/>
                  </a:lnTo>
                  <a:cubicBezTo>
                    <a:pt x="3083" y="25564"/>
                    <a:pt x="3008" y="25564"/>
                    <a:pt x="2933" y="25589"/>
                  </a:cubicBezTo>
                  <a:cubicBezTo>
                    <a:pt x="2732" y="25589"/>
                    <a:pt x="2532" y="25589"/>
                    <a:pt x="2331" y="25564"/>
                  </a:cubicBezTo>
                  <a:lnTo>
                    <a:pt x="2231" y="25564"/>
                  </a:lnTo>
                  <a:cubicBezTo>
                    <a:pt x="2081" y="25564"/>
                    <a:pt x="1930" y="25539"/>
                    <a:pt x="1755" y="25514"/>
                  </a:cubicBezTo>
                  <a:cubicBezTo>
                    <a:pt x="1730" y="25514"/>
                    <a:pt x="1680" y="25489"/>
                    <a:pt x="1630" y="25489"/>
                  </a:cubicBezTo>
                  <a:cubicBezTo>
                    <a:pt x="1454" y="25464"/>
                    <a:pt x="1279" y="25414"/>
                    <a:pt x="1103" y="25364"/>
                  </a:cubicBezTo>
                  <a:cubicBezTo>
                    <a:pt x="928" y="25313"/>
                    <a:pt x="777" y="25263"/>
                    <a:pt x="627" y="25188"/>
                  </a:cubicBezTo>
                  <a:cubicBezTo>
                    <a:pt x="577" y="25188"/>
                    <a:pt x="552" y="25163"/>
                    <a:pt x="502" y="25138"/>
                  </a:cubicBezTo>
                  <a:cubicBezTo>
                    <a:pt x="398" y="25096"/>
                    <a:pt x="293" y="25055"/>
                    <a:pt x="189" y="24999"/>
                  </a:cubicBezTo>
                  <a:lnTo>
                    <a:pt x="189" y="24999"/>
                  </a:lnTo>
                  <a:lnTo>
                    <a:pt x="2808" y="26542"/>
                  </a:lnTo>
                  <a:cubicBezTo>
                    <a:pt x="2833" y="26542"/>
                    <a:pt x="2858" y="26542"/>
                    <a:pt x="2858" y="26567"/>
                  </a:cubicBezTo>
                  <a:cubicBezTo>
                    <a:pt x="2883" y="26567"/>
                    <a:pt x="2908" y="26592"/>
                    <a:pt x="2933" y="26592"/>
                  </a:cubicBezTo>
                  <a:cubicBezTo>
                    <a:pt x="3058" y="26667"/>
                    <a:pt x="3184" y="26717"/>
                    <a:pt x="3309" y="26792"/>
                  </a:cubicBezTo>
                  <a:cubicBezTo>
                    <a:pt x="3334" y="26792"/>
                    <a:pt x="3359" y="26792"/>
                    <a:pt x="3384" y="26817"/>
                  </a:cubicBezTo>
                  <a:cubicBezTo>
                    <a:pt x="3409" y="26817"/>
                    <a:pt x="3434" y="26817"/>
                    <a:pt x="3434" y="26842"/>
                  </a:cubicBezTo>
                  <a:cubicBezTo>
                    <a:pt x="3585" y="26892"/>
                    <a:pt x="3760" y="26943"/>
                    <a:pt x="3910" y="26993"/>
                  </a:cubicBezTo>
                  <a:lnTo>
                    <a:pt x="3935" y="26993"/>
                  </a:lnTo>
                  <a:cubicBezTo>
                    <a:pt x="3935" y="27018"/>
                    <a:pt x="3935" y="27018"/>
                    <a:pt x="3935" y="27018"/>
                  </a:cubicBezTo>
                  <a:cubicBezTo>
                    <a:pt x="4086" y="27043"/>
                    <a:pt x="4261" y="27093"/>
                    <a:pt x="4437" y="27118"/>
                  </a:cubicBezTo>
                  <a:cubicBezTo>
                    <a:pt x="4462" y="27118"/>
                    <a:pt x="4487" y="27143"/>
                    <a:pt x="4512" y="27143"/>
                  </a:cubicBezTo>
                  <a:lnTo>
                    <a:pt x="4587" y="27143"/>
                  </a:lnTo>
                  <a:cubicBezTo>
                    <a:pt x="4737" y="27168"/>
                    <a:pt x="4888" y="27193"/>
                    <a:pt x="5038" y="27193"/>
                  </a:cubicBezTo>
                  <a:cubicBezTo>
                    <a:pt x="5063" y="27193"/>
                    <a:pt x="5088" y="27218"/>
                    <a:pt x="5113" y="27218"/>
                  </a:cubicBezTo>
                  <a:lnTo>
                    <a:pt x="5790" y="27218"/>
                  </a:lnTo>
                  <a:cubicBezTo>
                    <a:pt x="5865" y="27218"/>
                    <a:pt x="5915" y="27218"/>
                    <a:pt x="5991" y="27193"/>
                  </a:cubicBezTo>
                  <a:lnTo>
                    <a:pt x="6116" y="27193"/>
                  </a:lnTo>
                  <a:cubicBezTo>
                    <a:pt x="6241" y="27168"/>
                    <a:pt x="6392" y="27168"/>
                    <a:pt x="6517" y="27143"/>
                  </a:cubicBezTo>
                  <a:lnTo>
                    <a:pt x="6567" y="27143"/>
                  </a:lnTo>
                  <a:cubicBezTo>
                    <a:pt x="6717" y="27118"/>
                    <a:pt x="6868" y="27093"/>
                    <a:pt x="7018" y="27043"/>
                  </a:cubicBezTo>
                  <a:cubicBezTo>
                    <a:pt x="7068" y="27043"/>
                    <a:pt x="7118" y="27043"/>
                    <a:pt x="7143" y="27018"/>
                  </a:cubicBezTo>
                  <a:cubicBezTo>
                    <a:pt x="7244" y="26993"/>
                    <a:pt x="7344" y="26968"/>
                    <a:pt x="7469" y="26943"/>
                  </a:cubicBezTo>
                  <a:lnTo>
                    <a:pt x="7494" y="26943"/>
                  </a:lnTo>
                  <a:cubicBezTo>
                    <a:pt x="7670" y="26892"/>
                    <a:pt x="7845" y="26842"/>
                    <a:pt x="8046" y="26767"/>
                  </a:cubicBezTo>
                  <a:cubicBezTo>
                    <a:pt x="8071" y="26767"/>
                    <a:pt x="8121" y="26742"/>
                    <a:pt x="8146" y="26717"/>
                  </a:cubicBezTo>
                  <a:cubicBezTo>
                    <a:pt x="8296" y="26667"/>
                    <a:pt x="8447" y="26617"/>
                    <a:pt x="8597" y="26567"/>
                  </a:cubicBezTo>
                  <a:cubicBezTo>
                    <a:pt x="8622" y="26542"/>
                    <a:pt x="8647" y="26542"/>
                    <a:pt x="8647" y="26542"/>
                  </a:cubicBezTo>
                  <a:cubicBezTo>
                    <a:pt x="8697" y="26516"/>
                    <a:pt x="8722" y="26491"/>
                    <a:pt x="8773" y="26491"/>
                  </a:cubicBezTo>
                  <a:cubicBezTo>
                    <a:pt x="8923" y="26416"/>
                    <a:pt x="9098" y="26341"/>
                    <a:pt x="9249" y="26266"/>
                  </a:cubicBezTo>
                  <a:cubicBezTo>
                    <a:pt x="9324" y="26241"/>
                    <a:pt x="9374" y="26191"/>
                    <a:pt x="9449" y="26166"/>
                  </a:cubicBezTo>
                  <a:cubicBezTo>
                    <a:pt x="9650" y="26065"/>
                    <a:pt x="9875" y="25940"/>
                    <a:pt x="10076" y="25815"/>
                  </a:cubicBezTo>
                  <a:cubicBezTo>
                    <a:pt x="10251" y="25740"/>
                    <a:pt x="10402" y="25639"/>
                    <a:pt x="10577" y="25539"/>
                  </a:cubicBezTo>
                  <a:cubicBezTo>
                    <a:pt x="10627" y="25489"/>
                    <a:pt x="10677" y="25464"/>
                    <a:pt x="10727" y="25414"/>
                  </a:cubicBezTo>
                  <a:cubicBezTo>
                    <a:pt x="10828" y="25364"/>
                    <a:pt x="10953" y="25288"/>
                    <a:pt x="11053" y="25213"/>
                  </a:cubicBezTo>
                  <a:cubicBezTo>
                    <a:pt x="11128" y="25163"/>
                    <a:pt x="11179" y="25113"/>
                    <a:pt x="11229" y="25088"/>
                  </a:cubicBezTo>
                  <a:cubicBezTo>
                    <a:pt x="11329" y="25013"/>
                    <a:pt x="11429" y="24938"/>
                    <a:pt x="11529" y="24862"/>
                  </a:cubicBezTo>
                  <a:cubicBezTo>
                    <a:pt x="11605" y="24812"/>
                    <a:pt x="11655" y="24762"/>
                    <a:pt x="11730" y="24712"/>
                  </a:cubicBezTo>
                  <a:cubicBezTo>
                    <a:pt x="11830" y="24637"/>
                    <a:pt x="11930" y="24562"/>
                    <a:pt x="12031" y="24486"/>
                  </a:cubicBezTo>
                  <a:cubicBezTo>
                    <a:pt x="12081" y="24436"/>
                    <a:pt x="12131" y="24386"/>
                    <a:pt x="12181" y="24361"/>
                  </a:cubicBezTo>
                  <a:cubicBezTo>
                    <a:pt x="12306" y="24261"/>
                    <a:pt x="12432" y="24161"/>
                    <a:pt x="12532" y="24060"/>
                  </a:cubicBezTo>
                  <a:cubicBezTo>
                    <a:pt x="12582" y="24035"/>
                    <a:pt x="12607" y="23985"/>
                    <a:pt x="12657" y="23960"/>
                  </a:cubicBezTo>
                  <a:cubicBezTo>
                    <a:pt x="12808" y="23835"/>
                    <a:pt x="12958" y="23684"/>
                    <a:pt x="13108" y="23559"/>
                  </a:cubicBezTo>
                  <a:cubicBezTo>
                    <a:pt x="13133" y="23534"/>
                    <a:pt x="13184" y="23484"/>
                    <a:pt x="13209" y="23459"/>
                  </a:cubicBezTo>
                  <a:cubicBezTo>
                    <a:pt x="13309" y="23359"/>
                    <a:pt x="13384" y="23283"/>
                    <a:pt x="13484" y="23183"/>
                  </a:cubicBezTo>
                  <a:cubicBezTo>
                    <a:pt x="13509" y="23158"/>
                    <a:pt x="13509" y="23158"/>
                    <a:pt x="13534" y="23133"/>
                  </a:cubicBezTo>
                  <a:cubicBezTo>
                    <a:pt x="13710" y="22958"/>
                    <a:pt x="13885" y="22782"/>
                    <a:pt x="14061" y="22607"/>
                  </a:cubicBezTo>
                  <a:cubicBezTo>
                    <a:pt x="14236" y="22406"/>
                    <a:pt x="14387" y="22231"/>
                    <a:pt x="14562" y="22055"/>
                  </a:cubicBezTo>
                  <a:cubicBezTo>
                    <a:pt x="14587" y="22030"/>
                    <a:pt x="14587" y="22005"/>
                    <a:pt x="14612" y="22005"/>
                  </a:cubicBezTo>
                  <a:cubicBezTo>
                    <a:pt x="14637" y="21980"/>
                    <a:pt x="14637" y="21955"/>
                    <a:pt x="14662" y="21930"/>
                  </a:cubicBezTo>
                  <a:cubicBezTo>
                    <a:pt x="14913" y="21629"/>
                    <a:pt x="15164" y="21328"/>
                    <a:pt x="15414" y="21003"/>
                  </a:cubicBezTo>
                  <a:cubicBezTo>
                    <a:pt x="15414" y="21003"/>
                    <a:pt x="15439" y="21003"/>
                    <a:pt x="15439" y="20978"/>
                  </a:cubicBezTo>
                  <a:cubicBezTo>
                    <a:pt x="15464" y="20953"/>
                    <a:pt x="15464" y="20927"/>
                    <a:pt x="15489" y="20902"/>
                  </a:cubicBezTo>
                  <a:cubicBezTo>
                    <a:pt x="15690" y="20652"/>
                    <a:pt x="15865" y="20401"/>
                    <a:pt x="16066" y="20125"/>
                  </a:cubicBezTo>
                  <a:cubicBezTo>
                    <a:pt x="16091" y="20100"/>
                    <a:pt x="16091" y="20075"/>
                    <a:pt x="16116" y="20050"/>
                  </a:cubicBezTo>
                  <a:cubicBezTo>
                    <a:pt x="16141" y="20050"/>
                    <a:pt x="16141" y="20025"/>
                    <a:pt x="16141" y="20025"/>
                  </a:cubicBezTo>
                  <a:cubicBezTo>
                    <a:pt x="16316" y="19775"/>
                    <a:pt x="16492" y="19499"/>
                    <a:pt x="16667" y="19248"/>
                  </a:cubicBezTo>
                  <a:cubicBezTo>
                    <a:pt x="16692" y="19223"/>
                    <a:pt x="16692" y="19198"/>
                    <a:pt x="16717" y="19173"/>
                  </a:cubicBezTo>
                  <a:cubicBezTo>
                    <a:pt x="16742" y="19123"/>
                    <a:pt x="16768" y="19098"/>
                    <a:pt x="16793" y="19048"/>
                  </a:cubicBezTo>
                  <a:cubicBezTo>
                    <a:pt x="16918" y="18847"/>
                    <a:pt x="17043" y="18622"/>
                    <a:pt x="17169" y="18396"/>
                  </a:cubicBezTo>
                  <a:cubicBezTo>
                    <a:pt x="17194" y="18371"/>
                    <a:pt x="17219" y="18346"/>
                    <a:pt x="17244" y="18296"/>
                  </a:cubicBezTo>
                  <a:cubicBezTo>
                    <a:pt x="17244" y="18296"/>
                    <a:pt x="17269" y="18271"/>
                    <a:pt x="17269" y="18271"/>
                  </a:cubicBezTo>
                  <a:cubicBezTo>
                    <a:pt x="17419" y="18020"/>
                    <a:pt x="17545" y="17770"/>
                    <a:pt x="17695" y="17494"/>
                  </a:cubicBezTo>
                  <a:cubicBezTo>
                    <a:pt x="17695" y="17494"/>
                    <a:pt x="17720" y="17469"/>
                    <a:pt x="17720" y="17444"/>
                  </a:cubicBezTo>
                  <a:cubicBezTo>
                    <a:pt x="17745" y="17394"/>
                    <a:pt x="17770" y="17369"/>
                    <a:pt x="17795" y="17318"/>
                  </a:cubicBezTo>
                  <a:cubicBezTo>
                    <a:pt x="17895" y="17118"/>
                    <a:pt x="17996" y="16892"/>
                    <a:pt x="18096" y="16692"/>
                  </a:cubicBezTo>
                  <a:cubicBezTo>
                    <a:pt x="18121" y="16667"/>
                    <a:pt x="18146" y="16617"/>
                    <a:pt x="18171" y="16567"/>
                  </a:cubicBezTo>
                  <a:cubicBezTo>
                    <a:pt x="18171" y="16541"/>
                    <a:pt x="18196" y="16516"/>
                    <a:pt x="18196" y="16491"/>
                  </a:cubicBezTo>
                  <a:cubicBezTo>
                    <a:pt x="18321" y="16241"/>
                    <a:pt x="18447" y="15965"/>
                    <a:pt x="18572" y="15714"/>
                  </a:cubicBezTo>
                  <a:cubicBezTo>
                    <a:pt x="18572" y="15689"/>
                    <a:pt x="18572" y="15689"/>
                    <a:pt x="18572" y="15689"/>
                  </a:cubicBezTo>
                  <a:cubicBezTo>
                    <a:pt x="18597" y="15639"/>
                    <a:pt x="18597" y="15614"/>
                    <a:pt x="18622" y="15589"/>
                  </a:cubicBezTo>
                  <a:cubicBezTo>
                    <a:pt x="18722" y="15364"/>
                    <a:pt x="18798" y="15113"/>
                    <a:pt x="18898" y="14887"/>
                  </a:cubicBezTo>
                  <a:cubicBezTo>
                    <a:pt x="18923" y="14837"/>
                    <a:pt x="18923" y="14812"/>
                    <a:pt x="18948" y="14762"/>
                  </a:cubicBezTo>
                  <a:cubicBezTo>
                    <a:pt x="18973" y="14737"/>
                    <a:pt x="18973" y="14687"/>
                    <a:pt x="18973" y="14662"/>
                  </a:cubicBezTo>
                  <a:cubicBezTo>
                    <a:pt x="19098" y="14386"/>
                    <a:pt x="19199" y="14110"/>
                    <a:pt x="19299" y="13810"/>
                  </a:cubicBezTo>
                  <a:cubicBezTo>
                    <a:pt x="19299" y="13810"/>
                    <a:pt x="19299" y="13810"/>
                    <a:pt x="19299" y="13785"/>
                  </a:cubicBezTo>
                  <a:cubicBezTo>
                    <a:pt x="19299" y="13785"/>
                    <a:pt x="19299" y="13760"/>
                    <a:pt x="19324" y="13734"/>
                  </a:cubicBezTo>
                  <a:cubicBezTo>
                    <a:pt x="19399" y="13434"/>
                    <a:pt x="19499" y="13158"/>
                    <a:pt x="19575" y="12857"/>
                  </a:cubicBezTo>
                  <a:cubicBezTo>
                    <a:pt x="19600" y="12832"/>
                    <a:pt x="19600" y="12782"/>
                    <a:pt x="19625" y="12757"/>
                  </a:cubicBezTo>
                  <a:cubicBezTo>
                    <a:pt x="19625" y="12732"/>
                    <a:pt x="19625" y="12682"/>
                    <a:pt x="19650" y="12657"/>
                  </a:cubicBezTo>
                  <a:cubicBezTo>
                    <a:pt x="19675" y="12556"/>
                    <a:pt x="19675" y="12481"/>
                    <a:pt x="19700" y="12406"/>
                  </a:cubicBezTo>
                  <a:cubicBezTo>
                    <a:pt x="19750" y="12281"/>
                    <a:pt x="19775" y="12155"/>
                    <a:pt x="19800" y="12030"/>
                  </a:cubicBezTo>
                  <a:cubicBezTo>
                    <a:pt x="19825" y="11955"/>
                    <a:pt x="19825" y="11855"/>
                    <a:pt x="19850" y="11780"/>
                  </a:cubicBezTo>
                  <a:cubicBezTo>
                    <a:pt x="19875" y="11704"/>
                    <a:pt x="19875" y="11654"/>
                    <a:pt x="19900" y="11579"/>
                  </a:cubicBezTo>
                  <a:cubicBezTo>
                    <a:pt x="19900" y="11529"/>
                    <a:pt x="19925" y="11504"/>
                    <a:pt x="19925" y="11454"/>
                  </a:cubicBezTo>
                  <a:cubicBezTo>
                    <a:pt x="19951" y="11328"/>
                    <a:pt x="19976" y="11178"/>
                    <a:pt x="20001" y="11053"/>
                  </a:cubicBezTo>
                  <a:cubicBezTo>
                    <a:pt x="20026" y="10952"/>
                    <a:pt x="20026" y="10877"/>
                    <a:pt x="20051" y="10777"/>
                  </a:cubicBezTo>
                  <a:cubicBezTo>
                    <a:pt x="20076" y="10627"/>
                    <a:pt x="20101" y="10501"/>
                    <a:pt x="20126" y="10376"/>
                  </a:cubicBezTo>
                  <a:cubicBezTo>
                    <a:pt x="20126" y="10301"/>
                    <a:pt x="20126" y="10226"/>
                    <a:pt x="20151" y="10176"/>
                  </a:cubicBezTo>
                  <a:cubicBezTo>
                    <a:pt x="20151" y="10150"/>
                    <a:pt x="20151" y="10125"/>
                    <a:pt x="20151" y="10125"/>
                  </a:cubicBezTo>
                  <a:cubicBezTo>
                    <a:pt x="20176" y="9825"/>
                    <a:pt x="20226" y="9524"/>
                    <a:pt x="20226" y="9248"/>
                  </a:cubicBezTo>
                  <a:cubicBezTo>
                    <a:pt x="20251" y="9173"/>
                    <a:pt x="20251" y="9123"/>
                    <a:pt x="20251" y="9048"/>
                  </a:cubicBezTo>
                  <a:cubicBezTo>
                    <a:pt x="20251" y="8772"/>
                    <a:pt x="20276" y="8471"/>
                    <a:pt x="20276" y="8171"/>
                  </a:cubicBezTo>
                  <a:cubicBezTo>
                    <a:pt x="20276" y="4962"/>
                    <a:pt x="19123" y="2682"/>
                    <a:pt x="17294" y="1629"/>
                  </a:cubicBezTo>
                  <a:lnTo>
                    <a:pt x="14510" y="28"/>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14"/>
            <p:cNvSpPr/>
            <p:nvPr/>
          </p:nvSpPr>
          <p:spPr>
            <a:xfrm>
              <a:off x="1722475" y="1797785"/>
              <a:ext cx="807482" cy="1101623"/>
            </a:xfrm>
            <a:custGeom>
              <a:rect b="b" l="l" r="r" t="t"/>
              <a:pathLst>
                <a:path extrusionOk="0" h="33134" w="24287">
                  <a:moveTo>
                    <a:pt x="24225" y="2446"/>
                  </a:moveTo>
                  <a:lnTo>
                    <a:pt x="24286" y="2482"/>
                  </a:lnTo>
                  <a:cubicBezTo>
                    <a:pt x="24274" y="2470"/>
                    <a:pt x="24251" y="2458"/>
                    <a:pt x="24225" y="2446"/>
                  </a:cubicBezTo>
                  <a:close/>
                  <a:moveTo>
                    <a:pt x="17820" y="1"/>
                  </a:moveTo>
                  <a:cubicBezTo>
                    <a:pt x="17745" y="1"/>
                    <a:pt x="17644" y="26"/>
                    <a:pt x="17569" y="26"/>
                  </a:cubicBezTo>
                  <a:lnTo>
                    <a:pt x="17419" y="26"/>
                  </a:lnTo>
                  <a:cubicBezTo>
                    <a:pt x="17243" y="51"/>
                    <a:pt x="17093" y="76"/>
                    <a:pt x="16918" y="101"/>
                  </a:cubicBezTo>
                  <a:lnTo>
                    <a:pt x="16867" y="101"/>
                  </a:lnTo>
                  <a:cubicBezTo>
                    <a:pt x="16692" y="126"/>
                    <a:pt x="16491" y="151"/>
                    <a:pt x="16316" y="201"/>
                  </a:cubicBezTo>
                  <a:cubicBezTo>
                    <a:pt x="16266" y="201"/>
                    <a:pt x="16191" y="226"/>
                    <a:pt x="16141" y="251"/>
                  </a:cubicBezTo>
                  <a:cubicBezTo>
                    <a:pt x="16015" y="276"/>
                    <a:pt x="15890" y="301"/>
                    <a:pt x="15765" y="326"/>
                  </a:cubicBezTo>
                  <a:cubicBezTo>
                    <a:pt x="15765" y="326"/>
                    <a:pt x="15740" y="352"/>
                    <a:pt x="15740" y="352"/>
                  </a:cubicBezTo>
                  <a:cubicBezTo>
                    <a:pt x="15514" y="402"/>
                    <a:pt x="15288" y="477"/>
                    <a:pt x="15063" y="552"/>
                  </a:cubicBezTo>
                  <a:cubicBezTo>
                    <a:pt x="15013" y="577"/>
                    <a:pt x="14963" y="577"/>
                    <a:pt x="14913" y="602"/>
                  </a:cubicBezTo>
                  <a:cubicBezTo>
                    <a:pt x="14737" y="677"/>
                    <a:pt x="14537" y="727"/>
                    <a:pt x="14361" y="803"/>
                  </a:cubicBezTo>
                  <a:cubicBezTo>
                    <a:pt x="14336" y="828"/>
                    <a:pt x="14311" y="828"/>
                    <a:pt x="14286" y="853"/>
                  </a:cubicBezTo>
                  <a:cubicBezTo>
                    <a:pt x="14136" y="903"/>
                    <a:pt x="13985" y="978"/>
                    <a:pt x="13835" y="1028"/>
                  </a:cubicBezTo>
                  <a:cubicBezTo>
                    <a:pt x="13810" y="1053"/>
                    <a:pt x="13810" y="1053"/>
                    <a:pt x="13785" y="1078"/>
                  </a:cubicBezTo>
                  <a:cubicBezTo>
                    <a:pt x="13609" y="1154"/>
                    <a:pt x="13434" y="1229"/>
                    <a:pt x="13258" y="1329"/>
                  </a:cubicBezTo>
                  <a:cubicBezTo>
                    <a:pt x="13208" y="1354"/>
                    <a:pt x="13158" y="1379"/>
                    <a:pt x="13108" y="1404"/>
                  </a:cubicBezTo>
                  <a:cubicBezTo>
                    <a:pt x="12933" y="1504"/>
                    <a:pt x="12732" y="1605"/>
                    <a:pt x="12532" y="1705"/>
                  </a:cubicBezTo>
                  <a:cubicBezTo>
                    <a:pt x="12331" y="1830"/>
                    <a:pt x="12131" y="1956"/>
                    <a:pt x="11930" y="2081"/>
                  </a:cubicBezTo>
                  <a:cubicBezTo>
                    <a:pt x="11855" y="2131"/>
                    <a:pt x="11805" y="2156"/>
                    <a:pt x="11730" y="2206"/>
                  </a:cubicBezTo>
                  <a:cubicBezTo>
                    <a:pt x="11604" y="2306"/>
                    <a:pt x="11479" y="2382"/>
                    <a:pt x="11329" y="2482"/>
                  </a:cubicBezTo>
                  <a:cubicBezTo>
                    <a:pt x="11253" y="2532"/>
                    <a:pt x="11178" y="2582"/>
                    <a:pt x="11103" y="2632"/>
                  </a:cubicBezTo>
                  <a:cubicBezTo>
                    <a:pt x="10978" y="2707"/>
                    <a:pt x="10852" y="2808"/>
                    <a:pt x="10727" y="2908"/>
                  </a:cubicBezTo>
                  <a:cubicBezTo>
                    <a:pt x="10677" y="2958"/>
                    <a:pt x="10602" y="3008"/>
                    <a:pt x="10527" y="3058"/>
                  </a:cubicBezTo>
                  <a:cubicBezTo>
                    <a:pt x="10401" y="3159"/>
                    <a:pt x="10276" y="3259"/>
                    <a:pt x="10151" y="3359"/>
                  </a:cubicBezTo>
                  <a:cubicBezTo>
                    <a:pt x="10075" y="3409"/>
                    <a:pt x="10000" y="3459"/>
                    <a:pt x="9925" y="3535"/>
                  </a:cubicBezTo>
                  <a:cubicBezTo>
                    <a:pt x="9800" y="3635"/>
                    <a:pt x="9649" y="3760"/>
                    <a:pt x="9524" y="3885"/>
                  </a:cubicBezTo>
                  <a:cubicBezTo>
                    <a:pt x="9474" y="3936"/>
                    <a:pt x="9424" y="3961"/>
                    <a:pt x="9374" y="4011"/>
                  </a:cubicBezTo>
                  <a:cubicBezTo>
                    <a:pt x="9173" y="4161"/>
                    <a:pt x="8998" y="4337"/>
                    <a:pt x="8822" y="4512"/>
                  </a:cubicBezTo>
                  <a:cubicBezTo>
                    <a:pt x="8772" y="4537"/>
                    <a:pt x="8722" y="4587"/>
                    <a:pt x="8697" y="4637"/>
                  </a:cubicBezTo>
                  <a:cubicBezTo>
                    <a:pt x="8572" y="4738"/>
                    <a:pt x="8446" y="4838"/>
                    <a:pt x="8346" y="4963"/>
                  </a:cubicBezTo>
                  <a:cubicBezTo>
                    <a:pt x="8321" y="4988"/>
                    <a:pt x="8296" y="5013"/>
                    <a:pt x="8296" y="5013"/>
                  </a:cubicBezTo>
                  <a:cubicBezTo>
                    <a:pt x="8070" y="5239"/>
                    <a:pt x="7845" y="5464"/>
                    <a:pt x="7644" y="5690"/>
                  </a:cubicBezTo>
                  <a:cubicBezTo>
                    <a:pt x="7419" y="5915"/>
                    <a:pt x="7218" y="6141"/>
                    <a:pt x="7018" y="6367"/>
                  </a:cubicBezTo>
                  <a:cubicBezTo>
                    <a:pt x="6993" y="6392"/>
                    <a:pt x="6993" y="6417"/>
                    <a:pt x="6968" y="6417"/>
                  </a:cubicBezTo>
                  <a:cubicBezTo>
                    <a:pt x="6892" y="6517"/>
                    <a:pt x="6817" y="6617"/>
                    <a:pt x="6742" y="6692"/>
                  </a:cubicBezTo>
                  <a:cubicBezTo>
                    <a:pt x="6667" y="6793"/>
                    <a:pt x="6567" y="6893"/>
                    <a:pt x="6491" y="6993"/>
                  </a:cubicBezTo>
                  <a:cubicBezTo>
                    <a:pt x="6391" y="7093"/>
                    <a:pt x="6316" y="7219"/>
                    <a:pt x="6216" y="7344"/>
                  </a:cubicBezTo>
                  <a:cubicBezTo>
                    <a:pt x="6141" y="7444"/>
                    <a:pt x="6065" y="7520"/>
                    <a:pt x="5990" y="7620"/>
                  </a:cubicBezTo>
                  <a:cubicBezTo>
                    <a:pt x="5965" y="7645"/>
                    <a:pt x="5965" y="7645"/>
                    <a:pt x="5940" y="7670"/>
                  </a:cubicBezTo>
                  <a:cubicBezTo>
                    <a:pt x="5915" y="7695"/>
                    <a:pt x="5890" y="7745"/>
                    <a:pt x="5890" y="7770"/>
                  </a:cubicBezTo>
                  <a:cubicBezTo>
                    <a:pt x="5639" y="8071"/>
                    <a:pt x="5414" y="8397"/>
                    <a:pt x="5163" y="8723"/>
                  </a:cubicBezTo>
                  <a:cubicBezTo>
                    <a:pt x="5163" y="8748"/>
                    <a:pt x="5138" y="8773"/>
                    <a:pt x="5113" y="8823"/>
                  </a:cubicBezTo>
                  <a:cubicBezTo>
                    <a:pt x="5088" y="8823"/>
                    <a:pt x="5088" y="8848"/>
                    <a:pt x="5063" y="8848"/>
                  </a:cubicBezTo>
                  <a:cubicBezTo>
                    <a:pt x="4862" y="9174"/>
                    <a:pt x="4637" y="9499"/>
                    <a:pt x="4436" y="9800"/>
                  </a:cubicBezTo>
                  <a:cubicBezTo>
                    <a:pt x="4411" y="9850"/>
                    <a:pt x="4386" y="9875"/>
                    <a:pt x="4361" y="9900"/>
                  </a:cubicBezTo>
                  <a:cubicBezTo>
                    <a:pt x="4336" y="9951"/>
                    <a:pt x="4311" y="10001"/>
                    <a:pt x="4286" y="10051"/>
                  </a:cubicBezTo>
                  <a:cubicBezTo>
                    <a:pt x="4110" y="10301"/>
                    <a:pt x="3960" y="10577"/>
                    <a:pt x="3810" y="10853"/>
                  </a:cubicBezTo>
                  <a:cubicBezTo>
                    <a:pt x="3785" y="10878"/>
                    <a:pt x="3735" y="10928"/>
                    <a:pt x="3709" y="10978"/>
                  </a:cubicBezTo>
                  <a:cubicBezTo>
                    <a:pt x="3709" y="10978"/>
                    <a:pt x="3709" y="11003"/>
                    <a:pt x="3684" y="11028"/>
                  </a:cubicBezTo>
                  <a:cubicBezTo>
                    <a:pt x="3509" y="11329"/>
                    <a:pt x="3334" y="11630"/>
                    <a:pt x="3183" y="11956"/>
                  </a:cubicBezTo>
                  <a:cubicBezTo>
                    <a:pt x="3158" y="11981"/>
                    <a:pt x="3133" y="12006"/>
                    <a:pt x="3133" y="12031"/>
                  </a:cubicBezTo>
                  <a:cubicBezTo>
                    <a:pt x="3108" y="12081"/>
                    <a:pt x="3083" y="12131"/>
                    <a:pt x="3058" y="12181"/>
                  </a:cubicBezTo>
                  <a:cubicBezTo>
                    <a:pt x="2907" y="12432"/>
                    <a:pt x="2782" y="12682"/>
                    <a:pt x="2657" y="12958"/>
                  </a:cubicBezTo>
                  <a:cubicBezTo>
                    <a:pt x="2632" y="13008"/>
                    <a:pt x="2607" y="13058"/>
                    <a:pt x="2582" y="13109"/>
                  </a:cubicBezTo>
                  <a:cubicBezTo>
                    <a:pt x="2582" y="13134"/>
                    <a:pt x="2557" y="13159"/>
                    <a:pt x="2532" y="13209"/>
                  </a:cubicBezTo>
                  <a:cubicBezTo>
                    <a:pt x="2381" y="13510"/>
                    <a:pt x="2231" y="13835"/>
                    <a:pt x="2105" y="14161"/>
                  </a:cubicBezTo>
                  <a:cubicBezTo>
                    <a:pt x="2105" y="14186"/>
                    <a:pt x="2080" y="14186"/>
                    <a:pt x="2080" y="14211"/>
                  </a:cubicBezTo>
                  <a:cubicBezTo>
                    <a:pt x="2080" y="14236"/>
                    <a:pt x="2055" y="14261"/>
                    <a:pt x="2030" y="14312"/>
                  </a:cubicBezTo>
                  <a:cubicBezTo>
                    <a:pt x="1905" y="14612"/>
                    <a:pt x="1805" y="14888"/>
                    <a:pt x="1679" y="15189"/>
                  </a:cubicBezTo>
                  <a:cubicBezTo>
                    <a:pt x="1654" y="15239"/>
                    <a:pt x="1629" y="15289"/>
                    <a:pt x="1629" y="15339"/>
                  </a:cubicBezTo>
                  <a:cubicBezTo>
                    <a:pt x="1604" y="15364"/>
                    <a:pt x="1604" y="15414"/>
                    <a:pt x="1579" y="15439"/>
                  </a:cubicBezTo>
                  <a:cubicBezTo>
                    <a:pt x="1454" y="15790"/>
                    <a:pt x="1329" y="16141"/>
                    <a:pt x="1203" y="16492"/>
                  </a:cubicBezTo>
                  <a:cubicBezTo>
                    <a:pt x="1203" y="16492"/>
                    <a:pt x="1203" y="16517"/>
                    <a:pt x="1203" y="16517"/>
                  </a:cubicBezTo>
                  <a:cubicBezTo>
                    <a:pt x="1178" y="16542"/>
                    <a:pt x="1178" y="16567"/>
                    <a:pt x="1178" y="16592"/>
                  </a:cubicBezTo>
                  <a:cubicBezTo>
                    <a:pt x="1053" y="16943"/>
                    <a:pt x="953" y="17319"/>
                    <a:pt x="852" y="17670"/>
                  </a:cubicBezTo>
                  <a:cubicBezTo>
                    <a:pt x="827" y="17720"/>
                    <a:pt x="827" y="17770"/>
                    <a:pt x="802" y="17795"/>
                  </a:cubicBezTo>
                  <a:cubicBezTo>
                    <a:pt x="802" y="17845"/>
                    <a:pt x="777" y="17896"/>
                    <a:pt x="777" y="17921"/>
                  </a:cubicBezTo>
                  <a:cubicBezTo>
                    <a:pt x="752" y="18021"/>
                    <a:pt x="727" y="18146"/>
                    <a:pt x="677" y="18246"/>
                  </a:cubicBezTo>
                  <a:cubicBezTo>
                    <a:pt x="652" y="18397"/>
                    <a:pt x="602" y="18547"/>
                    <a:pt x="577" y="18672"/>
                  </a:cubicBezTo>
                  <a:cubicBezTo>
                    <a:pt x="552" y="18798"/>
                    <a:pt x="526" y="18898"/>
                    <a:pt x="501" y="19023"/>
                  </a:cubicBezTo>
                  <a:cubicBezTo>
                    <a:pt x="476" y="19099"/>
                    <a:pt x="476" y="19174"/>
                    <a:pt x="451" y="19249"/>
                  </a:cubicBezTo>
                  <a:cubicBezTo>
                    <a:pt x="426" y="19299"/>
                    <a:pt x="426" y="19349"/>
                    <a:pt x="426" y="19399"/>
                  </a:cubicBezTo>
                  <a:cubicBezTo>
                    <a:pt x="376" y="19575"/>
                    <a:pt x="351" y="19725"/>
                    <a:pt x="326" y="19901"/>
                  </a:cubicBezTo>
                  <a:cubicBezTo>
                    <a:pt x="301" y="20001"/>
                    <a:pt x="276" y="20126"/>
                    <a:pt x="276" y="20251"/>
                  </a:cubicBezTo>
                  <a:cubicBezTo>
                    <a:pt x="226" y="20402"/>
                    <a:pt x="201" y="20577"/>
                    <a:pt x="176" y="20753"/>
                  </a:cubicBezTo>
                  <a:cubicBezTo>
                    <a:pt x="176" y="20828"/>
                    <a:pt x="151" y="20903"/>
                    <a:pt x="151" y="20978"/>
                  </a:cubicBezTo>
                  <a:cubicBezTo>
                    <a:pt x="151" y="21028"/>
                    <a:pt x="151" y="21053"/>
                    <a:pt x="151" y="21078"/>
                  </a:cubicBezTo>
                  <a:cubicBezTo>
                    <a:pt x="125" y="21154"/>
                    <a:pt x="125" y="21229"/>
                    <a:pt x="125" y="21304"/>
                  </a:cubicBezTo>
                  <a:cubicBezTo>
                    <a:pt x="100" y="21479"/>
                    <a:pt x="75" y="21630"/>
                    <a:pt x="75" y="21805"/>
                  </a:cubicBezTo>
                  <a:cubicBezTo>
                    <a:pt x="50" y="21880"/>
                    <a:pt x="50" y="21956"/>
                    <a:pt x="50" y="22056"/>
                  </a:cubicBezTo>
                  <a:cubicBezTo>
                    <a:pt x="25" y="22206"/>
                    <a:pt x="25" y="22382"/>
                    <a:pt x="25" y="22532"/>
                  </a:cubicBezTo>
                  <a:cubicBezTo>
                    <a:pt x="0" y="22607"/>
                    <a:pt x="0" y="22683"/>
                    <a:pt x="0" y="22758"/>
                  </a:cubicBezTo>
                  <a:cubicBezTo>
                    <a:pt x="0" y="22983"/>
                    <a:pt x="0" y="23209"/>
                    <a:pt x="0" y="23434"/>
                  </a:cubicBezTo>
                  <a:cubicBezTo>
                    <a:pt x="0" y="27394"/>
                    <a:pt x="1404" y="30201"/>
                    <a:pt x="3659" y="31505"/>
                  </a:cubicBezTo>
                  <a:lnTo>
                    <a:pt x="6462" y="33117"/>
                  </a:lnTo>
                  <a:lnTo>
                    <a:pt x="6462" y="33117"/>
                  </a:lnTo>
                  <a:cubicBezTo>
                    <a:pt x="4199" y="31806"/>
                    <a:pt x="2807" y="29031"/>
                    <a:pt x="2807" y="25089"/>
                  </a:cubicBezTo>
                  <a:cubicBezTo>
                    <a:pt x="2807" y="24838"/>
                    <a:pt x="2807" y="24612"/>
                    <a:pt x="2807" y="24387"/>
                  </a:cubicBezTo>
                  <a:cubicBezTo>
                    <a:pt x="2832" y="24312"/>
                    <a:pt x="2832" y="24236"/>
                    <a:pt x="2832" y="24161"/>
                  </a:cubicBezTo>
                  <a:cubicBezTo>
                    <a:pt x="2832" y="24011"/>
                    <a:pt x="2857" y="23835"/>
                    <a:pt x="2857" y="23685"/>
                  </a:cubicBezTo>
                  <a:cubicBezTo>
                    <a:pt x="2857" y="23610"/>
                    <a:pt x="2882" y="23510"/>
                    <a:pt x="2882" y="23434"/>
                  </a:cubicBezTo>
                  <a:cubicBezTo>
                    <a:pt x="2882" y="23284"/>
                    <a:pt x="2907" y="23109"/>
                    <a:pt x="2933" y="22958"/>
                  </a:cubicBezTo>
                  <a:cubicBezTo>
                    <a:pt x="2933" y="22883"/>
                    <a:pt x="2933" y="22808"/>
                    <a:pt x="2958" y="22708"/>
                  </a:cubicBezTo>
                  <a:cubicBezTo>
                    <a:pt x="2958" y="22607"/>
                    <a:pt x="2983" y="22507"/>
                    <a:pt x="3008" y="22382"/>
                  </a:cubicBezTo>
                  <a:cubicBezTo>
                    <a:pt x="3033" y="22206"/>
                    <a:pt x="3058" y="22056"/>
                    <a:pt x="3083" y="21880"/>
                  </a:cubicBezTo>
                  <a:cubicBezTo>
                    <a:pt x="3108" y="21755"/>
                    <a:pt x="3108" y="21655"/>
                    <a:pt x="3133" y="21530"/>
                  </a:cubicBezTo>
                  <a:cubicBezTo>
                    <a:pt x="3158" y="21379"/>
                    <a:pt x="3208" y="21204"/>
                    <a:pt x="3233" y="21053"/>
                  </a:cubicBezTo>
                  <a:cubicBezTo>
                    <a:pt x="3258" y="20903"/>
                    <a:pt x="3283" y="20778"/>
                    <a:pt x="3308" y="20652"/>
                  </a:cubicBezTo>
                  <a:cubicBezTo>
                    <a:pt x="3334" y="20527"/>
                    <a:pt x="3359" y="20427"/>
                    <a:pt x="3384" y="20327"/>
                  </a:cubicBezTo>
                  <a:cubicBezTo>
                    <a:pt x="3434" y="20176"/>
                    <a:pt x="3459" y="20026"/>
                    <a:pt x="3509" y="19875"/>
                  </a:cubicBezTo>
                  <a:cubicBezTo>
                    <a:pt x="3534" y="19775"/>
                    <a:pt x="3559" y="19675"/>
                    <a:pt x="3584" y="19550"/>
                  </a:cubicBezTo>
                  <a:cubicBezTo>
                    <a:pt x="3609" y="19474"/>
                    <a:pt x="3634" y="19399"/>
                    <a:pt x="3659" y="19299"/>
                  </a:cubicBezTo>
                  <a:cubicBezTo>
                    <a:pt x="3760" y="18948"/>
                    <a:pt x="3860" y="18597"/>
                    <a:pt x="3985" y="18221"/>
                  </a:cubicBezTo>
                  <a:cubicBezTo>
                    <a:pt x="4010" y="18196"/>
                    <a:pt x="4010" y="18171"/>
                    <a:pt x="4010" y="18121"/>
                  </a:cubicBezTo>
                  <a:cubicBezTo>
                    <a:pt x="4136" y="17770"/>
                    <a:pt x="4261" y="17444"/>
                    <a:pt x="4386" y="17094"/>
                  </a:cubicBezTo>
                  <a:cubicBezTo>
                    <a:pt x="4436" y="16993"/>
                    <a:pt x="4461" y="16918"/>
                    <a:pt x="4486" y="16818"/>
                  </a:cubicBezTo>
                  <a:cubicBezTo>
                    <a:pt x="4612" y="16517"/>
                    <a:pt x="4737" y="16241"/>
                    <a:pt x="4862" y="15941"/>
                  </a:cubicBezTo>
                  <a:cubicBezTo>
                    <a:pt x="4887" y="15890"/>
                    <a:pt x="4887" y="15840"/>
                    <a:pt x="4912" y="15815"/>
                  </a:cubicBezTo>
                  <a:cubicBezTo>
                    <a:pt x="5063" y="15489"/>
                    <a:pt x="5213" y="15164"/>
                    <a:pt x="5364" y="14838"/>
                  </a:cubicBezTo>
                  <a:cubicBezTo>
                    <a:pt x="5389" y="14763"/>
                    <a:pt x="5439" y="14662"/>
                    <a:pt x="5489" y="14587"/>
                  </a:cubicBezTo>
                  <a:cubicBezTo>
                    <a:pt x="5614" y="14337"/>
                    <a:pt x="5740" y="14086"/>
                    <a:pt x="5865" y="13835"/>
                  </a:cubicBezTo>
                  <a:cubicBezTo>
                    <a:pt x="5915" y="13735"/>
                    <a:pt x="5940" y="13660"/>
                    <a:pt x="5990" y="13585"/>
                  </a:cubicBezTo>
                  <a:cubicBezTo>
                    <a:pt x="6166" y="13284"/>
                    <a:pt x="6341" y="12958"/>
                    <a:pt x="6517" y="12657"/>
                  </a:cubicBezTo>
                  <a:cubicBezTo>
                    <a:pt x="6542" y="12607"/>
                    <a:pt x="6567" y="12532"/>
                    <a:pt x="6617" y="12482"/>
                  </a:cubicBezTo>
                  <a:cubicBezTo>
                    <a:pt x="6767" y="12206"/>
                    <a:pt x="6943" y="11931"/>
                    <a:pt x="7093" y="11680"/>
                  </a:cubicBezTo>
                  <a:cubicBezTo>
                    <a:pt x="7143" y="11605"/>
                    <a:pt x="7193" y="11530"/>
                    <a:pt x="7243" y="11454"/>
                  </a:cubicBezTo>
                  <a:cubicBezTo>
                    <a:pt x="7444" y="11129"/>
                    <a:pt x="7669" y="10803"/>
                    <a:pt x="7895" y="10502"/>
                  </a:cubicBezTo>
                  <a:cubicBezTo>
                    <a:pt x="7920" y="10452"/>
                    <a:pt x="7945" y="10402"/>
                    <a:pt x="7995" y="10352"/>
                  </a:cubicBezTo>
                  <a:cubicBezTo>
                    <a:pt x="8221" y="10026"/>
                    <a:pt x="8446" y="9700"/>
                    <a:pt x="8697" y="9399"/>
                  </a:cubicBezTo>
                  <a:cubicBezTo>
                    <a:pt x="8722" y="9349"/>
                    <a:pt x="8772" y="9299"/>
                    <a:pt x="8797" y="9249"/>
                  </a:cubicBezTo>
                  <a:cubicBezTo>
                    <a:pt x="8872" y="9174"/>
                    <a:pt x="8948" y="9073"/>
                    <a:pt x="9023" y="8973"/>
                  </a:cubicBezTo>
                  <a:cubicBezTo>
                    <a:pt x="9123" y="8848"/>
                    <a:pt x="9223" y="8748"/>
                    <a:pt x="9324" y="8622"/>
                  </a:cubicBezTo>
                  <a:cubicBezTo>
                    <a:pt x="9399" y="8522"/>
                    <a:pt x="9474" y="8422"/>
                    <a:pt x="9549" y="8347"/>
                  </a:cubicBezTo>
                  <a:cubicBezTo>
                    <a:pt x="9649" y="8221"/>
                    <a:pt x="9750" y="8121"/>
                    <a:pt x="9825" y="7996"/>
                  </a:cubicBezTo>
                  <a:cubicBezTo>
                    <a:pt x="10025" y="7770"/>
                    <a:pt x="10251" y="7545"/>
                    <a:pt x="10451" y="7319"/>
                  </a:cubicBezTo>
                  <a:cubicBezTo>
                    <a:pt x="10677" y="7093"/>
                    <a:pt x="10877" y="6868"/>
                    <a:pt x="11103" y="6667"/>
                  </a:cubicBezTo>
                  <a:cubicBezTo>
                    <a:pt x="11228" y="6517"/>
                    <a:pt x="11379" y="6392"/>
                    <a:pt x="11504" y="6266"/>
                  </a:cubicBezTo>
                  <a:cubicBezTo>
                    <a:pt x="11554" y="6216"/>
                    <a:pt x="11579" y="6191"/>
                    <a:pt x="11629" y="6141"/>
                  </a:cubicBezTo>
                  <a:cubicBezTo>
                    <a:pt x="11805" y="5966"/>
                    <a:pt x="12005" y="5815"/>
                    <a:pt x="12181" y="5640"/>
                  </a:cubicBezTo>
                  <a:cubicBezTo>
                    <a:pt x="12231" y="5590"/>
                    <a:pt x="12281" y="5565"/>
                    <a:pt x="12331" y="5514"/>
                  </a:cubicBezTo>
                  <a:cubicBezTo>
                    <a:pt x="12481" y="5389"/>
                    <a:pt x="12607" y="5289"/>
                    <a:pt x="12757" y="5164"/>
                  </a:cubicBezTo>
                  <a:cubicBezTo>
                    <a:pt x="12807" y="5113"/>
                    <a:pt x="12882" y="5063"/>
                    <a:pt x="12958" y="4988"/>
                  </a:cubicBezTo>
                  <a:cubicBezTo>
                    <a:pt x="13083" y="4888"/>
                    <a:pt x="13208" y="4788"/>
                    <a:pt x="13334" y="4712"/>
                  </a:cubicBezTo>
                  <a:cubicBezTo>
                    <a:pt x="13409" y="4637"/>
                    <a:pt x="13484" y="4587"/>
                    <a:pt x="13559" y="4537"/>
                  </a:cubicBezTo>
                  <a:cubicBezTo>
                    <a:pt x="13684" y="4437"/>
                    <a:pt x="13810" y="4362"/>
                    <a:pt x="13935" y="4261"/>
                  </a:cubicBezTo>
                  <a:cubicBezTo>
                    <a:pt x="14010" y="4211"/>
                    <a:pt x="14085" y="4161"/>
                    <a:pt x="14136" y="4111"/>
                  </a:cubicBezTo>
                  <a:cubicBezTo>
                    <a:pt x="14286" y="4011"/>
                    <a:pt x="14411" y="3936"/>
                    <a:pt x="14562" y="3835"/>
                  </a:cubicBezTo>
                  <a:cubicBezTo>
                    <a:pt x="14612" y="3810"/>
                    <a:pt x="14687" y="3760"/>
                    <a:pt x="14737" y="3710"/>
                  </a:cubicBezTo>
                  <a:cubicBezTo>
                    <a:pt x="14938" y="3585"/>
                    <a:pt x="15138" y="3459"/>
                    <a:pt x="15339" y="3359"/>
                  </a:cubicBezTo>
                  <a:cubicBezTo>
                    <a:pt x="15539" y="3234"/>
                    <a:pt x="15740" y="3134"/>
                    <a:pt x="15915" y="3033"/>
                  </a:cubicBezTo>
                  <a:cubicBezTo>
                    <a:pt x="15965" y="3008"/>
                    <a:pt x="16015" y="2983"/>
                    <a:pt x="16065" y="2958"/>
                  </a:cubicBezTo>
                  <a:cubicBezTo>
                    <a:pt x="16241" y="2858"/>
                    <a:pt x="16416" y="2783"/>
                    <a:pt x="16592" y="2707"/>
                  </a:cubicBezTo>
                  <a:cubicBezTo>
                    <a:pt x="16617" y="2682"/>
                    <a:pt x="16642" y="2682"/>
                    <a:pt x="16642" y="2682"/>
                  </a:cubicBezTo>
                  <a:cubicBezTo>
                    <a:pt x="16817" y="2607"/>
                    <a:pt x="16993" y="2532"/>
                    <a:pt x="17168" y="2457"/>
                  </a:cubicBezTo>
                  <a:cubicBezTo>
                    <a:pt x="17369" y="2382"/>
                    <a:pt x="17544" y="2306"/>
                    <a:pt x="17720" y="2231"/>
                  </a:cubicBezTo>
                  <a:cubicBezTo>
                    <a:pt x="17770" y="2231"/>
                    <a:pt x="17820" y="2206"/>
                    <a:pt x="17870" y="2181"/>
                  </a:cubicBezTo>
                  <a:cubicBezTo>
                    <a:pt x="18096" y="2106"/>
                    <a:pt x="18321" y="2031"/>
                    <a:pt x="18547" y="1981"/>
                  </a:cubicBezTo>
                  <a:cubicBezTo>
                    <a:pt x="18697" y="1931"/>
                    <a:pt x="18822" y="1905"/>
                    <a:pt x="18948" y="1880"/>
                  </a:cubicBezTo>
                  <a:cubicBezTo>
                    <a:pt x="19023" y="1855"/>
                    <a:pt x="19073" y="1855"/>
                    <a:pt x="19123" y="1830"/>
                  </a:cubicBezTo>
                  <a:cubicBezTo>
                    <a:pt x="19324" y="1805"/>
                    <a:pt x="19499" y="1755"/>
                    <a:pt x="19700" y="1730"/>
                  </a:cubicBezTo>
                  <a:lnTo>
                    <a:pt x="19750" y="1730"/>
                  </a:lnTo>
                  <a:cubicBezTo>
                    <a:pt x="19900" y="1705"/>
                    <a:pt x="20075" y="1680"/>
                    <a:pt x="20226" y="1680"/>
                  </a:cubicBezTo>
                  <a:cubicBezTo>
                    <a:pt x="20276" y="1655"/>
                    <a:pt x="20326" y="1655"/>
                    <a:pt x="20401" y="1655"/>
                  </a:cubicBezTo>
                  <a:cubicBezTo>
                    <a:pt x="20527" y="1655"/>
                    <a:pt x="20627" y="1630"/>
                    <a:pt x="20752" y="1630"/>
                  </a:cubicBezTo>
                  <a:lnTo>
                    <a:pt x="21278" y="1630"/>
                  </a:lnTo>
                  <a:cubicBezTo>
                    <a:pt x="21329" y="1630"/>
                    <a:pt x="21379" y="1630"/>
                    <a:pt x="21404" y="1655"/>
                  </a:cubicBezTo>
                  <a:cubicBezTo>
                    <a:pt x="21579" y="1655"/>
                    <a:pt x="21730" y="1655"/>
                    <a:pt x="21880" y="1680"/>
                  </a:cubicBezTo>
                  <a:cubicBezTo>
                    <a:pt x="21930" y="1680"/>
                    <a:pt x="21955" y="1705"/>
                    <a:pt x="21980" y="1705"/>
                  </a:cubicBezTo>
                  <a:cubicBezTo>
                    <a:pt x="22080" y="1705"/>
                    <a:pt x="22181" y="1730"/>
                    <a:pt x="22306" y="1755"/>
                  </a:cubicBezTo>
                  <a:cubicBezTo>
                    <a:pt x="22507" y="1780"/>
                    <a:pt x="22732" y="1830"/>
                    <a:pt x="22933" y="1905"/>
                  </a:cubicBezTo>
                  <a:lnTo>
                    <a:pt x="22958" y="1905"/>
                  </a:lnTo>
                  <a:cubicBezTo>
                    <a:pt x="23133" y="1956"/>
                    <a:pt x="23334" y="2031"/>
                    <a:pt x="23509" y="2106"/>
                  </a:cubicBezTo>
                  <a:cubicBezTo>
                    <a:pt x="23584" y="2131"/>
                    <a:pt x="23634" y="2156"/>
                    <a:pt x="23685" y="2181"/>
                  </a:cubicBezTo>
                  <a:cubicBezTo>
                    <a:pt x="23835" y="2256"/>
                    <a:pt x="23985" y="2332"/>
                    <a:pt x="24136" y="2407"/>
                  </a:cubicBezTo>
                  <a:cubicBezTo>
                    <a:pt x="24162" y="2420"/>
                    <a:pt x="24195" y="2433"/>
                    <a:pt x="24225" y="2446"/>
                  </a:cubicBezTo>
                  <a:lnTo>
                    <a:pt x="24225" y="2446"/>
                  </a:lnTo>
                  <a:lnTo>
                    <a:pt x="21479" y="853"/>
                  </a:lnTo>
                  <a:cubicBezTo>
                    <a:pt x="21454" y="828"/>
                    <a:pt x="21429" y="828"/>
                    <a:pt x="21404" y="803"/>
                  </a:cubicBezTo>
                  <a:cubicBezTo>
                    <a:pt x="21379" y="803"/>
                    <a:pt x="21354" y="778"/>
                    <a:pt x="21329" y="778"/>
                  </a:cubicBezTo>
                  <a:cubicBezTo>
                    <a:pt x="21178" y="677"/>
                    <a:pt x="21028" y="602"/>
                    <a:pt x="20877" y="527"/>
                  </a:cubicBezTo>
                  <a:cubicBezTo>
                    <a:pt x="20827" y="527"/>
                    <a:pt x="20802" y="502"/>
                    <a:pt x="20777" y="502"/>
                  </a:cubicBezTo>
                  <a:cubicBezTo>
                    <a:pt x="20752" y="477"/>
                    <a:pt x="20727" y="477"/>
                    <a:pt x="20702" y="477"/>
                  </a:cubicBezTo>
                  <a:cubicBezTo>
                    <a:pt x="20527" y="402"/>
                    <a:pt x="20326" y="326"/>
                    <a:pt x="20126" y="276"/>
                  </a:cubicBezTo>
                  <a:cubicBezTo>
                    <a:pt x="20126" y="276"/>
                    <a:pt x="20126" y="251"/>
                    <a:pt x="20126" y="251"/>
                  </a:cubicBezTo>
                  <a:lnTo>
                    <a:pt x="20101" y="251"/>
                  </a:lnTo>
                  <a:cubicBezTo>
                    <a:pt x="19900" y="201"/>
                    <a:pt x="19700" y="151"/>
                    <a:pt x="19474" y="126"/>
                  </a:cubicBezTo>
                  <a:cubicBezTo>
                    <a:pt x="19449" y="101"/>
                    <a:pt x="19424" y="101"/>
                    <a:pt x="19399" y="101"/>
                  </a:cubicBezTo>
                  <a:cubicBezTo>
                    <a:pt x="19324" y="76"/>
                    <a:pt x="19248" y="76"/>
                    <a:pt x="19173" y="76"/>
                  </a:cubicBezTo>
                  <a:cubicBezTo>
                    <a:pt x="19148" y="51"/>
                    <a:pt x="19098" y="51"/>
                    <a:pt x="19073" y="51"/>
                  </a:cubicBezTo>
                  <a:cubicBezTo>
                    <a:pt x="18923" y="26"/>
                    <a:pt x="18797" y="26"/>
                    <a:pt x="18647" y="1"/>
                  </a:cubicBezTo>
                  <a:close/>
                  <a:moveTo>
                    <a:pt x="6462" y="33117"/>
                  </a:moveTo>
                  <a:lnTo>
                    <a:pt x="6462" y="33117"/>
                  </a:lnTo>
                  <a:cubicBezTo>
                    <a:pt x="6472" y="33122"/>
                    <a:pt x="6482" y="33128"/>
                    <a:pt x="6491" y="33134"/>
                  </a:cubicBezTo>
                  <a:lnTo>
                    <a:pt x="6462" y="33117"/>
                  </a:lnTo>
                  <a:close/>
                </a:path>
              </a:pathLst>
            </a:custGeom>
            <a:solidFill>
              <a:srgbClr val="0A7E99"/>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14"/>
            <p:cNvSpPr/>
            <p:nvPr/>
          </p:nvSpPr>
          <p:spPr>
            <a:xfrm>
              <a:off x="1814972" y="1852180"/>
              <a:ext cx="838302" cy="1075823"/>
            </a:xfrm>
            <a:custGeom>
              <a:rect b="b" l="l" r="r" t="t"/>
              <a:pathLst>
                <a:path extrusionOk="0" h="32358" w="25214">
                  <a:moveTo>
                    <a:pt x="17157" y="3031"/>
                  </a:moveTo>
                  <a:cubicBezTo>
                    <a:pt x="20507" y="3031"/>
                    <a:pt x="22815" y="5688"/>
                    <a:pt x="22832" y="10270"/>
                  </a:cubicBezTo>
                  <a:cubicBezTo>
                    <a:pt x="22857" y="16761"/>
                    <a:pt x="18271" y="24681"/>
                    <a:pt x="12632" y="27914"/>
                  </a:cubicBezTo>
                  <a:cubicBezTo>
                    <a:pt x="10984" y="28866"/>
                    <a:pt x="9426" y="29317"/>
                    <a:pt x="8046" y="29317"/>
                  </a:cubicBezTo>
                  <a:cubicBezTo>
                    <a:pt x="4702" y="29317"/>
                    <a:pt x="2399" y="26669"/>
                    <a:pt x="2381" y="22074"/>
                  </a:cubicBezTo>
                  <a:cubicBezTo>
                    <a:pt x="2356" y="15608"/>
                    <a:pt x="6943" y="7688"/>
                    <a:pt x="12582" y="4430"/>
                  </a:cubicBezTo>
                  <a:cubicBezTo>
                    <a:pt x="14225" y="3480"/>
                    <a:pt x="15779" y="3031"/>
                    <a:pt x="17157" y="3031"/>
                  </a:cubicBezTo>
                  <a:close/>
                  <a:moveTo>
                    <a:pt x="18194" y="1"/>
                  </a:moveTo>
                  <a:cubicBezTo>
                    <a:pt x="16496" y="1"/>
                    <a:pt x="14580" y="554"/>
                    <a:pt x="12557" y="1723"/>
                  </a:cubicBezTo>
                  <a:cubicBezTo>
                    <a:pt x="5614" y="5733"/>
                    <a:pt x="0" y="15458"/>
                    <a:pt x="25" y="23453"/>
                  </a:cubicBezTo>
                  <a:cubicBezTo>
                    <a:pt x="43" y="29100"/>
                    <a:pt x="2893" y="32357"/>
                    <a:pt x="7022" y="32357"/>
                  </a:cubicBezTo>
                  <a:cubicBezTo>
                    <a:pt x="8720" y="32357"/>
                    <a:pt x="10634" y="31807"/>
                    <a:pt x="12657" y="30646"/>
                  </a:cubicBezTo>
                  <a:cubicBezTo>
                    <a:pt x="19574" y="26636"/>
                    <a:pt x="25213" y="16886"/>
                    <a:pt x="25188" y="8916"/>
                  </a:cubicBezTo>
                  <a:cubicBezTo>
                    <a:pt x="25170" y="3270"/>
                    <a:pt x="22322" y="1"/>
                    <a:pt x="18194"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14"/>
            <p:cNvSpPr/>
            <p:nvPr/>
          </p:nvSpPr>
          <p:spPr>
            <a:xfrm>
              <a:off x="1641648" y="1700300"/>
              <a:ext cx="947454" cy="1291599"/>
            </a:xfrm>
            <a:custGeom>
              <a:rect b="b" l="l" r="r" t="t"/>
              <a:pathLst>
                <a:path extrusionOk="0" h="38848" w="28497">
                  <a:moveTo>
                    <a:pt x="20902" y="0"/>
                  </a:moveTo>
                  <a:cubicBezTo>
                    <a:pt x="20802" y="0"/>
                    <a:pt x="20727" y="25"/>
                    <a:pt x="20627" y="25"/>
                  </a:cubicBezTo>
                  <a:cubicBezTo>
                    <a:pt x="20577" y="25"/>
                    <a:pt x="20501" y="25"/>
                    <a:pt x="20426" y="50"/>
                  </a:cubicBezTo>
                  <a:cubicBezTo>
                    <a:pt x="20251" y="50"/>
                    <a:pt x="20050" y="76"/>
                    <a:pt x="19875" y="101"/>
                  </a:cubicBezTo>
                  <a:cubicBezTo>
                    <a:pt x="19850" y="101"/>
                    <a:pt x="19825" y="101"/>
                    <a:pt x="19800" y="126"/>
                  </a:cubicBezTo>
                  <a:cubicBezTo>
                    <a:pt x="19574" y="151"/>
                    <a:pt x="19374" y="201"/>
                    <a:pt x="19148" y="226"/>
                  </a:cubicBezTo>
                  <a:cubicBezTo>
                    <a:pt x="19073" y="251"/>
                    <a:pt x="19023" y="276"/>
                    <a:pt x="18948" y="276"/>
                  </a:cubicBezTo>
                  <a:cubicBezTo>
                    <a:pt x="18797" y="326"/>
                    <a:pt x="18647" y="351"/>
                    <a:pt x="18496" y="401"/>
                  </a:cubicBezTo>
                  <a:lnTo>
                    <a:pt x="18471" y="401"/>
                  </a:lnTo>
                  <a:cubicBezTo>
                    <a:pt x="18196" y="477"/>
                    <a:pt x="17945" y="552"/>
                    <a:pt x="17669" y="652"/>
                  </a:cubicBezTo>
                  <a:cubicBezTo>
                    <a:pt x="17619" y="677"/>
                    <a:pt x="17544" y="702"/>
                    <a:pt x="17494" y="702"/>
                  </a:cubicBezTo>
                  <a:cubicBezTo>
                    <a:pt x="17293" y="777"/>
                    <a:pt x="17068" y="878"/>
                    <a:pt x="16867" y="953"/>
                  </a:cubicBezTo>
                  <a:cubicBezTo>
                    <a:pt x="16842" y="978"/>
                    <a:pt x="16792" y="978"/>
                    <a:pt x="16767" y="1003"/>
                  </a:cubicBezTo>
                  <a:cubicBezTo>
                    <a:pt x="16592" y="1053"/>
                    <a:pt x="16416" y="1128"/>
                    <a:pt x="16241" y="1228"/>
                  </a:cubicBezTo>
                  <a:cubicBezTo>
                    <a:pt x="16216" y="1228"/>
                    <a:pt x="16191" y="1253"/>
                    <a:pt x="16191" y="1253"/>
                  </a:cubicBezTo>
                  <a:cubicBezTo>
                    <a:pt x="15965" y="1354"/>
                    <a:pt x="15765" y="1454"/>
                    <a:pt x="15564" y="1554"/>
                  </a:cubicBezTo>
                  <a:cubicBezTo>
                    <a:pt x="15514" y="1579"/>
                    <a:pt x="15464" y="1604"/>
                    <a:pt x="15389" y="1629"/>
                  </a:cubicBezTo>
                  <a:cubicBezTo>
                    <a:pt x="15163" y="1755"/>
                    <a:pt x="14938" y="1880"/>
                    <a:pt x="14712" y="2005"/>
                  </a:cubicBezTo>
                  <a:cubicBezTo>
                    <a:pt x="14486" y="2156"/>
                    <a:pt x="14236" y="2306"/>
                    <a:pt x="14010" y="2431"/>
                  </a:cubicBezTo>
                  <a:cubicBezTo>
                    <a:pt x="13935" y="2482"/>
                    <a:pt x="13860" y="2532"/>
                    <a:pt x="13785" y="2582"/>
                  </a:cubicBezTo>
                  <a:cubicBezTo>
                    <a:pt x="13634" y="2682"/>
                    <a:pt x="13459" y="2807"/>
                    <a:pt x="13308" y="2908"/>
                  </a:cubicBezTo>
                  <a:cubicBezTo>
                    <a:pt x="13208" y="2958"/>
                    <a:pt x="13133" y="3033"/>
                    <a:pt x="13058" y="3083"/>
                  </a:cubicBezTo>
                  <a:cubicBezTo>
                    <a:pt x="12907" y="3183"/>
                    <a:pt x="12757" y="3284"/>
                    <a:pt x="12607" y="3409"/>
                  </a:cubicBezTo>
                  <a:cubicBezTo>
                    <a:pt x="12531" y="3459"/>
                    <a:pt x="12431" y="3534"/>
                    <a:pt x="12356" y="3609"/>
                  </a:cubicBezTo>
                  <a:cubicBezTo>
                    <a:pt x="12206" y="3710"/>
                    <a:pt x="12055" y="3835"/>
                    <a:pt x="11905" y="3935"/>
                  </a:cubicBezTo>
                  <a:cubicBezTo>
                    <a:pt x="11830" y="4010"/>
                    <a:pt x="11755" y="4061"/>
                    <a:pt x="11679" y="4136"/>
                  </a:cubicBezTo>
                  <a:cubicBezTo>
                    <a:pt x="11504" y="4261"/>
                    <a:pt x="11328" y="4411"/>
                    <a:pt x="11178" y="4562"/>
                  </a:cubicBezTo>
                  <a:cubicBezTo>
                    <a:pt x="11128" y="4612"/>
                    <a:pt x="11053" y="4662"/>
                    <a:pt x="11003" y="4687"/>
                  </a:cubicBezTo>
                  <a:cubicBezTo>
                    <a:pt x="10777" y="4888"/>
                    <a:pt x="10577" y="5088"/>
                    <a:pt x="10351" y="5289"/>
                  </a:cubicBezTo>
                  <a:cubicBezTo>
                    <a:pt x="10301" y="5339"/>
                    <a:pt x="10251" y="5389"/>
                    <a:pt x="10201" y="5439"/>
                  </a:cubicBezTo>
                  <a:cubicBezTo>
                    <a:pt x="10075" y="5564"/>
                    <a:pt x="9925" y="5690"/>
                    <a:pt x="9800" y="5815"/>
                  </a:cubicBezTo>
                  <a:cubicBezTo>
                    <a:pt x="9775" y="5840"/>
                    <a:pt x="9750" y="5865"/>
                    <a:pt x="9724" y="5890"/>
                  </a:cubicBezTo>
                  <a:cubicBezTo>
                    <a:pt x="9474" y="6141"/>
                    <a:pt x="9223" y="6391"/>
                    <a:pt x="8973" y="6667"/>
                  </a:cubicBezTo>
                  <a:cubicBezTo>
                    <a:pt x="8722" y="6918"/>
                    <a:pt x="8496" y="7193"/>
                    <a:pt x="8246" y="7469"/>
                  </a:cubicBezTo>
                  <a:cubicBezTo>
                    <a:pt x="8221" y="7494"/>
                    <a:pt x="8196" y="7519"/>
                    <a:pt x="8196" y="7544"/>
                  </a:cubicBezTo>
                  <a:cubicBezTo>
                    <a:pt x="8095" y="7644"/>
                    <a:pt x="8020" y="7745"/>
                    <a:pt x="7920" y="7845"/>
                  </a:cubicBezTo>
                  <a:cubicBezTo>
                    <a:pt x="7820" y="7970"/>
                    <a:pt x="7719" y="8071"/>
                    <a:pt x="7644" y="8196"/>
                  </a:cubicBezTo>
                  <a:cubicBezTo>
                    <a:pt x="7519" y="8321"/>
                    <a:pt x="7419" y="8472"/>
                    <a:pt x="7293" y="8597"/>
                  </a:cubicBezTo>
                  <a:cubicBezTo>
                    <a:pt x="7218" y="8722"/>
                    <a:pt x="7118" y="8822"/>
                    <a:pt x="7043" y="8948"/>
                  </a:cubicBezTo>
                  <a:cubicBezTo>
                    <a:pt x="7018" y="8973"/>
                    <a:pt x="6993" y="8973"/>
                    <a:pt x="6993" y="8998"/>
                  </a:cubicBezTo>
                  <a:cubicBezTo>
                    <a:pt x="6968" y="9023"/>
                    <a:pt x="6942" y="9073"/>
                    <a:pt x="6917" y="9098"/>
                  </a:cubicBezTo>
                  <a:cubicBezTo>
                    <a:pt x="6642" y="9474"/>
                    <a:pt x="6366" y="9850"/>
                    <a:pt x="6090" y="10226"/>
                  </a:cubicBezTo>
                  <a:cubicBezTo>
                    <a:pt x="6065" y="10251"/>
                    <a:pt x="6040" y="10301"/>
                    <a:pt x="6015" y="10326"/>
                  </a:cubicBezTo>
                  <a:cubicBezTo>
                    <a:pt x="5990" y="10351"/>
                    <a:pt x="5990" y="10376"/>
                    <a:pt x="5965" y="10401"/>
                  </a:cubicBezTo>
                  <a:cubicBezTo>
                    <a:pt x="5714" y="10752"/>
                    <a:pt x="5464" y="11128"/>
                    <a:pt x="5213" y="11504"/>
                  </a:cubicBezTo>
                  <a:cubicBezTo>
                    <a:pt x="5188" y="11529"/>
                    <a:pt x="5163" y="11579"/>
                    <a:pt x="5138" y="11604"/>
                  </a:cubicBezTo>
                  <a:cubicBezTo>
                    <a:pt x="5113" y="11655"/>
                    <a:pt x="5088" y="11730"/>
                    <a:pt x="5038" y="11780"/>
                  </a:cubicBezTo>
                  <a:cubicBezTo>
                    <a:pt x="4862" y="12081"/>
                    <a:pt x="4662" y="12406"/>
                    <a:pt x="4461" y="12707"/>
                  </a:cubicBezTo>
                  <a:cubicBezTo>
                    <a:pt x="4436" y="12757"/>
                    <a:pt x="4411" y="12807"/>
                    <a:pt x="4386" y="12858"/>
                  </a:cubicBezTo>
                  <a:cubicBezTo>
                    <a:pt x="4361" y="12883"/>
                    <a:pt x="4361" y="12908"/>
                    <a:pt x="4361" y="12908"/>
                  </a:cubicBezTo>
                  <a:cubicBezTo>
                    <a:pt x="4135" y="13284"/>
                    <a:pt x="3935" y="13660"/>
                    <a:pt x="3734" y="14010"/>
                  </a:cubicBezTo>
                  <a:cubicBezTo>
                    <a:pt x="3734" y="14061"/>
                    <a:pt x="3709" y="14086"/>
                    <a:pt x="3684" y="14111"/>
                  </a:cubicBezTo>
                  <a:cubicBezTo>
                    <a:pt x="3659" y="14161"/>
                    <a:pt x="3634" y="14236"/>
                    <a:pt x="3584" y="14286"/>
                  </a:cubicBezTo>
                  <a:cubicBezTo>
                    <a:pt x="3434" y="14587"/>
                    <a:pt x="3283" y="14888"/>
                    <a:pt x="3133" y="15188"/>
                  </a:cubicBezTo>
                  <a:cubicBezTo>
                    <a:pt x="3108" y="15239"/>
                    <a:pt x="3083" y="15314"/>
                    <a:pt x="3058" y="15364"/>
                  </a:cubicBezTo>
                  <a:cubicBezTo>
                    <a:pt x="3033" y="15414"/>
                    <a:pt x="3008" y="15439"/>
                    <a:pt x="3008" y="15489"/>
                  </a:cubicBezTo>
                  <a:cubicBezTo>
                    <a:pt x="2832" y="15865"/>
                    <a:pt x="2657" y="16241"/>
                    <a:pt x="2481" y="16617"/>
                  </a:cubicBezTo>
                  <a:cubicBezTo>
                    <a:pt x="2481" y="16617"/>
                    <a:pt x="2481" y="16642"/>
                    <a:pt x="2456" y="16642"/>
                  </a:cubicBezTo>
                  <a:cubicBezTo>
                    <a:pt x="2456" y="16692"/>
                    <a:pt x="2431" y="16742"/>
                    <a:pt x="2406" y="16767"/>
                  </a:cubicBezTo>
                  <a:cubicBezTo>
                    <a:pt x="2256" y="17118"/>
                    <a:pt x="2130" y="17469"/>
                    <a:pt x="1980" y="17795"/>
                  </a:cubicBezTo>
                  <a:cubicBezTo>
                    <a:pt x="1980" y="17870"/>
                    <a:pt x="1955" y="17920"/>
                    <a:pt x="1930" y="17970"/>
                  </a:cubicBezTo>
                  <a:cubicBezTo>
                    <a:pt x="1905" y="18020"/>
                    <a:pt x="1880" y="18071"/>
                    <a:pt x="1880" y="18121"/>
                  </a:cubicBezTo>
                  <a:cubicBezTo>
                    <a:pt x="1729" y="18522"/>
                    <a:pt x="1579" y="18923"/>
                    <a:pt x="1429" y="19349"/>
                  </a:cubicBezTo>
                  <a:cubicBezTo>
                    <a:pt x="1429" y="19349"/>
                    <a:pt x="1429" y="19349"/>
                    <a:pt x="1429" y="19374"/>
                  </a:cubicBezTo>
                  <a:cubicBezTo>
                    <a:pt x="1404" y="19399"/>
                    <a:pt x="1404" y="19424"/>
                    <a:pt x="1404" y="19449"/>
                  </a:cubicBezTo>
                  <a:cubicBezTo>
                    <a:pt x="1253" y="19875"/>
                    <a:pt x="1128" y="20301"/>
                    <a:pt x="1003" y="20727"/>
                  </a:cubicBezTo>
                  <a:cubicBezTo>
                    <a:pt x="1003" y="20777"/>
                    <a:pt x="978" y="20828"/>
                    <a:pt x="952" y="20878"/>
                  </a:cubicBezTo>
                  <a:cubicBezTo>
                    <a:pt x="952" y="20928"/>
                    <a:pt x="927" y="20978"/>
                    <a:pt x="927" y="21028"/>
                  </a:cubicBezTo>
                  <a:cubicBezTo>
                    <a:pt x="902" y="21153"/>
                    <a:pt x="852" y="21279"/>
                    <a:pt x="827" y="21404"/>
                  </a:cubicBezTo>
                  <a:cubicBezTo>
                    <a:pt x="777" y="21554"/>
                    <a:pt x="752" y="21730"/>
                    <a:pt x="702" y="21905"/>
                  </a:cubicBezTo>
                  <a:cubicBezTo>
                    <a:pt x="677" y="22031"/>
                    <a:pt x="652" y="22156"/>
                    <a:pt x="602" y="22281"/>
                  </a:cubicBezTo>
                  <a:cubicBezTo>
                    <a:pt x="602" y="22381"/>
                    <a:pt x="577" y="22482"/>
                    <a:pt x="551" y="22557"/>
                  </a:cubicBezTo>
                  <a:cubicBezTo>
                    <a:pt x="526" y="22632"/>
                    <a:pt x="526" y="22682"/>
                    <a:pt x="501" y="22757"/>
                  </a:cubicBezTo>
                  <a:cubicBezTo>
                    <a:pt x="476" y="22958"/>
                    <a:pt x="426" y="23133"/>
                    <a:pt x="401" y="23334"/>
                  </a:cubicBezTo>
                  <a:cubicBezTo>
                    <a:pt x="376" y="23459"/>
                    <a:pt x="351" y="23609"/>
                    <a:pt x="326" y="23735"/>
                  </a:cubicBezTo>
                  <a:cubicBezTo>
                    <a:pt x="301" y="23935"/>
                    <a:pt x="276" y="24136"/>
                    <a:pt x="251" y="24336"/>
                  </a:cubicBezTo>
                  <a:cubicBezTo>
                    <a:pt x="226" y="24411"/>
                    <a:pt x="201" y="24512"/>
                    <a:pt x="201" y="24612"/>
                  </a:cubicBezTo>
                  <a:cubicBezTo>
                    <a:pt x="201" y="24637"/>
                    <a:pt x="201" y="24687"/>
                    <a:pt x="176" y="24712"/>
                  </a:cubicBezTo>
                  <a:cubicBezTo>
                    <a:pt x="176" y="24812"/>
                    <a:pt x="176" y="24888"/>
                    <a:pt x="150" y="24988"/>
                  </a:cubicBezTo>
                  <a:cubicBezTo>
                    <a:pt x="125" y="25188"/>
                    <a:pt x="100" y="25364"/>
                    <a:pt x="100" y="25564"/>
                  </a:cubicBezTo>
                  <a:cubicBezTo>
                    <a:pt x="75" y="25665"/>
                    <a:pt x="75" y="25765"/>
                    <a:pt x="75" y="25840"/>
                  </a:cubicBezTo>
                  <a:cubicBezTo>
                    <a:pt x="50" y="26041"/>
                    <a:pt x="50" y="26241"/>
                    <a:pt x="25" y="26417"/>
                  </a:cubicBezTo>
                  <a:cubicBezTo>
                    <a:pt x="25" y="26517"/>
                    <a:pt x="25" y="26592"/>
                    <a:pt x="25" y="26667"/>
                  </a:cubicBezTo>
                  <a:cubicBezTo>
                    <a:pt x="25" y="26943"/>
                    <a:pt x="0" y="27219"/>
                    <a:pt x="0" y="27494"/>
                  </a:cubicBezTo>
                  <a:cubicBezTo>
                    <a:pt x="25" y="32131"/>
                    <a:pt x="1679" y="35389"/>
                    <a:pt x="4311" y="36943"/>
                  </a:cubicBezTo>
                  <a:lnTo>
                    <a:pt x="7619" y="38848"/>
                  </a:lnTo>
                  <a:cubicBezTo>
                    <a:pt x="4963" y="37319"/>
                    <a:pt x="3333" y="34036"/>
                    <a:pt x="3308" y="29399"/>
                  </a:cubicBezTo>
                  <a:cubicBezTo>
                    <a:pt x="3308" y="29123"/>
                    <a:pt x="3308" y="28873"/>
                    <a:pt x="3333" y="28597"/>
                  </a:cubicBezTo>
                  <a:cubicBezTo>
                    <a:pt x="3333" y="28497"/>
                    <a:pt x="3333" y="28422"/>
                    <a:pt x="3333" y="28346"/>
                  </a:cubicBezTo>
                  <a:cubicBezTo>
                    <a:pt x="3358" y="28146"/>
                    <a:pt x="3358" y="27945"/>
                    <a:pt x="3384" y="27770"/>
                  </a:cubicBezTo>
                  <a:cubicBezTo>
                    <a:pt x="3384" y="27670"/>
                    <a:pt x="3384" y="27569"/>
                    <a:pt x="3384" y="27469"/>
                  </a:cubicBezTo>
                  <a:cubicBezTo>
                    <a:pt x="3409" y="27294"/>
                    <a:pt x="3434" y="27093"/>
                    <a:pt x="3459" y="26918"/>
                  </a:cubicBezTo>
                  <a:cubicBezTo>
                    <a:pt x="3459" y="26818"/>
                    <a:pt x="3484" y="26717"/>
                    <a:pt x="3484" y="26642"/>
                  </a:cubicBezTo>
                  <a:cubicBezTo>
                    <a:pt x="3509" y="26517"/>
                    <a:pt x="3509" y="26366"/>
                    <a:pt x="3534" y="26241"/>
                  </a:cubicBezTo>
                  <a:cubicBezTo>
                    <a:pt x="3559" y="26041"/>
                    <a:pt x="3584" y="25840"/>
                    <a:pt x="3634" y="25640"/>
                  </a:cubicBezTo>
                  <a:cubicBezTo>
                    <a:pt x="3659" y="25514"/>
                    <a:pt x="3684" y="25389"/>
                    <a:pt x="3709" y="25239"/>
                  </a:cubicBezTo>
                  <a:cubicBezTo>
                    <a:pt x="3734" y="25063"/>
                    <a:pt x="3760" y="24863"/>
                    <a:pt x="3810" y="24662"/>
                  </a:cubicBezTo>
                  <a:cubicBezTo>
                    <a:pt x="3835" y="24512"/>
                    <a:pt x="3885" y="24361"/>
                    <a:pt x="3910" y="24211"/>
                  </a:cubicBezTo>
                  <a:cubicBezTo>
                    <a:pt x="3935" y="24086"/>
                    <a:pt x="3960" y="23960"/>
                    <a:pt x="4010" y="23810"/>
                  </a:cubicBezTo>
                  <a:cubicBezTo>
                    <a:pt x="4035" y="23660"/>
                    <a:pt x="4085" y="23484"/>
                    <a:pt x="4135" y="23309"/>
                  </a:cubicBezTo>
                  <a:cubicBezTo>
                    <a:pt x="4161" y="23183"/>
                    <a:pt x="4186" y="23058"/>
                    <a:pt x="4236" y="22933"/>
                  </a:cubicBezTo>
                  <a:cubicBezTo>
                    <a:pt x="4261" y="22833"/>
                    <a:pt x="4286" y="22732"/>
                    <a:pt x="4311" y="22632"/>
                  </a:cubicBezTo>
                  <a:cubicBezTo>
                    <a:pt x="4436" y="22206"/>
                    <a:pt x="4562" y="21780"/>
                    <a:pt x="4687" y="21379"/>
                  </a:cubicBezTo>
                  <a:cubicBezTo>
                    <a:pt x="4712" y="21329"/>
                    <a:pt x="4712" y="21304"/>
                    <a:pt x="4737" y="21254"/>
                  </a:cubicBezTo>
                  <a:cubicBezTo>
                    <a:pt x="4862" y="20853"/>
                    <a:pt x="5013" y="20452"/>
                    <a:pt x="5163" y="20026"/>
                  </a:cubicBezTo>
                  <a:cubicBezTo>
                    <a:pt x="5213" y="19925"/>
                    <a:pt x="5263" y="19825"/>
                    <a:pt x="5288" y="19725"/>
                  </a:cubicBezTo>
                  <a:cubicBezTo>
                    <a:pt x="5414" y="19374"/>
                    <a:pt x="5564" y="19048"/>
                    <a:pt x="5714" y="18697"/>
                  </a:cubicBezTo>
                  <a:cubicBezTo>
                    <a:pt x="5739" y="18647"/>
                    <a:pt x="5765" y="18597"/>
                    <a:pt x="5790" y="18522"/>
                  </a:cubicBezTo>
                  <a:cubicBezTo>
                    <a:pt x="5940" y="18146"/>
                    <a:pt x="6115" y="17770"/>
                    <a:pt x="6291" y="17394"/>
                  </a:cubicBezTo>
                  <a:cubicBezTo>
                    <a:pt x="6341" y="17294"/>
                    <a:pt x="6391" y="17193"/>
                    <a:pt x="6441" y="17093"/>
                  </a:cubicBezTo>
                  <a:cubicBezTo>
                    <a:pt x="6592" y="16792"/>
                    <a:pt x="6742" y="16517"/>
                    <a:pt x="6892" y="16216"/>
                  </a:cubicBezTo>
                  <a:cubicBezTo>
                    <a:pt x="6942" y="16116"/>
                    <a:pt x="6993" y="16015"/>
                    <a:pt x="7043" y="15940"/>
                  </a:cubicBezTo>
                  <a:cubicBezTo>
                    <a:pt x="7243" y="15564"/>
                    <a:pt x="7444" y="15188"/>
                    <a:pt x="7644" y="14838"/>
                  </a:cubicBezTo>
                  <a:cubicBezTo>
                    <a:pt x="7694" y="14762"/>
                    <a:pt x="7744" y="14712"/>
                    <a:pt x="7770" y="14637"/>
                  </a:cubicBezTo>
                  <a:cubicBezTo>
                    <a:pt x="7970" y="14311"/>
                    <a:pt x="8145" y="14010"/>
                    <a:pt x="8346" y="13685"/>
                  </a:cubicBezTo>
                  <a:cubicBezTo>
                    <a:pt x="8396" y="13609"/>
                    <a:pt x="8471" y="13509"/>
                    <a:pt x="8521" y="13434"/>
                  </a:cubicBezTo>
                  <a:cubicBezTo>
                    <a:pt x="8772" y="13058"/>
                    <a:pt x="8998" y="12682"/>
                    <a:pt x="9273" y="12306"/>
                  </a:cubicBezTo>
                  <a:cubicBezTo>
                    <a:pt x="9298" y="12256"/>
                    <a:pt x="9349" y="12206"/>
                    <a:pt x="9399" y="12131"/>
                  </a:cubicBezTo>
                  <a:cubicBezTo>
                    <a:pt x="9649" y="11755"/>
                    <a:pt x="9925" y="11379"/>
                    <a:pt x="10201" y="11028"/>
                  </a:cubicBezTo>
                  <a:cubicBezTo>
                    <a:pt x="10251" y="10978"/>
                    <a:pt x="10301" y="10903"/>
                    <a:pt x="10326" y="10853"/>
                  </a:cubicBezTo>
                  <a:cubicBezTo>
                    <a:pt x="10426" y="10752"/>
                    <a:pt x="10501" y="10627"/>
                    <a:pt x="10602" y="10527"/>
                  </a:cubicBezTo>
                  <a:cubicBezTo>
                    <a:pt x="10702" y="10376"/>
                    <a:pt x="10827" y="10251"/>
                    <a:pt x="10927" y="10101"/>
                  </a:cubicBezTo>
                  <a:cubicBezTo>
                    <a:pt x="11028" y="10000"/>
                    <a:pt x="11128" y="9875"/>
                    <a:pt x="11228" y="9775"/>
                  </a:cubicBezTo>
                  <a:cubicBezTo>
                    <a:pt x="11328" y="9650"/>
                    <a:pt x="11429" y="9524"/>
                    <a:pt x="11554" y="9399"/>
                  </a:cubicBezTo>
                  <a:cubicBezTo>
                    <a:pt x="11780" y="9123"/>
                    <a:pt x="12030" y="8847"/>
                    <a:pt x="12281" y="8572"/>
                  </a:cubicBezTo>
                  <a:cubicBezTo>
                    <a:pt x="12531" y="8321"/>
                    <a:pt x="12782" y="8071"/>
                    <a:pt x="13033" y="7795"/>
                  </a:cubicBezTo>
                  <a:cubicBezTo>
                    <a:pt x="13183" y="7644"/>
                    <a:pt x="13359" y="7494"/>
                    <a:pt x="13509" y="7344"/>
                  </a:cubicBezTo>
                  <a:cubicBezTo>
                    <a:pt x="13559" y="7294"/>
                    <a:pt x="13609" y="7243"/>
                    <a:pt x="13659" y="7193"/>
                  </a:cubicBezTo>
                  <a:cubicBezTo>
                    <a:pt x="13860" y="6993"/>
                    <a:pt x="14085" y="6817"/>
                    <a:pt x="14311" y="6617"/>
                  </a:cubicBezTo>
                  <a:cubicBezTo>
                    <a:pt x="14361" y="6567"/>
                    <a:pt x="14411" y="6517"/>
                    <a:pt x="14486" y="6467"/>
                  </a:cubicBezTo>
                  <a:cubicBezTo>
                    <a:pt x="14637" y="6341"/>
                    <a:pt x="14812" y="6191"/>
                    <a:pt x="14963" y="6066"/>
                  </a:cubicBezTo>
                  <a:cubicBezTo>
                    <a:pt x="15038" y="5990"/>
                    <a:pt x="15138" y="5915"/>
                    <a:pt x="15213" y="5865"/>
                  </a:cubicBezTo>
                  <a:cubicBezTo>
                    <a:pt x="15364" y="5740"/>
                    <a:pt x="15514" y="5639"/>
                    <a:pt x="15639" y="5514"/>
                  </a:cubicBezTo>
                  <a:cubicBezTo>
                    <a:pt x="15740" y="5464"/>
                    <a:pt x="15815" y="5389"/>
                    <a:pt x="15915" y="5314"/>
                  </a:cubicBezTo>
                  <a:cubicBezTo>
                    <a:pt x="16065" y="5213"/>
                    <a:pt x="16191" y="5113"/>
                    <a:pt x="16341" y="5013"/>
                  </a:cubicBezTo>
                  <a:cubicBezTo>
                    <a:pt x="16441" y="4938"/>
                    <a:pt x="16516" y="4888"/>
                    <a:pt x="16617" y="4812"/>
                  </a:cubicBezTo>
                  <a:cubicBezTo>
                    <a:pt x="16767" y="4712"/>
                    <a:pt x="16917" y="4612"/>
                    <a:pt x="17093" y="4512"/>
                  </a:cubicBezTo>
                  <a:cubicBezTo>
                    <a:pt x="17168" y="4462"/>
                    <a:pt x="17243" y="4411"/>
                    <a:pt x="17318" y="4361"/>
                  </a:cubicBezTo>
                  <a:cubicBezTo>
                    <a:pt x="17544" y="4211"/>
                    <a:pt x="17770" y="4061"/>
                    <a:pt x="18020" y="3935"/>
                  </a:cubicBezTo>
                  <a:cubicBezTo>
                    <a:pt x="18246" y="3810"/>
                    <a:pt x="18471" y="3685"/>
                    <a:pt x="18697" y="3559"/>
                  </a:cubicBezTo>
                  <a:cubicBezTo>
                    <a:pt x="18747" y="3534"/>
                    <a:pt x="18822" y="3509"/>
                    <a:pt x="18872" y="3459"/>
                  </a:cubicBezTo>
                  <a:cubicBezTo>
                    <a:pt x="19073" y="3359"/>
                    <a:pt x="19273" y="3258"/>
                    <a:pt x="19474" y="3158"/>
                  </a:cubicBezTo>
                  <a:cubicBezTo>
                    <a:pt x="19499" y="3158"/>
                    <a:pt x="19524" y="3158"/>
                    <a:pt x="19549" y="3133"/>
                  </a:cubicBezTo>
                  <a:cubicBezTo>
                    <a:pt x="19750" y="3033"/>
                    <a:pt x="19950" y="2958"/>
                    <a:pt x="20151" y="2883"/>
                  </a:cubicBezTo>
                  <a:cubicBezTo>
                    <a:pt x="20376" y="2782"/>
                    <a:pt x="20577" y="2707"/>
                    <a:pt x="20802" y="2632"/>
                  </a:cubicBezTo>
                  <a:cubicBezTo>
                    <a:pt x="20852" y="2607"/>
                    <a:pt x="20902" y="2582"/>
                    <a:pt x="20978" y="2557"/>
                  </a:cubicBezTo>
                  <a:cubicBezTo>
                    <a:pt x="21228" y="2482"/>
                    <a:pt x="21504" y="2406"/>
                    <a:pt x="21755" y="2331"/>
                  </a:cubicBezTo>
                  <a:cubicBezTo>
                    <a:pt x="21930" y="2281"/>
                    <a:pt x="22080" y="2231"/>
                    <a:pt x="22256" y="2206"/>
                  </a:cubicBezTo>
                  <a:cubicBezTo>
                    <a:pt x="22306" y="2181"/>
                    <a:pt x="22381" y="2181"/>
                    <a:pt x="22431" y="2156"/>
                  </a:cubicBezTo>
                  <a:cubicBezTo>
                    <a:pt x="22657" y="2106"/>
                    <a:pt x="22882" y="2055"/>
                    <a:pt x="23108" y="2030"/>
                  </a:cubicBezTo>
                  <a:lnTo>
                    <a:pt x="23158" y="2030"/>
                  </a:lnTo>
                  <a:cubicBezTo>
                    <a:pt x="23359" y="2005"/>
                    <a:pt x="23534" y="1980"/>
                    <a:pt x="23735" y="1955"/>
                  </a:cubicBezTo>
                  <a:lnTo>
                    <a:pt x="23935" y="1955"/>
                  </a:lnTo>
                  <a:cubicBezTo>
                    <a:pt x="24085" y="1930"/>
                    <a:pt x="24211" y="1930"/>
                    <a:pt x="24361" y="1930"/>
                  </a:cubicBezTo>
                  <a:cubicBezTo>
                    <a:pt x="24411" y="1930"/>
                    <a:pt x="24486" y="1905"/>
                    <a:pt x="24537" y="1905"/>
                  </a:cubicBezTo>
                  <a:cubicBezTo>
                    <a:pt x="24687" y="1905"/>
                    <a:pt x="24837" y="1930"/>
                    <a:pt x="24988" y="1930"/>
                  </a:cubicBezTo>
                  <a:lnTo>
                    <a:pt x="25113" y="1930"/>
                  </a:lnTo>
                  <a:cubicBezTo>
                    <a:pt x="25314" y="1930"/>
                    <a:pt x="25489" y="1955"/>
                    <a:pt x="25664" y="1980"/>
                  </a:cubicBezTo>
                  <a:cubicBezTo>
                    <a:pt x="25715" y="1980"/>
                    <a:pt x="25765" y="1980"/>
                    <a:pt x="25790" y="2005"/>
                  </a:cubicBezTo>
                  <a:cubicBezTo>
                    <a:pt x="25915" y="2005"/>
                    <a:pt x="26040" y="2030"/>
                    <a:pt x="26166" y="2055"/>
                  </a:cubicBezTo>
                  <a:cubicBezTo>
                    <a:pt x="26416" y="2106"/>
                    <a:pt x="26667" y="2156"/>
                    <a:pt x="26892" y="2231"/>
                  </a:cubicBezTo>
                  <a:lnTo>
                    <a:pt x="26918" y="2231"/>
                  </a:lnTo>
                  <a:cubicBezTo>
                    <a:pt x="27143" y="2306"/>
                    <a:pt x="27369" y="2381"/>
                    <a:pt x="27594" y="2482"/>
                  </a:cubicBezTo>
                  <a:cubicBezTo>
                    <a:pt x="27669" y="2507"/>
                    <a:pt x="27720" y="2532"/>
                    <a:pt x="27795" y="2557"/>
                  </a:cubicBezTo>
                  <a:cubicBezTo>
                    <a:pt x="27970" y="2632"/>
                    <a:pt x="28146" y="2732"/>
                    <a:pt x="28321" y="2807"/>
                  </a:cubicBezTo>
                  <a:cubicBezTo>
                    <a:pt x="28396" y="2857"/>
                    <a:pt x="28446" y="2883"/>
                    <a:pt x="28496" y="2908"/>
                  </a:cubicBezTo>
                  <a:lnTo>
                    <a:pt x="25213" y="1003"/>
                  </a:lnTo>
                  <a:cubicBezTo>
                    <a:pt x="25188" y="978"/>
                    <a:pt x="25163" y="953"/>
                    <a:pt x="25138" y="953"/>
                  </a:cubicBezTo>
                  <a:cubicBezTo>
                    <a:pt x="25088" y="928"/>
                    <a:pt x="25063" y="928"/>
                    <a:pt x="25038" y="903"/>
                  </a:cubicBezTo>
                  <a:cubicBezTo>
                    <a:pt x="24862" y="802"/>
                    <a:pt x="24662" y="727"/>
                    <a:pt x="24486" y="627"/>
                  </a:cubicBezTo>
                  <a:cubicBezTo>
                    <a:pt x="24461" y="627"/>
                    <a:pt x="24411" y="602"/>
                    <a:pt x="24386" y="577"/>
                  </a:cubicBezTo>
                  <a:cubicBezTo>
                    <a:pt x="24361" y="577"/>
                    <a:pt x="24336" y="577"/>
                    <a:pt x="24286" y="552"/>
                  </a:cubicBezTo>
                  <a:cubicBezTo>
                    <a:pt x="24085" y="477"/>
                    <a:pt x="23860" y="376"/>
                    <a:pt x="23634" y="326"/>
                  </a:cubicBezTo>
                  <a:cubicBezTo>
                    <a:pt x="23609" y="326"/>
                    <a:pt x="23609" y="301"/>
                    <a:pt x="23609" y="301"/>
                  </a:cubicBezTo>
                  <a:cubicBezTo>
                    <a:pt x="23359" y="251"/>
                    <a:pt x="23108" y="176"/>
                    <a:pt x="22857" y="126"/>
                  </a:cubicBezTo>
                  <a:lnTo>
                    <a:pt x="22782" y="126"/>
                  </a:lnTo>
                  <a:cubicBezTo>
                    <a:pt x="22682" y="101"/>
                    <a:pt x="22582" y="101"/>
                    <a:pt x="22506" y="76"/>
                  </a:cubicBezTo>
                  <a:cubicBezTo>
                    <a:pt x="22456" y="76"/>
                    <a:pt x="22406" y="76"/>
                    <a:pt x="22381" y="50"/>
                  </a:cubicBezTo>
                  <a:cubicBezTo>
                    <a:pt x="22206" y="50"/>
                    <a:pt x="22055" y="25"/>
                    <a:pt x="21880" y="25"/>
                  </a:cubicBezTo>
                  <a:cubicBezTo>
                    <a:pt x="21855" y="0"/>
                    <a:pt x="21855" y="0"/>
                    <a:pt x="21830"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14"/>
            <p:cNvSpPr/>
            <p:nvPr/>
          </p:nvSpPr>
          <p:spPr>
            <a:xfrm>
              <a:off x="1750802" y="1763705"/>
              <a:ext cx="982464" cy="1261743"/>
            </a:xfrm>
            <a:custGeom>
              <a:rect b="b" l="l" r="r" t="t"/>
              <a:pathLst>
                <a:path extrusionOk="0" h="37950" w="29550">
                  <a:moveTo>
                    <a:pt x="20113" y="3573"/>
                  </a:moveTo>
                  <a:cubicBezTo>
                    <a:pt x="24042" y="3573"/>
                    <a:pt x="26750" y="6675"/>
                    <a:pt x="26767" y="12053"/>
                  </a:cubicBezTo>
                  <a:cubicBezTo>
                    <a:pt x="26792" y="19647"/>
                    <a:pt x="21429" y="28946"/>
                    <a:pt x="14812" y="32755"/>
                  </a:cubicBezTo>
                  <a:cubicBezTo>
                    <a:pt x="12894" y="33864"/>
                    <a:pt x="11076" y="34389"/>
                    <a:pt x="9461" y="34389"/>
                  </a:cubicBezTo>
                  <a:cubicBezTo>
                    <a:pt x="5527" y="34389"/>
                    <a:pt x="2800" y="31272"/>
                    <a:pt x="2782" y="25888"/>
                  </a:cubicBezTo>
                  <a:cubicBezTo>
                    <a:pt x="2782" y="18294"/>
                    <a:pt x="8121" y="9021"/>
                    <a:pt x="14737" y="5211"/>
                  </a:cubicBezTo>
                  <a:cubicBezTo>
                    <a:pt x="16668" y="4099"/>
                    <a:pt x="18494" y="3573"/>
                    <a:pt x="20113" y="3573"/>
                  </a:cubicBezTo>
                  <a:close/>
                  <a:moveTo>
                    <a:pt x="21344" y="1"/>
                  </a:moveTo>
                  <a:cubicBezTo>
                    <a:pt x="19353" y="1"/>
                    <a:pt x="17108" y="652"/>
                    <a:pt x="14737" y="2028"/>
                  </a:cubicBezTo>
                  <a:cubicBezTo>
                    <a:pt x="6592" y="6715"/>
                    <a:pt x="0" y="18144"/>
                    <a:pt x="25" y="27492"/>
                  </a:cubicBezTo>
                  <a:cubicBezTo>
                    <a:pt x="43" y="34118"/>
                    <a:pt x="3385" y="37949"/>
                    <a:pt x="8231" y="37949"/>
                  </a:cubicBezTo>
                  <a:cubicBezTo>
                    <a:pt x="10221" y="37949"/>
                    <a:pt x="12466" y="37303"/>
                    <a:pt x="14837" y="35938"/>
                  </a:cubicBezTo>
                  <a:cubicBezTo>
                    <a:pt x="22958" y="31226"/>
                    <a:pt x="29549" y="19798"/>
                    <a:pt x="29524" y="10449"/>
                  </a:cubicBezTo>
                  <a:cubicBezTo>
                    <a:pt x="29507" y="3831"/>
                    <a:pt x="26172" y="1"/>
                    <a:pt x="21344"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14"/>
            <p:cNvSpPr/>
            <p:nvPr/>
          </p:nvSpPr>
          <p:spPr>
            <a:xfrm>
              <a:off x="2004122" y="2731938"/>
              <a:ext cx="1292430" cy="1324082"/>
            </a:xfrm>
            <a:custGeom>
              <a:rect b="b" l="l" r="r" t="t"/>
              <a:pathLst>
                <a:path extrusionOk="0" h="39825" w="38873">
                  <a:moveTo>
                    <a:pt x="38873" y="22406"/>
                  </a:moveTo>
                  <a:lnTo>
                    <a:pt x="38848" y="39825"/>
                  </a:lnTo>
                  <a:lnTo>
                    <a:pt x="0" y="17419"/>
                  </a:lnTo>
                  <a:lnTo>
                    <a:pt x="51"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14"/>
            <p:cNvSpPr/>
            <p:nvPr/>
          </p:nvSpPr>
          <p:spPr>
            <a:xfrm>
              <a:off x="2004122" y="2731938"/>
              <a:ext cx="1292430" cy="914971"/>
            </a:xfrm>
            <a:custGeom>
              <a:rect b="b" l="l" r="r" t="t"/>
              <a:pathLst>
                <a:path extrusionOk="0" h="27520" w="38873">
                  <a:moveTo>
                    <a:pt x="38873" y="22406"/>
                  </a:moveTo>
                  <a:lnTo>
                    <a:pt x="38848" y="27519"/>
                  </a:lnTo>
                  <a:lnTo>
                    <a:pt x="0" y="5113"/>
                  </a:lnTo>
                  <a:lnTo>
                    <a:pt x="51" y="0"/>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14"/>
            <p:cNvSpPr/>
            <p:nvPr/>
          </p:nvSpPr>
          <p:spPr>
            <a:xfrm>
              <a:off x="3295726" y="3159415"/>
              <a:ext cx="546655" cy="896619"/>
            </a:xfrm>
            <a:custGeom>
              <a:rect b="b" l="l" r="r" t="t"/>
              <a:pathLst>
                <a:path extrusionOk="0" h="26968" w="16442">
                  <a:moveTo>
                    <a:pt x="16442" y="0"/>
                  </a:moveTo>
                  <a:lnTo>
                    <a:pt x="26" y="9549"/>
                  </a:lnTo>
                  <a:lnTo>
                    <a:pt x="1" y="26968"/>
                  </a:lnTo>
                  <a:lnTo>
                    <a:pt x="1" y="26968"/>
                  </a:lnTo>
                  <a:lnTo>
                    <a:pt x="16417" y="17419"/>
                  </a:lnTo>
                  <a:lnTo>
                    <a:pt x="16442"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14"/>
            <p:cNvSpPr/>
            <p:nvPr/>
          </p:nvSpPr>
          <p:spPr>
            <a:xfrm>
              <a:off x="3295726" y="3159415"/>
              <a:ext cx="546655" cy="485812"/>
            </a:xfrm>
            <a:custGeom>
              <a:rect b="b" l="l" r="r" t="t"/>
              <a:pathLst>
                <a:path extrusionOk="0" h="14612" w="16442">
                  <a:moveTo>
                    <a:pt x="26" y="9549"/>
                  </a:moveTo>
                  <a:lnTo>
                    <a:pt x="16442" y="0"/>
                  </a:lnTo>
                  <a:lnTo>
                    <a:pt x="16417" y="5063"/>
                  </a:lnTo>
                  <a:lnTo>
                    <a:pt x="1" y="14612"/>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14"/>
            <p:cNvSpPr/>
            <p:nvPr/>
          </p:nvSpPr>
          <p:spPr>
            <a:xfrm>
              <a:off x="2005785" y="2414447"/>
              <a:ext cx="1836559" cy="1062457"/>
            </a:xfrm>
            <a:custGeom>
              <a:rect b="b" l="l" r="r" t="t"/>
              <a:pathLst>
                <a:path extrusionOk="0" h="31956" w="55239">
                  <a:moveTo>
                    <a:pt x="16417" y="0"/>
                  </a:moveTo>
                  <a:lnTo>
                    <a:pt x="1" y="9549"/>
                  </a:lnTo>
                  <a:lnTo>
                    <a:pt x="38823" y="31955"/>
                  </a:lnTo>
                  <a:lnTo>
                    <a:pt x="55239" y="22406"/>
                  </a:lnTo>
                  <a:lnTo>
                    <a:pt x="16417"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14"/>
            <p:cNvSpPr/>
            <p:nvPr/>
          </p:nvSpPr>
          <p:spPr>
            <a:xfrm>
              <a:off x="1944109" y="2440281"/>
              <a:ext cx="1619087" cy="1163264"/>
            </a:xfrm>
            <a:custGeom>
              <a:rect b="b" l="l" r="r" t="t"/>
              <a:pathLst>
                <a:path extrusionOk="0" h="34988" w="48698">
                  <a:moveTo>
                    <a:pt x="48698" y="28095"/>
                  </a:moveTo>
                  <a:lnTo>
                    <a:pt x="48673" y="34988"/>
                  </a:lnTo>
                  <a:lnTo>
                    <a:pt x="1" y="6892"/>
                  </a:lnTo>
                  <a:lnTo>
                    <a:pt x="26"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14"/>
            <p:cNvSpPr/>
            <p:nvPr/>
          </p:nvSpPr>
          <p:spPr>
            <a:xfrm>
              <a:off x="3562379" y="3057740"/>
              <a:ext cx="546655" cy="545824"/>
            </a:xfrm>
            <a:custGeom>
              <a:rect b="b" l="l" r="r" t="t"/>
              <a:pathLst>
                <a:path extrusionOk="0" h="16417" w="16442">
                  <a:moveTo>
                    <a:pt x="26" y="9524"/>
                  </a:moveTo>
                  <a:lnTo>
                    <a:pt x="16442" y="1"/>
                  </a:lnTo>
                  <a:lnTo>
                    <a:pt x="16417" y="6868"/>
                  </a:lnTo>
                  <a:lnTo>
                    <a:pt x="1" y="16417"/>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14"/>
            <p:cNvSpPr/>
            <p:nvPr/>
          </p:nvSpPr>
          <p:spPr>
            <a:xfrm>
              <a:off x="1944940" y="2122790"/>
              <a:ext cx="2164047" cy="1251602"/>
            </a:xfrm>
            <a:custGeom>
              <a:rect b="b" l="l" r="r" t="t"/>
              <a:pathLst>
                <a:path extrusionOk="0" h="37645" w="65089">
                  <a:moveTo>
                    <a:pt x="1" y="9549"/>
                  </a:moveTo>
                  <a:lnTo>
                    <a:pt x="16417" y="0"/>
                  </a:lnTo>
                  <a:lnTo>
                    <a:pt x="65089" y="28121"/>
                  </a:lnTo>
                  <a:lnTo>
                    <a:pt x="48673" y="37644"/>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14"/>
            <p:cNvSpPr/>
            <p:nvPr/>
          </p:nvSpPr>
          <p:spPr>
            <a:xfrm>
              <a:off x="2128272" y="2459432"/>
              <a:ext cx="1319128" cy="795812"/>
            </a:xfrm>
            <a:custGeom>
              <a:rect b="b" l="l" r="r" t="t"/>
              <a:pathLst>
                <a:path extrusionOk="0" h="23936" w="39676">
                  <a:moveTo>
                    <a:pt x="39675" y="22908"/>
                  </a:moveTo>
                  <a:lnTo>
                    <a:pt x="39650" y="23935"/>
                  </a:lnTo>
                  <a:lnTo>
                    <a:pt x="1" y="1028"/>
                  </a:lnTo>
                  <a:lnTo>
                    <a:pt x="1" y="1"/>
                  </a:ln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14"/>
            <p:cNvSpPr/>
            <p:nvPr/>
          </p:nvSpPr>
          <p:spPr>
            <a:xfrm>
              <a:off x="3446574" y="2961918"/>
              <a:ext cx="445816" cy="293343"/>
            </a:xfrm>
            <a:custGeom>
              <a:rect b="b" l="l" r="r" t="t"/>
              <a:pathLst>
                <a:path extrusionOk="0" h="8823" w="13409">
                  <a:moveTo>
                    <a:pt x="25" y="7795"/>
                  </a:moveTo>
                  <a:lnTo>
                    <a:pt x="13409" y="0"/>
                  </a:lnTo>
                  <a:lnTo>
                    <a:pt x="13384" y="1053"/>
                  </a:lnTo>
                  <a:lnTo>
                    <a:pt x="0" y="8822"/>
                  </a:ln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14"/>
            <p:cNvSpPr/>
            <p:nvPr/>
          </p:nvSpPr>
          <p:spPr>
            <a:xfrm>
              <a:off x="2128272" y="2201124"/>
              <a:ext cx="1764079" cy="1019934"/>
            </a:xfrm>
            <a:custGeom>
              <a:rect b="b" l="l" r="r" t="t"/>
              <a:pathLst>
                <a:path extrusionOk="0" h="30677" w="53059">
                  <a:moveTo>
                    <a:pt x="1" y="7770"/>
                  </a:moveTo>
                  <a:lnTo>
                    <a:pt x="13384" y="0"/>
                  </a:lnTo>
                  <a:lnTo>
                    <a:pt x="53059" y="22882"/>
                  </a:lnTo>
                  <a:lnTo>
                    <a:pt x="39675" y="30677"/>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14"/>
            <p:cNvSpPr/>
            <p:nvPr/>
          </p:nvSpPr>
          <p:spPr>
            <a:xfrm>
              <a:off x="2259105" y="2211930"/>
              <a:ext cx="479163" cy="277517"/>
            </a:xfrm>
            <a:custGeom>
              <a:rect b="b" l="l" r="r" t="t"/>
              <a:pathLst>
                <a:path extrusionOk="0" h="8347" w="14412">
                  <a:moveTo>
                    <a:pt x="13910" y="2683"/>
                  </a:moveTo>
                  <a:cubicBezTo>
                    <a:pt x="14412" y="2958"/>
                    <a:pt x="14412" y="3434"/>
                    <a:pt x="13936" y="3710"/>
                  </a:cubicBezTo>
                  <a:lnTo>
                    <a:pt x="6442" y="8071"/>
                  </a:lnTo>
                  <a:cubicBezTo>
                    <a:pt x="5940" y="8347"/>
                    <a:pt x="5138" y="8347"/>
                    <a:pt x="4637" y="8071"/>
                  </a:cubicBezTo>
                  <a:lnTo>
                    <a:pt x="502" y="5690"/>
                  </a:lnTo>
                  <a:cubicBezTo>
                    <a:pt x="1" y="5389"/>
                    <a:pt x="1" y="4938"/>
                    <a:pt x="502" y="4638"/>
                  </a:cubicBezTo>
                  <a:lnTo>
                    <a:pt x="7996" y="277"/>
                  </a:lnTo>
                  <a:cubicBezTo>
                    <a:pt x="8472" y="1"/>
                    <a:pt x="9299" y="1"/>
                    <a:pt x="9775" y="277"/>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14"/>
            <p:cNvSpPr/>
            <p:nvPr/>
          </p:nvSpPr>
          <p:spPr>
            <a:xfrm>
              <a:off x="2263261" y="2318591"/>
              <a:ext cx="470851" cy="265847"/>
            </a:xfrm>
            <a:custGeom>
              <a:rect b="b" l="l" r="r" t="t"/>
              <a:pathLst>
                <a:path extrusionOk="0" h="7996" w="14162">
                  <a:moveTo>
                    <a:pt x="14136" y="126"/>
                  </a:moveTo>
                  <a:cubicBezTo>
                    <a:pt x="14136" y="126"/>
                    <a:pt x="14136" y="126"/>
                    <a:pt x="14136" y="126"/>
                  </a:cubicBezTo>
                  <a:cubicBezTo>
                    <a:pt x="14136" y="176"/>
                    <a:pt x="14111" y="226"/>
                    <a:pt x="14086" y="252"/>
                  </a:cubicBezTo>
                  <a:cubicBezTo>
                    <a:pt x="14086" y="252"/>
                    <a:pt x="14086" y="277"/>
                    <a:pt x="14061" y="277"/>
                  </a:cubicBezTo>
                  <a:cubicBezTo>
                    <a:pt x="14036" y="327"/>
                    <a:pt x="14011" y="352"/>
                    <a:pt x="13961" y="377"/>
                  </a:cubicBezTo>
                  <a:cubicBezTo>
                    <a:pt x="13936" y="402"/>
                    <a:pt x="13911" y="427"/>
                    <a:pt x="13886" y="452"/>
                  </a:cubicBezTo>
                  <a:cubicBezTo>
                    <a:pt x="13861" y="477"/>
                    <a:pt x="13836" y="502"/>
                    <a:pt x="13811" y="502"/>
                  </a:cubicBezTo>
                  <a:lnTo>
                    <a:pt x="6317" y="4863"/>
                  </a:lnTo>
                  <a:cubicBezTo>
                    <a:pt x="6242" y="4913"/>
                    <a:pt x="6141" y="4938"/>
                    <a:pt x="6066" y="4963"/>
                  </a:cubicBezTo>
                  <a:cubicBezTo>
                    <a:pt x="6041" y="4988"/>
                    <a:pt x="5991" y="4988"/>
                    <a:pt x="5966" y="5013"/>
                  </a:cubicBezTo>
                  <a:cubicBezTo>
                    <a:pt x="5916" y="5013"/>
                    <a:pt x="5891" y="5013"/>
                    <a:pt x="5841" y="5039"/>
                  </a:cubicBezTo>
                  <a:cubicBezTo>
                    <a:pt x="5790" y="5039"/>
                    <a:pt x="5740" y="5064"/>
                    <a:pt x="5690" y="5064"/>
                  </a:cubicBezTo>
                  <a:cubicBezTo>
                    <a:pt x="5665" y="5064"/>
                    <a:pt x="5665" y="5064"/>
                    <a:pt x="5640" y="5064"/>
                  </a:cubicBezTo>
                  <a:cubicBezTo>
                    <a:pt x="5590" y="5064"/>
                    <a:pt x="5515" y="5064"/>
                    <a:pt x="5440" y="5089"/>
                  </a:cubicBezTo>
                  <a:lnTo>
                    <a:pt x="5389" y="5089"/>
                  </a:lnTo>
                  <a:cubicBezTo>
                    <a:pt x="5339" y="5089"/>
                    <a:pt x="5264" y="5064"/>
                    <a:pt x="5189" y="5064"/>
                  </a:cubicBezTo>
                  <a:cubicBezTo>
                    <a:pt x="5189" y="5064"/>
                    <a:pt x="5164" y="5064"/>
                    <a:pt x="5164" y="5064"/>
                  </a:cubicBezTo>
                  <a:cubicBezTo>
                    <a:pt x="5089" y="5064"/>
                    <a:pt x="5013" y="5039"/>
                    <a:pt x="4963" y="5039"/>
                  </a:cubicBezTo>
                  <a:cubicBezTo>
                    <a:pt x="4938" y="5013"/>
                    <a:pt x="4938" y="5013"/>
                    <a:pt x="4913" y="5013"/>
                  </a:cubicBezTo>
                  <a:cubicBezTo>
                    <a:pt x="4863" y="5013"/>
                    <a:pt x="4788" y="4988"/>
                    <a:pt x="4738" y="4963"/>
                  </a:cubicBezTo>
                  <a:cubicBezTo>
                    <a:pt x="4738" y="4963"/>
                    <a:pt x="4713" y="4963"/>
                    <a:pt x="4713" y="4963"/>
                  </a:cubicBezTo>
                  <a:cubicBezTo>
                    <a:pt x="4638" y="4938"/>
                    <a:pt x="4587" y="4888"/>
                    <a:pt x="4512" y="4863"/>
                  </a:cubicBezTo>
                  <a:lnTo>
                    <a:pt x="377" y="2482"/>
                  </a:lnTo>
                  <a:cubicBezTo>
                    <a:pt x="126" y="2332"/>
                    <a:pt x="1" y="2131"/>
                    <a:pt x="1" y="1956"/>
                  </a:cubicBezTo>
                  <a:lnTo>
                    <a:pt x="1" y="4863"/>
                  </a:lnTo>
                  <a:cubicBezTo>
                    <a:pt x="1" y="5064"/>
                    <a:pt x="126" y="5239"/>
                    <a:pt x="377" y="5389"/>
                  </a:cubicBezTo>
                  <a:lnTo>
                    <a:pt x="4512" y="7770"/>
                  </a:lnTo>
                  <a:cubicBezTo>
                    <a:pt x="4562" y="7821"/>
                    <a:pt x="4638" y="7846"/>
                    <a:pt x="4688" y="7871"/>
                  </a:cubicBezTo>
                  <a:cubicBezTo>
                    <a:pt x="4688" y="7871"/>
                    <a:pt x="4688" y="7871"/>
                    <a:pt x="4713" y="7871"/>
                  </a:cubicBezTo>
                  <a:cubicBezTo>
                    <a:pt x="4713" y="7871"/>
                    <a:pt x="4713" y="7871"/>
                    <a:pt x="4738" y="7871"/>
                  </a:cubicBezTo>
                  <a:cubicBezTo>
                    <a:pt x="4763" y="7896"/>
                    <a:pt x="4813" y="7896"/>
                    <a:pt x="4838" y="7921"/>
                  </a:cubicBezTo>
                  <a:cubicBezTo>
                    <a:pt x="4863" y="7921"/>
                    <a:pt x="4888" y="7921"/>
                    <a:pt x="4913" y="7921"/>
                  </a:cubicBezTo>
                  <a:cubicBezTo>
                    <a:pt x="4913" y="7946"/>
                    <a:pt x="4938" y="7946"/>
                    <a:pt x="4938" y="7946"/>
                  </a:cubicBezTo>
                  <a:cubicBezTo>
                    <a:pt x="4963" y="7946"/>
                    <a:pt x="4963" y="7946"/>
                    <a:pt x="4988" y="7946"/>
                  </a:cubicBezTo>
                  <a:cubicBezTo>
                    <a:pt x="5013" y="7946"/>
                    <a:pt x="5064" y="7971"/>
                    <a:pt x="5114" y="7971"/>
                  </a:cubicBezTo>
                  <a:cubicBezTo>
                    <a:pt x="5114" y="7971"/>
                    <a:pt x="5139" y="7971"/>
                    <a:pt x="5139" y="7971"/>
                  </a:cubicBezTo>
                  <a:cubicBezTo>
                    <a:pt x="5164" y="7971"/>
                    <a:pt x="5164" y="7971"/>
                    <a:pt x="5189" y="7971"/>
                  </a:cubicBezTo>
                  <a:cubicBezTo>
                    <a:pt x="5189" y="7971"/>
                    <a:pt x="5214" y="7996"/>
                    <a:pt x="5239" y="7996"/>
                  </a:cubicBezTo>
                  <a:cubicBezTo>
                    <a:pt x="5264" y="7996"/>
                    <a:pt x="5314" y="7996"/>
                    <a:pt x="5364" y="7996"/>
                  </a:cubicBezTo>
                  <a:cubicBezTo>
                    <a:pt x="5364" y="7996"/>
                    <a:pt x="5389" y="7996"/>
                    <a:pt x="5389" y="7996"/>
                  </a:cubicBezTo>
                  <a:lnTo>
                    <a:pt x="5414" y="7996"/>
                  </a:lnTo>
                  <a:cubicBezTo>
                    <a:pt x="5440" y="7996"/>
                    <a:pt x="5465" y="7996"/>
                    <a:pt x="5490" y="7996"/>
                  </a:cubicBezTo>
                  <a:cubicBezTo>
                    <a:pt x="5540" y="7996"/>
                    <a:pt x="5590" y="7996"/>
                    <a:pt x="5615" y="7971"/>
                  </a:cubicBezTo>
                  <a:cubicBezTo>
                    <a:pt x="5640" y="7971"/>
                    <a:pt x="5640" y="7971"/>
                    <a:pt x="5640" y="7971"/>
                  </a:cubicBezTo>
                  <a:cubicBezTo>
                    <a:pt x="5640" y="7971"/>
                    <a:pt x="5665" y="7971"/>
                    <a:pt x="5665" y="7971"/>
                  </a:cubicBezTo>
                  <a:cubicBezTo>
                    <a:pt x="5715" y="7971"/>
                    <a:pt x="5740" y="7971"/>
                    <a:pt x="5790" y="7971"/>
                  </a:cubicBezTo>
                  <a:cubicBezTo>
                    <a:pt x="5790" y="7946"/>
                    <a:pt x="5815" y="7946"/>
                    <a:pt x="5841" y="7946"/>
                  </a:cubicBezTo>
                  <a:cubicBezTo>
                    <a:pt x="5866" y="7946"/>
                    <a:pt x="5916" y="7921"/>
                    <a:pt x="5966" y="7921"/>
                  </a:cubicBezTo>
                  <a:cubicBezTo>
                    <a:pt x="5991" y="7921"/>
                    <a:pt x="6016" y="7896"/>
                    <a:pt x="6016" y="7896"/>
                  </a:cubicBezTo>
                  <a:cubicBezTo>
                    <a:pt x="6041" y="7896"/>
                    <a:pt x="6041" y="7896"/>
                    <a:pt x="6066" y="7896"/>
                  </a:cubicBezTo>
                  <a:cubicBezTo>
                    <a:pt x="6141" y="7846"/>
                    <a:pt x="6216" y="7821"/>
                    <a:pt x="6292" y="7770"/>
                  </a:cubicBezTo>
                  <a:lnTo>
                    <a:pt x="13785" y="3435"/>
                  </a:lnTo>
                  <a:cubicBezTo>
                    <a:pt x="13811" y="3409"/>
                    <a:pt x="13811" y="3409"/>
                    <a:pt x="13811" y="3409"/>
                  </a:cubicBezTo>
                  <a:cubicBezTo>
                    <a:pt x="13836" y="3409"/>
                    <a:pt x="13861" y="3384"/>
                    <a:pt x="13886" y="3359"/>
                  </a:cubicBezTo>
                  <a:cubicBezTo>
                    <a:pt x="13911" y="3334"/>
                    <a:pt x="13936" y="3334"/>
                    <a:pt x="13961" y="3309"/>
                  </a:cubicBezTo>
                  <a:cubicBezTo>
                    <a:pt x="13961" y="3309"/>
                    <a:pt x="13961" y="3309"/>
                    <a:pt x="13961" y="3309"/>
                  </a:cubicBezTo>
                  <a:cubicBezTo>
                    <a:pt x="14011" y="3259"/>
                    <a:pt x="14036" y="3234"/>
                    <a:pt x="14036" y="3209"/>
                  </a:cubicBezTo>
                  <a:cubicBezTo>
                    <a:pt x="14061" y="3209"/>
                    <a:pt x="14061" y="3209"/>
                    <a:pt x="14061" y="3184"/>
                  </a:cubicBezTo>
                  <a:cubicBezTo>
                    <a:pt x="14061" y="3184"/>
                    <a:pt x="14061" y="3184"/>
                    <a:pt x="14086" y="3159"/>
                  </a:cubicBezTo>
                  <a:cubicBezTo>
                    <a:pt x="14086" y="3159"/>
                    <a:pt x="14086" y="3159"/>
                    <a:pt x="14111" y="3134"/>
                  </a:cubicBezTo>
                  <a:cubicBezTo>
                    <a:pt x="14111" y="3109"/>
                    <a:pt x="14136" y="3084"/>
                    <a:pt x="14136" y="3059"/>
                  </a:cubicBezTo>
                  <a:cubicBezTo>
                    <a:pt x="14136" y="3059"/>
                    <a:pt x="14136" y="3059"/>
                    <a:pt x="14136" y="3059"/>
                  </a:cubicBezTo>
                  <a:cubicBezTo>
                    <a:pt x="14136" y="3059"/>
                    <a:pt x="14136" y="3034"/>
                    <a:pt x="14136" y="3034"/>
                  </a:cubicBezTo>
                  <a:cubicBezTo>
                    <a:pt x="14136" y="3034"/>
                    <a:pt x="14161" y="3008"/>
                    <a:pt x="14161" y="2983"/>
                  </a:cubicBezTo>
                  <a:cubicBezTo>
                    <a:pt x="14161" y="2958"/>
                    <a:pt x="14161" y="2933"/>
                    <a:pt x="14161" y="2908"/>
                  </a:cubicBezTo>
                  <a:lnTo>
                    <a:pt x="14161" y="2908"/>
                  </a:lnTo>
                  <a:lnTo>
                    <a:pt x="14161" y="1"/>
                  </a:lnTo>
                  <a:cubicBezTo>
                    <a:pt x="14161" y="26"/>
                    <a:pt x="14161" y="76"/>
                    <a:pt x="14136" y="126"/>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14"/>
            <p:cNvSpPr/>
            <p:nvPr/>
          </p:nvSpPr>
          <p:spPr>
            <a:xfrm>
              <a:off x="2706596" y="2309448"/>
              <a:ext cx="616641" cy="370843"/>
            </a:xfrm>
            <a:custGeom>
              <a:rect b="b" l="l" r="r" t="t"/>
              <a:pathLst>
                <a:path extrusionOk="0" h="11154" w="18547">
                  <a:moveTo>
                    <a:pt x="2156" y="451"/>
                  </a:moveTo>
                  <a:cubicBezTo>
                    <a:pt x="2156" y="451"/>
                    <a:pt x="727" y="0"/>
                    <a:pt x="376" y="1629"/>
                  </a:cubicBezTo>
                  <a:cubicBezTo>
                    <a:pt x="0" y="3258"/>
                    <a:pt x="777" y="4361"/>
                    <a:pt x="1654" y="4812"/>
                  </a:cubicBezTo>
                  <a:cubicBezTo>
                    <a:pt x="2532" y="5263"/>
                    <a:pt x="4161" y="6116"/>
                    <a:pt x="5414" y="6542"/>
                  </a:cubicBezTo>
                  <a:cubicBezTo>
                    <a:pt x="5414" y="6542"/>
                    <a:pt x="6015" y="7093"/>
                    <a:pt x="6592" y="7444"/>
                  </a:cubicBezTo>
                  <a:cubicBezTo>
                    <a:pt x="7168" y="7770"/>
                    <a:pt x="12632" y="9399"/>
                    <a:pt x="12632" y="9399"/>
                  </a:cubicBezTo>
                  <a:cubicBezTo>
                    <a:pt x="12632" y="9399"/>
                    <a:pt x="17244" y="11153"/>
                    <a:pt x="17895" y="10527"/>
                  </a:cubicBezTo>
                  <a:cubicBezTo>
                    <a:pt x="18547" y="9900"/>
                    <a:pt x="15339" y="8547"/>
                    <a:pt x="15339" y="8547"/>
                  </a:cubicBezTo>
                  <a:cubicBezTo>
                    <a:pt x="15339" y="8547"/>
                    <a:pt x="16141" y="8396"/>
                    <a:pt x="15790" y="8070"/>
                  </a:cubicBezTo>
                  <a:cubicBezTo>
                    <a:pt x="15439" y="7745"/>
                    <a:pt x="14687" y="7619"/>
                    <a:pt x="14035" y="7394"/>
                  </a:cubicBezTo>
                  <a:cubicBezTo>
                    <a:pt x="13384" y="7193"/>
                    <a:pt x="12632" y="7619"/>
                    <a:pt x="11454" y="7394"/>
                  </a:cubicBezTo>
                  <a:cubicBezTo>
                    <a:pt x="10301" y="7168"/>
                    <a:pt x="9374" y="5564"/>
                    <a:pt x="7344" y="5263"/>
                  </a:cubicBezTo>
                  <a:cubicBezTo>
                    <a:pt x="7344" y="5263"/>
                    <a:pt x="4612" y="1780"/>
                    <a:pt x="2156" y="451"/>
                  </a:cubicBezTo>
                  <a:close/>
                </a:path>
              </a:pathLst>
            </a:custGeom>
            <a:solidFill>
              <a:srgbClr val="F1BC8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14"/>
            <p:cNvSpPr/>
            <p:nvPr/>
          </p:nvSpPr>
          <p:spPr>
            <a:xfrm>
              <a:off x="2493274" y="2317760"/>
              <a:ext cx="538310" cy="438335"/>
            </a:xfrm>
            <a:custGeom>
              <a:rect b="b" l="l" r="r" t="t"/>
              <a:pathLst>
                <a:path extrusionOk="0" h="13184" w="16191">
                  <a:moveTo>
                    <a:pt x="5138" y="1053"/>
                  </a:moveTo>
                  <a:cubicBezTo>
                    <a:pt x="5138" y="1053"/>
                    <a:pt x="6316" y="1"/>
                    <a:pt x="7820" y="101"/>
                  </a:cubicBezTo>
                  <a:cubicBezTo>
                    <a:pt x="9324" y="176"/>
                    <a:pt x="11053" y="1028"/>
                    <a:pt x="12381" y="2582"/>
                  </a:cubicBezTo>
                  <a:cubicBezTo>
                    <a:pt x="13685" y="4111"/>
                    <a:pt x="14837" y="5966"/>
                    <a:pt x="16191" y="6592"/>
                  </a:cubicBezTo>
                  <a:cubicBezTo>
                    <a:pt x="16191" y="6592"/>
                    <a:pt x="13258" y="8196"/>
                    <a:pt x="12557" y="10001"/>
                  </a:cubicBezTo>
                  <a:cubicBezTo>
                    <a:pt x="11855" y="11780"/>
                    <a:pt x="11629" y="13184"/>
                    <a:pt x="11629" y="13184"/>
                  </a:cubicBezTo>
                  <a:lnTo>
                    <a:pt x="4787" y="9149"/>
                  </a:lnTo>
                  <a:lnTo>
                    <a:pt x="1354" y="5740"/>
                  </a:lnTo>
                  <a:cubicBezTo>
                    <a:pt x="1354" y="5740"/>
                    <a:pt x="0" y="3610"/>
                    <a:pt x="2331" y="2733"/>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14"/>
            <p:cNvSpPr/>
            <p:nvPr/>
          </p:nvSpPr>
          <p:spPr>
            <a:xfrm>
              <a:off x="2879089" y="2536935"/>
              <a:ext cx="810807" cy="576645"/>
            </a:xfrm>
            <a:custGeom>
              <a:rect b="b" l="l" r="r" t="t"/>
              <a:pathLst>
                <a:path extrusionOk="0" h="17344" w="24387">
                  <a:moveTo>
                    <a:pt x="4587" y="0"/>
                  </a:moveTo>
                  <a:cubicBezTo>
                    <a:pt x="4587" y="0"/>
                    <a:pt x="8196" y="953"/>
                    <a:pt x="9825" y="2030"/>
                  </a:cubicBezTo>
                  <a:cubicBezTo>
                    <a:pt x="11429" y="3108"/>
                    <a:pt x="20777" y="11379"/>
                    <a:pt x="24386" y="12532"/>
                  </a:cubicBezTo>
                  <a:lnTo>
                    <a:pt x="23259" y="14913"/>
                  </a:lnTo>
                  <a:cubicBezTo>
                    <a:pt x="23259" y="14913"/>
                    <a:pt x="22106" y="15314"/>
                    <a:pt x="22231" y="17344"/>
                  </a:cubicBezTo>
                  <a:cubicBezTo>
                    <a:pt x="22231" y="17344"/>
                    <a:pt x="18848" y="16266"/>
                    <a:pt x="17093" y="16015"/>
                  </a:cubicBezTo>
                  <a:cubicBezTo>
                    <a:pt x="15339" y="15765"/>
                    <a:pt x="13985" y="14386"/>
                    <a:pt x="12056" y="12807"/>
                  </a:cubicBezTo>
                  <a:cubicBezTo>
                    <a:pt x="10101" y="11229"/>
                    <a:pt x="25" y="6592"/>
                    <a:pt x="25" y="6592"/>
                  </a:cubicBezTo>
                  <a:cubicBezTo>
                    <a:pt x="25" y="6592"/>
                    <a:pt x="0" y="1930"/>
                    <a:pt x="4587" y="0"/>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14"/>
            <p:cNvSpPr/>
            <p:nvPr/>
          </p:nvSpPr>
          <p:spPr>
            <a:xfrm>
              <a:off x="3595727" y="2891099"/>
              <a:ext cx="165007" cy="280842"/>
            </a:xfrm>
            <a:custGeom>
              <a:rect b="b" l="l" r="r" t="t"/>
              <a:pathLst>
                <a:path extrusionOk="0" h="8447" w="4963">
                  <a:moveTo>
                    <a:pt x="1454" y="4035"/>
                  </a:moveTo>
                  <a:cubicBezTo>
                    <a:pt x="1454" y="4035"/>
                    <a:pt x="2306" y="2707"/>
                    <a:pt x="2582" y="1654"/>
                  </a:cubicBezTo>
                  <a:cubicBezTo>
                    <a:pt x="2883" y="602"/>
                    <a:pt x="4186" y="0"/>
                    <a:pt x="4562" y="727"/>
                  </a:cubicBezTo>
                  <a:cubicBezTo>
                    <a:pt x="4963" y="1454"/>
                    <a:pt x="4612" y="2456"/>
                    <a:pt x="4111" y="3885"/>
                  </a:cubicBezTo>
                  <a:cubicBezTo>
                    <a:pt x="3609" y="5313"/>
                    <a:pt x="3434" y="6316"/>
                    <a:pt x="3359" y="7068"/>
                  </a:cubicBezTo>
                  <a:cubicBezTo>
                    <a:pt x="3284" y="7820"/>
                    <a:pt x="1404" y="8446"/>
                    <a:pt x="426" y="6466"/>
                  </a:cubicBezTo>
                  <a:cubicBezTo>
                    <a:pt x="426" y="6466"/>
                    <a:pt x="0" y="5038"/>
                    <a:pt x="1454" y="4035"/>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14"/>
            <p:cNvSpPr/>
            <p:nvPr/>
          </p:nvSpPr>
          <p:spPr>
            <a:xfrm>
              <a:off x="2489085" y="2418603"/>
              <a:ext cx="612519" cy="465000"/>
            </a:xfrm>
            <a:custGeom>
              <a:rect b="b" l="l" r="r" t="t"/>
              <a:pathLst>
                <a:path extrusionOk="0" h="13986" w="18423">
                  <a:moveTo>
                    <a:pt x="2633" y="677"/>
                  </a:moveTo>
                  <a:cubicBezTo>
                    <a:pt x="2633" y="677"/>
                    <a:pt x="1204" y="0"/>
                    <a:pt x="602" y="1655"/>
                  </a:cubicBezTo>
                  <a:cubicBezTo>
                    <a:pt x="1" y="3309"/>
                    <a:pt x="653" y="4562"/>
                    <a:pt x="1505" y="5138"/>
                  </a:cubicBezTo>
                  <a:cubicBezTo>
                    <a:pt x="2332" y="5740"/>
                    <a:pt x="3911" y="6868"/>
                    <a:pt x="5164" y="7494"/>
                  </a:cubicBezTo>
                  <a:cubicBezTo>
                    <a:pt x="5164" y="7494"/>
                    <a:pt x="5740" y="8171"/>
                    <a:pt x="6267" y="8597"/>
                  </a:cubicBezTo>
                  <a:cubicBezTo>
                    <a:pt x="6818" y="9023"/>
                    <a:pt x="12307" y="11504"/>
                    <a:pt x="12307" y="11504"/>
                  </a:cubicBezTo>
                  <a:cubicBezTo>
                    <a:pt x="12307" y="11504"/>
                    <a:pt x="16843" y="13985"/>
                    <a:pt x="17620" y="13409"/>
                  </a:cubicBezTo>
                  <a:cubicBezTo>
                    <a:pt x="18422" y="12833"/>
                    <a:pt x="15239" y="10978"/>
                    <a:pt x="15239" y="10978"/>
                  </a:cubicBezTo>
                  <a:cubicBezTo>
                    <a:pt x="15239" y="10978"/>
                    <a:pt x="16091" y="10953"/>
                    <a:pt x="15791" y="10552"/>
                  </a:cubicBezTo>
                  <a:cubicBezTo>
                    <a:pt x="15465" y="10176"/>
                    <a:pt x="14713" y="9925"/>
                    <a:pt x="14061" y="9600"/>
                  </a:cubicBezTo>
                  <a:cubicBezTo>
                    <a:pt x="13384" y="9299"/>
                    <a:pt x="12532" y="9625"/>
                    <a:pt x="11354" y="9224"/>
                  </a:cubicBezTo>
                  <a:cubicBezTo>
                    <a:pt x="10176" y="8848"/>
                    <a:pt x="9425" y="7018"/>
                    <a:pt x="7369" y="6442"/>
                  </a:cubicBezTo>
                  <a:cubicBezTo>
                    <a:pt x="7369" y="6442"/>
                    <a:pt x="4988" y="2406"/>
                    <a:pt x="2633" y="677"/>
                  </a:cubicBezTo>
                  <a:close/>
                </a:path>
              </a:pathLst>
            </a:custGeom>
            <a:solidFill>
              <a:srgbClr val="FCCC8A"/>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14"/>
            <p:cNvSpPr/>
            <p:nvPr/>
          </p:nvSpPr>
          <p:spPr>
            <a:xfrm>
              <a:off x="3047426" y="2612775"/>
              <a:ext cx="602478" cy="412502"/>
            </a:xfrm>
            <a:custGeom>
              <a:rect b="b" l="l" r="r" t="t"/>
              <a:pathLst>
                <a:path extrusionOk="0" h="12407" w="18121">
                  <a:moveTo>
                    <a:pt x="17945" y="12406"/>
                  </a:moveTo>
                  <a:cubicBezTo>
                    <a:pt x="17945" y="12406"/>
                    <a:pt x="13534" y="10401"/>
                    <a:pt x="11704" y="8922"/>
                  </a:cubicBezTo>
                  <a:cubicBezTo>
                    <a:pt x="9875" y="7469"/>
                    <a:pt x="6892" y="4687"/>
                    <a:pt x="5739" y="4110"/>
                  </a:cubicBezTo>
                  <a:cubicBezTo>
                    <a:pt x="4612" y="3534"/>
                    <a:pt x="1429" y="1780"/>
                    <a:pt x="1429" y="1780"/>
                  </a:cubicBezTo>
                  <a:lnTo>
                    <a:pt x="0" y="2306"/>
                  </a:lnTo>
                  <a:cubicBezTo>
                    <a:pt x="0" y="2306"/>
                    <a:pt x="1053" y="1905"/>
                    <a:pt x="1429" y="1353"/>
                  </a:cubicBezTo>
                  <a:cubicBezTo>
                    <a:pt x="1805" y="802"/>
                    <a:pt x="1805" y="0"/>
                    <a:pt x="1805" y="0"/>
                  </a:cubicBezTo>
                  <a:cubicBezTo>
                    <a:pt x="1805" y="0"/>
                    <a:pt x="2005" y="777"/>
                    <a:pt x="1704" y="1379"/>
                  </a:cubicBezTo>
                  <a:cubicBezTo>
                    <a:pt x="1704" y="1379"/>
                    <a:pt x="1729" y="1629"/>
                    <a:pt x="2055" y="1805"/>
                  </a:cubicBezTo>
                  <a:cubicBezTo>
                    <a:pt x="2381" y="2005"/>
                    <a:pt x="5338" y="3634"/>
                    <a:pt x="5764" y="3860"/>
                  </a:cubicBezTo>
                  <a:cubicBezTo>
                    <a:pt x="6191" y="4110"/>
                    <a:pt x="7293" y="4912"/>
                    <a:pt x="8045" y="5539"/>
                  </a:cubicBezTo>
                  <a:cubicBezTo>
                    <a:pt x="8772" y="6166"/>
                    <a:pt x="11203" y="8321"/>
                    <a:pt x="11654" y="8572"/>
                  </a:cubicBezTo>
                  <a:cubicBezTo>
                    <a:pt x="12105" y="8847"/>
                    <a:pt x="14035" y="10652"/>
                    <a:pt x="18120" y="1223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14"/>
            <p:cNvSpPr/>
            <p:nvPr/>
          </p:nvSpPr>
          <p:spPr>
            <a:xfrm>
              <a:off x="3653213" y="2821908"/>
              <a:ext cx="165041" cy="281706"/>
            </a:xfrm>
            <a:custGeom>
              <a:rect b="b" l="l" r="r" t="t"/>
              <a:pathLst>
                <a:path extrusionOk="0" h="8473" w="4964">
                  <a:moveTo>
                    <a:pt x="1454" y="4036"/>
                  </a:moveTo>
                  <a:cubicBezTo>
                    <a:pt x="1454" y="4036"/>
                    <a:pt x="2306" y="2733"/>
                    <a:pt x="2607" y="1655"/>
                  </a:cubicBezTo>
                  <a:cubicBezTo>
                    <a:pt x="2883" y="602"/>
                    <a:pt x="4186" y="1"/>
                    <a:pt x="4587" y="728"/>
                  </a:cubicBezTo>
                  <a:cubicBezTo>
                    <a:pt x="4963" y="1480"/>
                    <a:pt x="4612" y="2482"/>
                    <a:pt x="4111" y="3886"/>
                  </a:cubicBezTo>
                  <a:cubicBezTo>
                    <a:pt x="3610" y="5314"/>
                    <a:pt x="3434" y="6317"/>
                    <a:pt x="3359" y="7069"/>
                  </a:cubicBezTo>
                  <a:cubicBezTo>
                    <a:pt x="3309" y="7820"/>
                    <a:pt x="1429" y="8472"/>
                    <a:pt x="427" y="6492"/>
                  </a:cubicBezTo>
                  <a:cubicBezTo>
                    <a:pt x="427" y="6492"/>
                    <a:pt x="1" y="5064"/>
                    <a:pt x="1454" y="4036"/>
                  </a:cubicBezTo>
                  <a:close/>
                </a:path>
              </a:pathLst>
            </a:custGeom>
            <a:solidFill>
              <a:srgbClr val="FCCC8A"/>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14"/>
            <p:cNvSpPr/>
            <p:nvPr/>
          </p:nvSpPr>
          <p:spPr>
            <a:xfrm>
              <a:off x="3714889" y="2830254"/>
              <a:ext cx="103366" cy="250852"/>
            </a:xfrm>
            <a:custGeom>
              <a:rect b="b" l="l" r="r" t="t"/>
              <a:pathLst>
                <a:path extrusionOk="0" h="7545" w="3109">
                  <a:moveTo>
                    <a:pt x="2732" y="477"/>
                  </a:moveTo>
                  <a:cubicBezTo>
                    <a:pt x="2482" y="0"/>
                    <a:pt x="1805" y="101"/>
                    <a:pt x="1329" y="527"/>
                  </a:cubicBezTo>
                  <a:cubicBezTo>
                    <a:pt x="777" y="1680"/>
                    <a:pt x="50" y="3484"/>
                    <a:pt x="25" y="4938"/>
                  </a:cubicBezTo>
                  <a:cubicBezTo>
                    <a:pt x="0" y="6391"/>
                    <a:pt x="101" y="7118"/>
                    <a:pt x="627" y="7544"/>
                  </a:cubicBezTo>
                  <a:cubicBezTo>
                    <a:pt x="1103" y="7469"/>
                    <a:pt x="1479" y="7143"/>
                    <a:pt x="1529" y="6818"/>
                  </a:cubicBezTo>
                  <a:cubicBezTo>
                    <a:pt x="1579" y="6066"/>
                    <a:pt x="1755" y="5063"/>
                    <a:pt x="2256" y="3635"/>
                  </a:cubicBezTo>
                  <a:cubicBezTo>
                    <a:pt x="2757" y="2231"/>
                    <a:pt x="3108" y="1229"/>
                    <a:pt x="2732" y="477"/>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14"/>
            <p:cNvSpPr/>
            <p:nvPr/>
          </p:nvSpPr>
          <p:spPr>
            <a:xfrm>
              <a:off x="3656538" y="2899411"/>
              <a:ext cx="104198" cy="250021"/>
            </a:xfrm>
            <a:custGeom>
              <a:rect b="b" l="l" r="r" t="t"/>
              <a:pathLst>
                <a:path extrusionOk="0" h="7520" w="3134">
                  <a:moveTo>
                    <a:pt x="2733" y="477"/>
                  </a:moveTo>
                  <a:cubicBezTo>
                    <a:pt x="2482" y="1"/>
                    <a:pt x="1831" y="101"/>
                    <a:pt x="1329" y="527"/>
                  </a:cubicBezTo>
                  <a:cubicBezTo>
                    <a:pt x="778" y="1680"/>
                    <a:pt x="51" y="3484"/>
                    <a:pt x="26" y="4913"/>
                  </a:cubicBezTo>
                  <a:cubicBezTo>
                    <a:pt x="1" y="6392"/>
                    <a:pt x="126" y="7093"/>
                    <a:pt x="627" y="7520"/>
                  </a:cubicBezTo>
                  <a:cubicBezTo>
                    <a:pt x="1129" y="7444"/>
                    <a:pt x="1505" y="7144"/>
                    <a:pt x="1530" y="6818"/>
                  </a:cubicBezTo>
                  <a:cubicBezTo>
                    <a:pt x="1605" y="6066"/>
                    <a:pt x="1780" y="5063"/>
                    <a:pt x="2282" y="3635"/>
                  </a:cubicBezTo>
                  <a:cubicBezTo>
                    <a:pt x="2783" y="2206"/>
                    <a:pt x="3134" y="1204"/>
                    <a:pt x="2733" y="477"/>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14"/>
            <p:cNvSpPr/>
            <p:nvPr/>
          </p:nvSpPr>
          <p:spPr>
            <a:xfrm>
              <a:off x="2404933" y="2166113"/>
              <a:ext cx="272530" cy="253346"/>
            </a:xfrm>
            <a:custGeom>
              <a:rect b="b" l="l" r="r" t="t"/>
              <a:pathLst>
                <a:path extrusionOk="0" h="7620" w="8197">
                  <a:moveTo>
                    <a:pt x="4412" y="1178"/>
                  </a:moveTo>
                  <a:cubicBezTo>
                    <a:pt x="4412" y="1178"/>
                    <a:pt x="6617" y="3033"/>
                    <a:pt x="7118" y="3685"/>
                  </a:cubicBezTo>
                  <a:cubicBezTo>
                    <a:pt x="7118" y="3685"/>
                    <a:pt x="7219" y="4386"/>
                    <a:pt x="6592" y="4587"/>
                  </a:cubicBezTo>
                  <a:cubicBezTo>
                    <a:pt x="6592" y="4587"/>
                    <a:pt x="6968" y="5389"/>
                    <a:pt x="7795" y="5614"/>
                  </a:cubicBezTo>
                  <a:cubicBezTo>
                    <a:pt x="7795" y="5614"/>
                    <a:pt x="8196" y="6191"/>
                    <a:pt x="7795" y="6667"/>
                  </a:cubicBezTo>
                  <a:cubicBezTo>
                    <a:pt x="7419" y="7143"/>
                    <a:pt x="6166" y="7620"/>
                    <a:pt x="4988" y="7294"/>
                  </a:cubicBezTo>
                  <a:cubicBezTo>
                    <a:pt x="4988" y="7294"/>
                    <a:pt x="3534" y="6091"/>
                    <a:pt x="2758" y="5740"/>
                  </a:cubicBezTo>
                  <a:cubicBezTo>
                    <a:pt x="1981" y="5364"/>
                    <a:pt x="1" y="3985"/>
                    <a:pt x="727" y="2532"/>
                  </a:cubicBezTo>
                  <a:cubicBezTo>
                    <a:pt x="1454" y="1103"/>
                    <a:pt x="2607" y="0"/>
                    <a:pt x="4412" y="1178"/>
                  </a:cubicBezTo>
                  <a:close/>
                </a:path>
              </a:pathLst>
            </a:custGeom>
            <a:solidFill>
              <a:srgbClr val="FCCC8A"/>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14"/>
            <p:cNvSpPr/>
            <p:nvPr/>
          </p:nvSpPr>
          <p:spPr>
            <a:xfrm>
              <a:off x="2414109" y="2168607"/>
              <a:ext cx="127504" cy="190841"/>
            </a:xfrm>
            <a:custGeom>
              <a:rect b="b" l="l" r="r" t="t"/>
              <a:pathLst>
                <a:path extrusionOk="0" h="5740" w="3835">
                  <a:moveTo>
                    <a:pt x="3835" y="903"/>
                  </a:moveTo>
                  <a:cubicBezTo>
                    <a:pt x="3835" y="903"/>
                    <a:pt x="2456" y="978"/>
                    <a:pt x="1830" y="2106"/>
                  </a:cubicBezTo>
                  <a:cubicBezTo>
                    <a:pt x="1830" y="2106"/>
                    <a:pt x="1730" y="2557"/>
                    <a:pt x="2331" y="2758"/>
                  </a:cubicBezTo>
                  <a:cubicBezTo>
                    <a:pt x="2331" y="2758"/>
                    <a:pt x="2607" y="3108"/>
                    <a:pt x="2456" y="3710"/>
                  </a:cubicBezTo>
                  <a:cubicBezTo>
                    <a:pt x="2456" y="3710"/>
                    <a:pt x="2582" y="4111"/>
                    <a:pt x="3033" y="4086"/>
                  </a:cubicBezTo>
                  <a:lnTo>
                    <a:pt x="2983" y="4487"/>
                  </a:lnTo>
                  <a:cubicBezTo>
                    <a:pt x="2983" y="4487"/>
                    <a:pt x="2381" y="3910"/>
                    <a:pt x="1955" y="4286"/>
                  </a:cubicBezTo>
                  <a:cubicBezTo>
                    <a:pt x="1504" y="4662"/>
                    <a:pt x="1880" y="5164"/>
                    <a:pt x="2482" y="5164"/>
                  </a:cubicBezTo>
                  <a:lnTo>
                    <a:pt x="3083" y="5414"/>
                  </a:lnTo>
                  <a:cubicBezTo>
                    <a:pt x="3083" y="5414"/>
                    <a:pt x="2607" y="5740"/>
                    <a:pt x="1654" y="5239"/>
                  </a:cubicBezTo>
                  <a:cubicBezTo>
                    <a:pt x="702" y="4737"/>
                    <a:pt x="401" y="3986"/>
                    <a:pt x="201" y="3083"/>
                  </a:cubicBezTo>
                  <a:cubicBezTo>
                    <a:pt x="0" y="2156"/>
                    <a:pt x="552" y="1555"/>
                    <a:pt x="1128" y="928"/>
                  </a:cubicBezTo>
                  <a:cubicBezTo>
                    <a:pt x="1705" y="326"/>
                    <a:pt x="2632" y="1"/>
                    <a:pt x="3835" y="903"/>
                  </a:cubicBez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8" name="Google Shape;1548;p14"/>
          <p:cNvGrpSpPr/>
          <p:nvPr/>
        </p:nvGrpSpPr>
        <p:grpSpPr>
          <a:xfrm rot="3198466">
            <a:off x="4167564" y="269970"/>
            <a:ext cx="465449" cy="776614"/>
            <a:chOff x="4109416" y="1879697"/>
            <a:chExt cx="925194" cy="1543711"/>
          </a:xfrm>
        </p:grpSpPr>
        <p:sp>
          <p:nvSpPr>
            <p:cNvPr id="1549" name="Google Shape;1549;p14"/>
            <p:cNvSpPr/>
            <p:nvPr/>
          </p:nvSpPr>
          <p:spPr>
            <a:xfrm>
              <a:off x="4109416" y="2436954"/>
              <a:ext cx="925194" cy="986454"/>
            </a:xfrm>
            <a:custGeom>
              <a:rect b="b" l="l" r="r" t="t"/>
              <a:pathLst>
                <a:path extrusionOk="0" h="20177" w="18924">
                  <a:moveTo>
                    <a:pt x="10452" y="0"/>
                  </a:moveTo>
                  <a:cubicBezTo>
                    <a:pt x="10076" y="151"/>
                    <a:pt x="9650" y="251"/>
                    <a:pt x="9249" y="251"/>
                  </a:cubicBezTo>
                  <a:cubicBezTo>
                    <a:pt x="8873" y="251"/>
                    <a:pt x="8472" y="176"/>
                    <a:pt x="8096" y="25"/>
                  </a:cubicBezTo>
                  <a:cubicBezTo>
                    <a:pt x="7971" y="1028"/>
                    <a:pt x="7269" y="1830"/>
                    <a:pt x="6292" y="2181"/>
                  </a:cubicBezTo>
                  <a:cubicBezTo>
                    <a:pt x="2633" y="3409"/>
                    <a:pt x="1" y="6867"/>
                    <a:pt x="1" y="10928"/>
                  </a:cubicBezTo>
                  <a:cubicBezTo>
                    <a:pt x="1" y="16034"/>
                    <a:pt x="4151" y="20177"/>
                    <a:pt x="9271" y="20177"/>
                  </a:cubicBezTo>
                  <a:cubicBezTo>
                    <a:pt x="9504" y="20177"/>
                    <a:pt x="9739" y="20168"/>
                    <a:pt x="9976" y="20151"/>
                  </a:cubicBezTo>
                  <a:cubicBezTo>
                    <a:pt x="14387" y="19825"/>
                    <a:pt x="17996" y="16341"/>
                    <a:pt x="18447" y="11905"/>
                  </a:cubicBezTo>
                  <a:cubicBezTo>
                    <a:pt x="18923" y="7419"/>
                    <a:pt x="16166" y="3484"/>
                    <a:pt x="12206" y="2156"/>
                  </a:cubicBezTo>
                  <a:cubicBezTo>
                    <a:pt x="11254" y="1830"/>
                    <a:pt x="10577" y="978"/>
                    <a:pt x="10452"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14"/>
            <p:cNvSpPr/>
            <p:nvPr/>
          </p:nvSpPr>
          <p:spPr>
            <a:xfrm>
              <a:off x="4448865" y="2319323"/>
              <a:ext cx="226703" cy="129901"/>
            </a:xfrm>
            <a:custGeom>
              <a:rect b="b" l="l" r="r" t="t"/>
              <a:pathLst>
                <a:path extrusionOk="0" h="2657" w="4637">
                  <a:moveTo>
                    <a:pt x="0" y="0"/>
                  </a:moveTo>
                  <a:lnTo>
                    <a:pt x="0" y="1328"/>
                  </a:lnTo>
                  <a:cubicBezTo>
                    <a:pt x="0" y="1780"/>
                    <a:pt x="502" y="2181"/>
                    <a:pt x="1153" y="2431"/>
                  </a:cubicBezTo>
                  <a:cubicBezTo>
                    <a:pt x="1529" y="2582"/>
                    <a:pt x="1930" y="2657"/>
                    <a:pt x="2306" y="2657"/>
                  </a:cubicBezTo>
                  <a:cubicBezTo>
                    <a:pt x="2707" y="2657"/>
                    <a:pt x="3133" y="2557"/>
                    <a:pt x="3509" y="2406"/>
                  </a:cubicBezTo>
                  <a:cubicBezTo>
                    <a:pt x="4136" y="2156"/>
                    <a:pt x="4637" y="1754"/>
                    <a:pt x="4637" y="1328"/>
                  </a:cubicBezTo>
                  <a:lnTo>
                    <a:pt x="4637" y="0"/>
                  </a:lnTo>
                  <a:cubicBezTo>
                    <a:pt x="4637" y="677"/>
                    <a:pt x="3384" y="1328"/>
                    <a:pt x="2306" y="1328"/>
                  </a:cubicBezTo>
                  <a:cubicBezTo>
                    <a:pt x="1253" y="1328"/>
                    <a:pt x="0" y="677"/>
                    <a:pt x="0"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14"/>
            <p:cNvSpPr/>
            <p:nvPr/>
          </p:nvSpPr>
          <p:spPr>
            <a:xfrm>
              <a:off x="4448865" y="2262952"/>
              <a:ext cx="226703" cy="121345"/>
            </a:xfrm>
            <a:custGeom>
              <a:rect b="b" l="l" r="r" t="t"/>
              <a:pathLst>
                <a:path extrusionOk="0" h="2482" w="4637">
                  <a:moveTo>
                    <a:pt x="1253" y="0"/>
                  </a:moveTo>
                  <a:lnTo>
                    <a:pt x="1253" y="0"/>
                  </a:lnTo>
                  <a:cubicBezTo>
                    <a:pt x="577" y="226"/>
                    <a:pt x="0" y="677"/>
                    <a:pt x="0" y="1153"/>
                  </a:cubicBezTo>
                  <a:cubicBezTo>
                    <a:pt x="0" y="1830"/>
                    <a:pt x="1253" y="2481"/>
                    <a:pt x="2306" y="2481"/>
                  </a:cubicBezTo>
                  <a:cubicBezTo>
                    <a:pt x="3384" y="2481"/>
                    <a:pt x="4637" y="1830"/>
                    <a:pt x="4637" y="1153"/>
                  </a:cubicBezTo>
                  <a:cubicBezTo>
                    <a:pt x="4637" y="702"/>
                    <a:pt x="4111" y="276"/>
                    <a:pt x="3459" y="25"/>
                  </a:cubicBezTo>
                  <a:lnTo>
                    <a:pt x="3459" y="25"/>
                  </a:lnTo>
                  <a:lnTo>
                    <a:pt x="3559" y="827"/>
                  </a:lnTo>
                  <a:cubicBezTo>
                    <a:pt x="3559" y="1028"/>
                    <a:pt x="3459" y="1203"/>
                    <a:pt x="3258" y="1278"/>
                  </a:cubicBezTo>
                  <a:cubicBezTo>
                    <a:pt x="2949" y="1382"/>
                    <a:pt x="2639" y="1438"/>
                    <a:pt x="2330" y="1438"/>
                  </a:cubicBezTo>
                  <a:cubicBezTo>
                    <a:pt x="2038" y="1438"/>
                    <a:pt x="1746" y="1388"/>
                    <a:pt x="1454" y="1278"/>
                  </a:cubicBezTo>
                  <a:cubicBezTo>
                    <a:pt x="1279" y="1203"/>
                    <a:pt x="1178" y="1028"/>
                    <a:pt x="1178" y="827"/>
                  </a:cubicBezTo>
                  <a:lnTo>
                    <a:pt x="1253"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14"/>
            <p:cNvSpPr/>
            <p:nvPr/>
          </p:nvSpPr>
          <p:spPr>
            <a:xfrm>
              <a:off x="4506458" y="1879697"/>
              <a:ext cx="116456" cy="453601"/>
            </a:xfrm>
            <a:custGeom>
              <a:rect b="b" l="l" r="r" t="t"/>
              <a:pathLst>
                <a:path extrusionOk="0" h="9278" w="2382">
                  <a:moveTo>
                    <a:pt x="1153" y="1"/>
                  </a:moveTo>
                  <a:cubicBezTo>
                    <a:pt x="953" y="1"/>
                    <a:pt x="752" y="132"/>
                    <a:pt x="727" y="396"/>
                  </a:cubicBezTo>
                  <a:lnTo>
                    <a:pt x="75" y="7839"/>
                  </a:lnTo>
                  <a:lnTo>
                    <a:pt x="0" y="8666"/>
                  </a:lnTo>
                  <a:cubicBezTo>
                    <a:pt x="0" y="8867"/>
                    <a:pt x="101" y="9042"/>
                    <a:pt x="276" y="9117"/>
                  </a:cubicBezTo>
                  <a:cubicBezTo>
                    <a:pt x="568" y="9227"/>
                    <a:pt x="860" y="9277"/>
                    <a:pt x="1152" y="9277"/>
                  </a:cubicBezTo>
                  <a:cubicBezTo>
                    <a:pt x="1461" y="9277"/>
                    <a:pt x="1771" y="9221"/>
                    <a:pt x="2080" y="9117"/>
                  </a:cubicBezTo>
                  <a:cubicBezTo>
                    <a:pt x="2281" y="9042"/>
                    <a:pt x="2381" y="8867"/>
                    <a:pt x="2381" y="8666"/>
                  </a:cubicBezTo>
                  <a:lnTo>
                    <a:pt x="2281" y="7864"/>
                  </a:lnTo>
                  <a:lnTo>
                    <a:pt x="1579" y="396"/>
                  </a:lnTo>
                  <a:cubicBezTo>
                    <a:pt x="1554" y="132"/>
                    <a:pt x="1354" y="1"/>
                    <a:pt x="1153"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3" name="Google Shape;1553;p14"/>
          <p:cNvGrpSpPr/>
          <p:nvPr/>
        </p:nvGrpSpPr>
        <p:grpSpPr>
          <a:xfrm rot="-1796203">
            <a:off x="480764" y="4243050"/>
            <a:ext cx="387284" cy="620077"/>
            <a:chOff x="5796773" y="3396354"/>
            <a:chExt cx="335075" cy="536423"/>
          </a:xfrm>
        </p:grpSpPr>
        <p:sp>
          <p:nvSpPr>
            <p:cNvPr id="1554" name="Google Shape;1554;p14"/>
            <p:cNvSpPr/>
            <p:nvPr/>
          </p:nvSpPr>
          <p:spPr>
            <a:xfrm>
              <a:off x="5796773" y="3527223"/>
              <a:ext cx="335075" cy="405554"/>
            </a:xfrm>
            <a:custGeom>
              <a:rect b="b" l="l" r="r" t="t"/>
              <a:pathLst>
                <a:path extrusionOk="0" h="18172" w="15014">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14"/>
            <p:cNvSpPr/>
            <p:nvPr/>
          </p:nvSpPr>
          <p:spPr>
            <a:xfrm>
              <a:off x="5829222" y="3680476"/>
              <a:ext cx="269618" cy="139864"/>
            </a:xfrm>
            <a:custGeom>
              <a:rect b="b" l="l" r="r" t="t"/>
              <a:pathLst>
                <a:path extrusionOk="0" h="6267" w="12081">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14"/>
            <p:cNvSpPr/>
            <p:nvPr/>
          </p:nvSpPr>
          <p:spPr>
            <a:xfrm>
              <a:off x="5852723" y="3396354"/>
              <a:ext cx="223197" cy="128660"/>
            </a:xfrm>
            <a:custGeom>
              <a:rect b="b" l="l" r="r" t="t"/>
              <a:pathLst>
                <a:path extrusionOk="0" h="5765" w="10001">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14"/>
            <p:cNvSpPr/>
            <p:nvPr/>
          </p:nvSpPr>
          <p:spPr>
            <a:xfrm>
              <a:off x="5852723" y="3460673"/>
              <a:ext cx="223197" cy="129218"/>
            </a:xfrm>
            <a:custGeom>
              <a:rect b="b" l="l" r="r" t="t"/>
              <a:pathLst>
                <a:path extrusionOk="0" h="5790" w="10001">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8" name="Google Shape;1558;p14"/>
          <p:cNvGrpSpPr/>
          <p:nvPr/>
        </p:nvGrpSpPr>
        <p:grpSpPr>
          <a:xfrm flipH="1" rot="-8100000">
            <a:off x="8188581" y="361642"/>
            <a:ext cx="492807" cy="356715"/>
            <a:chOff x="10038633" y="2173057"/>
            <a:chExt cx="269128" cy="194806"/>
          </a:xfrm>
        </p:grpSpPr>
        <p:sp>
          <p:nvSpPr>
            <p:cNvPr id="1559" name="Google Shape;1559;p14"/>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14"/>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14"/>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14"/>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3" name="Google Shape;1563;p14"/>
          <p:cNvGrpSpPr/>
          <p:nvPr/>
        </p:nvGrpSpPr>
        <p:grpSpPr>
          <a:xfrm rot="3235399">
            <a:off x="4653015" y="4270685"/>
            <a:ext cx="202159" cy="404295"/>
            <a:chOff x="8858632" y="2449775"/>
            <a:chExt cx="187827" cy="375633"/>
          </a:xfrm>
        </p:grpSpPr>
        <p:sp>
          <p:nvSpPr>
            <p:cNvPr id="1564" name="Google Shape;1564;p14"/>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14"/>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6" name="Google Shape;1566;p14"/>
          <p:cNvGrpSpPr/>
          <p:nvPr/>
        </p:nvGrpSpPr>
        <p:grpSpPr>
          <a:xfrm flipH="1" rot="8100000">
            <a:off x="684632" y="591781"/>
            <a:ext cx="374667" cy="271200"/>
            <a:chOff x="10038633" y="2173057"/>
            <a:chExt cx="269128" cy="194806"/>
          </a:xfrm>
        </p:grpSpPr>
        <p:sp>
          <p:nvSpPr>
            <p:cNvPr id="1567" name="Google Shape;1567;p14"/>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14"/>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14"/>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14"/>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1" name="Google Shape;1571;p14"/>
          <p:cNvGrpSpPr/>
          <p:nvPr/>
        </p:nvGrpSpPr>
        <p:grpSpPr>
          <a:xfrm rot="-3599748">
            <a:off x="5142233" y="763462"/>
            <a:ext cx="162149" cy="324280"/>
            <a:chOff x="8858632" y="2449775"/>
            <a:chExt cx="187827" cy="375633"/>
          </a:xfrm>
        </p:grpSpPr>
        <p:sp>
          <p:nvSpPr>
            <p:cNvPr id="1572" name="Google Shape;1572;p14"/>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14"/>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4" name="Google Shape;1574;p14"/>
          <p:cNvSpPr/>
          <p:nvPr/>
        </p:nvSpPr>
        <p:spPr>
          <a:xfrm>
            <a:off x="5892050" y="239650"/>
            <a:ext cx="1201200" cy="1201200"/>
          </a:xfrm>
          <a:prstGeom prst="ellipse">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14"/>
          <p:cNvSpPr txBox="1"/>
          <p:nvPr>
            <p:ph idx="4294967295" type="title"/>
          </p:nvPr>
        </p:nvSpPr>
        <p:spPr>
          <a:xfrm>
            <a:off x="6031550" y="398650"/>
            <a:ext cx="922200" cy="883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200"/>
              <a:buNone/>
            </a:pPr>
            <a:r>
              <a:rPr lang="en"/>
              <a:t>02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gd8a841e291_0_19"/>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K-Means Clustering</a:t>
            </a:r>
            <a:endParaRPr/>
          </a:p>
        </p:txBody>
      </p:sp>
      <p:sp>
        <p:nvSpPr>
          <p:cNvPr id="1581" name="Google Shape;1581;gd8a841e291_0_19"/>
          <p:cNvSpPr txBox="1"/>
          <p:nvPr>
            <p:ph idx="1" type="body"/>
          </p:nvPr>
        </p:nvSpPr>
        <p:spPr>
          <a:xfrm>
            <a:off x="629775" y="1211725"/>
            <a:ext cx="7704000" cy="1684500"/>
          </a:xfrm>
          <a:prstGeom prst="rect">
            <a:avLst/>
          </a:prstGeom>
        </p:spPr>
        <p:txBody>
          <a:bodyPr anchorCtr="0" anchor="t" bIns="0" lIns="0" spcFirstLastPara="1" rIns="0" wrap="square" tIns="0">
            <a:noAutofit/>
          </a:bodyPr>
          <a:lstStyle/>
          <a:p>
            <a:pPr indent="-349250" lvl="1" marL="914400" rtl="0" algn="l">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K-means clustering algorithm is used to find groups which have not been explicitly labeled in the data</a:t>
            </a:r>
            <a:endParaRPr sz="1900">
              <a:solidFill>
                <a:schemeClr val="dk1"/>
              </a:solidFill>
              <a:latin typeface="Lato"/>
              <a:ea typeface="Lato"/>
              <a:cs typeface="Lato"/>
              <a:sym typeface="Lato"/>
            </a:endParaRPr>
          </a:p>
          <a:p>
            <a:pPr indent="-349250" lvl="1" marL="914400" rtl="0" algn="l">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We use the Tf-IDF scores for each terms of the Medical Questions using the Tf-IDFVectorizer object implementation from the sklearn package.</a:t>
            </a:r>
            <a:endParaRPr sz="1900">
              <a:solidFill>
                <a:schemeClr val="dk1"/>
              </a:solidFill>
              <a:latin typeface="Lato"/>
              <a:ea typeface="Lato"/>
              <a:cs typeface="Lato"/>
              <a:sym typeface="Lato"/>
            </a:endParaRPr>
          </a:p>
          <a:p>
            <a:pPr indent="-349250" lvl="1" marL="914400" rtl="0" algn="l">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We then calculate the TF-IDF weights and cluster the dataset to find hidden structures within the questions. </a:t>
            </a:r>
            <a:endParaRPr sz="1900">
              <a:solidFill>
                <a:schemeClr val="dk1"/>
              </a:solidFill>
              <a:latin typeface="Lato"/>
              <a:ea typeface="Lato"/>
              <a:cs typeface="Lato"/>
              <a:sym typeface="Lato"/>
            </a:endParaRPr>
          </a:p>
          <a:p>
            <a:pPr indent="-349250" lvl="1" marL="914400" marR="0" rtl="0" algn="l">
              <a:lnSpc>
                <a:spcPct val="115000"/>
              </a:lnSpc>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A fundamental step for any unsupervised algorithm is to determine the optimal number of clusters.</a:t>
            </a:r>
            <a:endParaRPr sz="1900">
              <a:solidFill>
                <a:schemeClr val="dk1"/>
              </a:solidFill>
              <a:latin typeface="Lato"/>
              <a:ea typeface="Lato"/>
              <a:cs typeface="Lato"/>
              <a:sym typeface="Lato"/>
            </a:endParaRPr>
          </a:p>
          <a:p>
            <a:pPr indent="-349250" lvl="1" marL="914400" marR="0" rtl="0" algn="l">
              <a:lnSpc>
                <a:spcPct val="115000"/>
              </a:lnSpc>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The Elbow Method is one of the most popular methods to determine this optimal value of k</a:t>
            </a:r>
            <a:r>
              <a:rPr lang="en" sz="2000">
                <a:solidFill>
                  <a:srgbClr val="40424E"/>
                </a:solidFill>
                <a:highlight>
                  <a:srgbClr val="FFFFFF"/>
                </a:highlight>
                <a:latin typeface="Josefin Sans"/>
                <a:ea typeface="Josefin Sans"/>
                <a:cs typeface="Josefin Sans"/>
                <a:sym typeface="Josefin Sans"/>
              </a:rPr>
              <a:t>.</a:t>
            </a:r>
            <a:endParaRPr sz="2000">
              <a:solidFill>
                <a:srgbClr val="40424E"/>
              </a:solidFill>
              <a:highlight>
                <a:srgbClr val="FFFFFF"/>
              </a:highlight>
              <a:latin typeface="Josefin Sans"/>
              <a:ea typeface="Josefin Sans"/>
              <a:cs typeface="Josefin Sans"/>
              <a:sym typeface="Josefin Sans"/>
            </a:endParaRPr>
          </a:p>
          <a:p>
            <a:pPr indent="0" lvl="0" marL="0" rtl="0" algn="l">
              <a:spcBef>
                <a:spcPts val="12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gd8a841e291_0_11"/>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The ‘Elbow” Method </a:t>
            </a:r>
            <a:endParaRPr/>
          </a:p>
        </p:txBody>
      </p:sp>
      <p:pic>
        <p:nvPicPr>
          <p:cNvPr id="1587" name="Google Shape;1587;gd8a841e291_0_11"/>
          <p:cNvPicPr preferRelativeResize="0"/>
          <p:nvPr/>
        </p:nvPicPr>
        <p:blipFill>
          <a:blip r:embed="rId3">
            <a:alphaModFix/>
          </a:blip>
          <a:stretch>
            <a:fillRect/>
          </a:stretch>
        </p:blipFill>
        <p:spPr>
          <a:xfrm>
            <a:off x="2082900" y="1170125"/>
            <a:ext cx="4978200" cy="3477225"/>
          </a:xfrm>
          <a:prstGeom prst="rect">
            <a:avLst/>
          </a:prstGeom>
          <a:noFill/>
          <a:ln>
            <a:noFill/>
          </a:ln>
        </p:spPr>
      </p:pic>
      <p:grpSp>
        <p:nvGrpSpPr>
          <p:cNvPr id="1588" name="Google Shape;1588;gd8a841e291_0_11"/>
          <p:cNvGrpSpPr/>
          <p:nvPr/>
        </p:nvGrpSpPr>
        <p:grpSpPr>
          <a:xfrm>
            <a:off x="5009796" y="1957155"/>
            <a:ext cx="799296" cy="1229177"/>
            <a:chOff x="7729498" y="4650644"/>
            <a:chExt cx="662272" cy="1018458"/>
          </a:xfrm>
        </p:grpSpPr>
        <p:sp>
          <p:nvSpPr>
            <p:cNvPr id="1589" name="Google Shape;1589;gd8a841e291_0_11"/>
            <p:cNvSpPr/>
            <p:nvPr/>
          </p:nvSpPr>
          <p:spPr>
            <a:xfrm rot="-1930625">
              <a:off x="7752189" y="5520515"/>
              <a:ext cx="168837" cy="104249"/>
            </a:xfrm>
            <a:custGeom>
              <a:rect b="b" l="l" r="r" t="t"/>
              <a:pathLst>
                <a:path extrusionOk="0" h="4287" w="6943">
                  <a:moveTo>
                    <a:pt x="6692" y="1"/>
                  </a:moveTo>
                  <a:lnTo>
                    <a:pt x="0" y="3861"/>
                  </a:lnTo>
                  <a:lnTo>
                    <a:pt x="226" y="4287"/>
                  </a:lnTo>
                  <a:lnTo>
                    <a:pt x="6942" y="402"/>
                  </a:lnTo>
                  <a:lnTo>
                    <a:pt x="6692" y="1"/>
                  </a:lnTo>
                  <a:close/>
                </a:path>
              </a:pathLst>
            </a:custGeom>
            <a:solidFill>
              <a:srgbClr val="E9E5D9"/>
            </a:solidFill>
            <a:ln cap="flat" cmpd="sng" w="19050">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gd8a841e291_0_11"/>
            <p:cNvSpPr/>
            <p:nvPr/>
          </p:nvSpPr>
          <p:spPr>
            <a:xfrm rot="-1930625">
              <a:off x="7746067" y="5515565"/>
              <a:ext cx="180436" cy="114268"/>
            </a:xfrm>
            <a:custGeom>
              <a:rect b="b" l="l" r="r" t="t"/>
              <a:pathLst>
                <a:path extrusionOk="0" h="4699" w="742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gd8a841e291_0_11"/>
            <p:cNvSpPr/>
            <p:nvPr/>
          </p:nvSpPr>
          <p:spPr>
            <a:xfrm rot="-1930625">
              <a:off x="7992346" y="4871683"/>
              <a:ext cx="263310" cy="327533"/>
            </a:xfrm>
            <a:custGeom>
              <a:rect b="b" l="l" r="r" t="t"/>
              <a:pathLst>
                <a:path extrusionOk="0" h="13469" w="10828">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gd8a841e291_0_11"/>
            <p:cNvSpPr/>
            <p:nvPr/>
          </p:nvSpPr>
          <p:spPr>
            <a:xfrm rot="-1930625">
              <a:off x="7869169" y="5237677"/>
              <a:ext cx="174332" cy="218493"/>
            </a:xfrm>
            <a:custGeom>
              <a:rect b="b" l="l" r="r" t="t"/>
              <a:pathLst>
                <a:path extrusionOk="0" h="8985" w="7169">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gd8a841e291_0_11"/>
            <p:cNvSpPr/>
            <p:nvPr/>
          </p:nvSpPr>
          <p:spPr>
            <a:xfrm rot="-1930625">
              <a:off x="8145767" y="4711816"/>
              <a:ext cx="178588" cy="218590"/>
            </a:xfrm>
            <a:custGeom>
              <a:rect b="b" l="l" r="r" t="t"/>
              <a:pathLst>
                <a:path extrusionOk="0" h="8989" w="7344">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gd8a841e291_0_11"/>
            <p:cNvSpPr/>
            <p:nvPr/>
          </p:nvSpPr>
          <p:spPr>
            <a:xfrm rot="-1930625">
              <a:off x="7877076" y="5302313"/>
              <a:ext cx="136543" cy="141236"/>
            </a:xfrm>
            <a:custGeom>
              <a:rect b="b" l="l" r="r" t="t"/>
              <a:pathLst>
                <a:path extrusionOk="0" h="5808" w="5615">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gd8a841e291_0_11"/>
            <p:cNvSpPr/>
            <p:nvPr/>
          </p:nvSpPr>
          <p:spPr>
            <a:xfrm rot="-1930625">
              <a:off x="8125572" y="4785664"/>
              <a:ext cx="173724" cy="163730"/>
            </a:xfrm>
            <a:custGeom>
              <a:rect b="b" l="l" r="r" t="t"/>
              <a:pathLst>
                <a:path extrusionOk="0" h="6733" w="7144">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gd8a841e291_0_11"/>
            <p:cNvSpPr/>
            <p:nvPr/>
          </p:nvSpPr>
          <p:spPr>
            <a:xfrm rot="-1930625">
              <a:off x="7880425" y="5353475"/>
              <a:ext cx="88419" cy="109283"/>
            </a:xfrm>
            <a:custGeom>
              <a:rect b="b" l="l" r="r" t="t"/>
              <a:pathLst>
                <a:path extrusionOk="0" h="4494" w="3636">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gd8a841e291_0_11"/>
            <p:cNvSpPr/>
            <p:nvPr/>
          </p:nvSpPr>
          <p:spPr>
            <a:xfrm rot="-1930625">
              <a:off x="7847794" y="5393429"/>
              <a:ext cx="109113" cy="95860"/>
            </a:xfrm>
            <a:custGeom>
              <a:rect b="b" l="l" r="r" t="t"/>
              <a:pathLst>
                <a:path extrusionOk="0" h="3942" w="4487">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gd8a841e291_0_11"/>
            <p:cNvSpPr/>
            <p:nvPr/>
          </p:nvSpPr>
          <p:spPr>
            <a:xfrm rot="-1930625">
              <a:off x="7821598" y="4988782"/>
              <a:ext cx="455297" cy="387864"/>
            </a:xfrm>
            <a:custGeom>
              <a:rect b="b" l="l" r="r" t="t"/>
              <a:pathLst>
                <a:path extrusionOk="0" h="15950" w="18723">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rgbClr val="FFFFFF"/>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gd8a841e291_0_11"/>
            <p:cNvSpPr/>
            <p:nvPr/>
          </p:nvSpPr>
          <p:spPr>
            <a:xfrm rot="-1930625">
              <a:off x="8161368" y="4681576"/>
              <a:ext cx="182868" cy="231260"/>
            </a:xfrm>
            <a:custGeom>
              <a:rect b="b" l="l" r="r" t="t"/>
              <a:pathLst>
                <a:path extrusionOk="0" h="9510" w="752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gd8a841e291_0_11"/>
            <p:cNvSpPr/>
            <p:nvPr/>
          </p:nvSpPr>
          <p:spPr>
            <a:xfrm rot="-1930625">
              <a:off x="8015757" y="4840464"/>
              <a:ext cx="252343" cy="337041"/>
            </a:xfrm>
            <a:custGeom>
              <a:rect b="b" l="l" r="r" t="t"/>
              <a:pathLst>
                <a:path extrusionOk="0" h="13860" w="10377">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gd8a841e291_0_11"/>
            <p:cNvSpPr/>
            <p:nvPr/>
          </p:nvSpPr>
          <p:spPr>
            <a:xfrm rot="-1930625">
              <a:off x="7871706" y="5075187"/>
              <a:ext cx="302923" cy="299276"/>
            </a:xfrm>
            <a:custGeom>
              <a:rect b="b" l="l" r="r" t="t"/>
              <a:pathLst>
                <a:path extrusionOk="0" h="12307" w="12457">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gd8a841e291_0_11"/>
            <p:cNvSpPr/>
            <p:nvPr/>
          </p:nvSpPr>
          <p:spPr>
            <a:xfrm rot="-1930625">
              <a:off x="8059943" y="5287832"/>
              <a:ext cx="15855" cy="56101"/>
            </a:xfrm>
            <a:custGeom>
              <a:rect b="b" l="l" r="r" t="t"/>
              <a:pathLst>
                <a:path extrusionOk="0" h="2307" w="652">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gd8a841e291_0_11"/>
            <p:cNvSpPr/>
            <p:nvPr/>
          </p:nvSpPr>
          <p:spPr>
            <a:xfrm rot="-1930625">
              <a:off x="8082994" y="5281282"/>
              <a:ext cx="15247" cy="30494"/>
            </a:xfrm>
            <a:custGeom>
              <a:rect b="b" l="l" r="r" t="t"/>
              <a:pathLst>
                <a:path extrusionOk="0" h="1254" w="627">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gd8a841e291_0_11"/>
            <p:cNvSpPr/>
            <p:nvPr/>
          </p:nvSpPr>
          <p:spPr>
            <a:xfrm rot="-1930625">
              <a:off x="8092508" y="5226304"/>
              <a:ext cx="15879" cy="56076"/>
            </a:xfrm>
            <a:custGeom>
              <a:rect b="b" l="l" r="r" t="t"/>
              <a:pathLst>
                <a:path extrusionOk="0" h="2306" w="653">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gd8a841e291_0_11"/>
            <p:cNvSpPr/>
            <p:nvPr/>
          </p:nvSpPr>
          <p:spPr>
            <a:xfrm rot="-1930625">
              <a:off x="8116120" y="5219567"/>
              <a:ext cx="14663" cy="30518"/>
            </a:xfrm>
            <a:custGeom>
              <a:rect b="b" l="l" r="r" t="t"/>
              <a:pathLst>
                <a:path extrusionOk="0" h="1255" w="603">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gd8a841e291_0_11"/>
            <p:cNvSpPr/>
            <p:nvPr/>
          </p:nvSpPr>
          <p:spPr>
            <a:xfrm rot="-1930625">
              <a:off x="8124913" y="5164196"/>
              <a:ext cx="15879" cy="56708"/>
            </a:xfrm>
            <a:custGeom>
              <a:rect b="b" l="l" r="r" t="t"/>
              <a:pathLst>
                <a:path extrusionOk="0" h="2332" w="653">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gd8a841e291_0_11"/>
            <p:cNvSpPr/>
            <p:nvPr/>
          </p:nvSpPr>
          <p:spPr>
            <a:xfrm rot="-1930625">
              <a:off x="8157427" y="5102490"/>
              <a:ext cx="16487" cy="56708"/>
            </a:xfrm>
            <a:custGeom>
              <a:rect b="b" l="l" r="r" t="t"/>
              <a:pathLst>
                <a:path extrusionOk="0" h="2332" w="678">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gd8a841e291_0_11"/>
            <p:cNvSpPr/>
            <p:nvPr/>
          </p:nvSpPr>
          <p:spPr>
            <a:xfrm rot="-1930625">
              <a:off x="8181108" y="5096541"/>
              <a:ext cx="14639" cy="29886"/>
            </a:xfrm>
            <a:custGeom>
              <a:rect b="b" l="l" r="r" t="t"/>
              <a:pathLst>
                <a:path extrusionOk="0" h="1229" w="602">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09" name="Google Shape;1609;gd8a841e291_0_11"/>
          <p:cNvSpPr txBox="1"/>
          <p:nvPr/>
        </p:nvSpPr>
        <p:spPr>
          <a:xfrm>
            <a:off x="7293475" y="750950"/>
            <a:ext cx="730500" cy="4002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K = 16</a:t>
            </a:r>
            <a:endParaRPr>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gd8a841e291_0_15"/>
          <p:cNvSpPr txBox="1"/>
          <p:nvPr>
            <p:ph type="title"/>
          </p:nvPr>
        </p:nvSpPr>
        <p:spPr>
          <a:xfrm>
            <a:off x="50085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Number of elements per cluster</a:t>
            </a:r>
            <a:endParaRPr/>
          </a:p>
        </p:txBody>
      </p:sp>
      <p:pic>
        <p:nvPicPr>
          <p:cNvPr id="1615" name="Google Shape;1615;gd8a841e291_0_15"/>
          <p:cNvPicPr preferRelativeResize="0"/>
          <p:nvPr/>
        </p:nvPicPr>
        <p:blipFill>
          <a:blip r:embed="rId3">
            <a:alphaModFix/>
          </a:blip>
          <a:stretch>
            <a:fillRect/>
          </a:stretch>
        </p:blipFill>
        <p:spPr>
          <a:xfrm>
            <a:off x="934300" y="1170125"/>
            <a:ext cx="6341192" cy="382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gd8e25188ff_0_188"/>
          <p:cNvSpPr txBox="1"/>
          <p:nvPr>
            <p:ph idx="2" type="title"/>
          </p:nvPr>
        </p:nvSpPr>
        <p:spPr>
          <a:xfrm>
            <a:off x="2199050" y="802400"/>
            <a:ext cx="5466000" cy="23400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2"/>
              </a:buClr>
              <a:buSzPts val="1100"/>
              <a:buFont typeface="Arial"/>
              <a:buNone/>
            </a:pPr>
            <a:r>
              <a:rPr lang="en" sz="8400">
                <a:solidFill>
                  <a:schemeClr val="accent4"/>
                </a:solidFill>
                <a:latin typeface="Staatliches"/>
                <a:ea typeface="Staatliches"/>
                <a:cs typeface="Staatliches"/>
                <a:sym typeface="Staatliches"/>
              </a:rPr>
              <a:t>Top terms in each cluster</a:t>
            </a:r>
            <a:endParaRPr sz="1600"/>
          </a:p>
        </p:txBody>
      </p:sp>
      <p:pic>
        <p:nvPicPr>
          <p:cNvPr id="1621" name="Google Shape;1621;gd8e25188ff_0_188"/>
          <p:cNvPicPr preferRelativeResize="0"/>
          <p:nvPr/>
        </p:nvPicPr>
        <p:blipFill>
          <a:blip r:embed="rId3">
            <a:alphaModFix/>
          </a:blip>
          <a:stretch>
            <a:fillRect/>
          </a:stretch>
        </p:blipFill>
        <p:spPr>
          <a:xfrm>
            <a:off x="203361" y="3214400"/>
            <a:ext cx="1943414" cy="1679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gd8a841e291_0_118"/>
          <p:cNvSpPr/>
          <p:nvPr/>
        </p:nvSpPr>
        <p:spPr>
          <a:xfrm>
            <a:off x="524600" y="1335400"/>
            <a:ext cx="8499000" cy="533400"/>
          </a:xfrm>
          <a:prstGeom prst="roundRect">
            <a:avLst>
              <a:gd fmla="val 16667" name="adj"/>
            </a:avLst>
          </a:prstGeom>
          <a:solidFill>
            <a:srgbClr val="E8E7EC"/>
          </a:solidFill>
          <a:ln cap="flat" cmpd="sng" w="952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50">
                <a:solidFill>
                  <a:srgbClr val="212121"/>
                </a:solidFill>
                <a:highlight>
                  <a:srgbClr val="FFFFFF"/>
                </a:highlight>
                <a:latin typeface="Courier New"/>
                <a:ea typeface="Courier New"/>
                <a:cs typeface="Courier New"/>
                <a:sym typeface="Courier New"/>
              </a:rPr>
              <a:t>Cluster 1:</a:t>
            </a:r>
            <a:r>
              <a:rPr lang="en" sz="1050">
                <a:solidFill>
                  <a:srgbClr val="212121"/>
                </a:solidFill>
                <a:highlight>
                  <a:srgbClr val="FFFFFF"/>
                </a:highlight>
                <a:latin typeface="Courier New"/>
                <a:ea typeface="Courier New"/>
                <a:cs typeface="Courier New"/>
                <a:sym typeface="Courier New"/>
              </a:rPr>
              <a:t> chickenpox, child, vaccine, discharge, complications, hospital, shot, school, painkillers, adults.</a:t>
            </a:r>
            <a:endParaRPr/>
          </a:p>
        </p:txBody>
      </p:sp>
      <p:sp>
        <p:nvSpPr>
          <p:cNvPr id="1627" name="Google Shape;1627;gd8a841e291_0_118"/>
          <p:cNvSpPr/>
          <p:nvPr/>
        </p:nvSpPr>
        <p:spPr>
          <a:xfrm>
            <a:off x="524600" y="564925"/>
            <a:ext cx="8499000" cy="595200"/>
          </a:xfrm>
          <a:prstGeom prst="roundRect">
            <a:avLst>
              <a:gd fmla="val 16667" name="adj"/>
            </a:avLst>
          </a:prstGeom>
          <a:solidFill>
            <a:srgbClr val="D9EAD3"/>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50">
                <a:solidFill>
                  <a:srgbClr val="212121"/>
                </a:solidFill>
                <a:highlight>
                  <a:srgbClr val="FFFFFF"/>
                </a:highlight>
                <a:latin typeface="Courier New"/>
                <a:ea typeface="Courier New"/>
                <a:cs typeface="Courier New"/>
                <a:sym typeface="Courier New"/>
              </a:rPr>
              <a:t>Cluster 0:</a:t>
            </a:r>
            <a:r>
              <a:rPr lang="en" sz="1050">
                <a:solidFill>
                  <a:srgbClr val="212121"/>
                </a:solidFill>
                <a:highlight>
                  <a:srgbClr val="FFFFFF"/>
                </a:highlight>
                <a:latin typeface="Courier New"/>
                <a:ea typeface="Courier New"/>
                <a:cs typeface="Courier New"/>
                <a:sym typeface="Courier New"/>
              </a:rPr>
              <a:t> covid19, coronavirus, infected, test, area, alopecia, symptoms, spread, person, virus</a:t>
            </a:r>
            <a:endParaRPr b="1"/>
          </a:p>
        </p:txBody>
      </p:sp>
      <p:sp>
        <p:nvSpPr>
          <p:cNvPr id="1628" name="Google Shape;1628;gd8a841e291_0_118"/>
          <p:cNvSpPr/>
          <p:nvPr/>
        </p:nvSpPr>
        <p:spPr>
          <a:xfrm>
            <a:off x="462925" y="2044075"/>
            <a:ext cx="8560800" cy="595200"/>
          </a:xfrm>
          <a:prstGeom prst="roundRect">
            <a:avLst>
              <a:gd fmla="val 16667" name="adj"/>
            </a:avLst>
          </a:prstGeom>
          <a:solidFill>
            <a:srgbClr val="FFF2CC"/>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50">
                <a:solidFill>
                  <a:srgbClr val="212121"/>
                </a:solidFill>
                <a:highlight>
                  <a:srgbClr val="FFFFFF"/>
                </a:highlight>
                <a:latin typeface="Courier New"/>
                <a:ea typeface="Courier New"/>
                <a:cs typeface="Courier New"/>
                <a:sym typeface="Courier New"/>
              </a:rPr>
              <a:t>Cluster 2:</a:t>
            </a:r>
            <a:r>
              <a:rPr lang="en" sz="1050">
                <a:solidFill>
                  <a:srgbClr val="212121"/>
                </a:solidFill>
                <a:highlight>
                  <a:srgbClr val="FFFFFF"/>
                </a:highlight>
                <a:latin typeface="Courier New"/>
                <a:ea typeface="Courier New"/>
                <a:cs typeface="Courier New"/>
                <a:sym typeface="Courier New"/>
              </a:rPr>
              <a:t> disorders, eat, bipolar, treatments, spectrum, autism, symptoms, prevent, genetic, diagnosed.  </a:t>
            </a:r>
            <a:endParaRPr b="1"/>
          </a:p>
        </p:txBody>
      </p:sp>
      <p:sp>
        <p:nvSpPr>
          <p:cNvPr id="1629" name="Google Shape;1629;gd8a841e291_0_118"/>
          <p:cNvSpPr/>
          <p:nvPr/>
        </p:nvSpPr>
        <p:spPr>
          <a:xfrm>
            <a:off x="462925" y="2804500"/>
            <a:ext cx="8560800" cy="533400"/>
          </a:xfrm>
          <a:prstGeom prst="roundRect">
            <a:avLst>
              <a:gd fmla="val 16667" name="adj"/>
            </a:avLst>
          </a:prstGeom>
          <a:solidFill>
            <a:srgbClr val="F4CCCC"/>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50">
                <a:solidFill>
                  <a:srgbClr val="212121"/>
                </a:solidFill>
                <a:highlight>
                  <a:srgbClr val="FFFFFF"/>
                </a:highlight>
                <a:latin typeface="Courier New"/>
                <a:ea typeface="Courier New"/>
                <a:cs typeface="Courier New"/>
                <a:sym typeface="Courier New"/>
              </a:rPr>
              <a:t>Cluster 3:</a:t>
            </a:r>
            <a:r>
              <a:rPr lang="en" sz="1050">
                <a:solidFill>
                  <a:srgbClr val="212121"/>
                </a:solidFill>
                <a:highlight>
                  <a:srgbClr val="FFFFFF"/>
                </a:highlight>
                <a:latin typeface="Courier New"/>
                <a:ea typeface="Courier New"/>
                <a:cs typeface="Courier New"/>
                <a:sym typeface="Courier New"/>
              </a:rPr>
              <a:t> flu, vaccine, influenza, season, swine, available, effects, shingrix, work, know</a:t>
            </a:r>
            <a:endParaRPr b="1"/>
          </a:p>
        </p:txBody>
      </p:sp>
      <p:sp>
        <p:nvSpPr>
          <p:cNvPr id="1630" name="Google Shape;1630;gd8a841e291_0_118"/>
          <p:cNvSpPr/>
          <p:nvPr/>
        </p:nvSpPr>
        <p:spPr>
          <a:xfrm>
            <a:off x="467850" y="3503125"/>
            <a:ext cx="8499000" cy="595200"/>
          </a:xfrm>
          <a:prstGeom prst="roundRect">
            <a:avLst>
              <a:gd fmla="val 16667" name="adj"/>
            </a:avLst>
          </a:prstGeom>
          <a:solidFill>
            <a:srgbClr val="C9DA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50">
                <a:solidFill>
                  <a:srgbClr val="212121"/>
                </a:solidFill>
                <a:highlight>
                  <a:srgbClr val="FFFFFF"/>
                </a:highlight>
                <a:latin typeface="Courier New"/>
                <a:ea typeface="Courier New"/>
                <a:cs typeface="Courier New"/>
                <a:sym typeface="Courier New"/>
              </a:rPr>
              <a:t>Cluster 4:</a:t>
            </a:r>
            <a:r>
              <a:rPr lang="en" sz="1050">
                <a:solidFill>
                  <a:srgbClr val="212121"/>
                </a:solidFill>
                <a:highlight>
                  <a:srgbClr val="FFFFFF"/>
                </a:highlight>
                <a:latin typeface="Courier New"/>
                <a:ea typeface="Courier New"/>
                <a:cs typeface="Courier New"/>
                <a:sym typeface="Courier New"/>
              </a:rPr>
              <a:t> used, substances, disorders, mask, dispose, needles, covid19, medications, benefits, prevent,</a:t>
            </a:r>
            <a:endParaRPr b="1"/>
          </a:p>
        </p:txBody>
      </p:sp>
      <p:sp>
        <p:nvSpPr>
          <p:cNvPr id="1631" name="Google Shape;1631;gd8a841e291_0_118"/>
          <p:cNvSpPr/>
          <p:nvPr/>
        </p:nvSpPr>
        <p:spPr>
          <a:xfrm>
            <a:off x="497100" y="4263550"/>
            <a:ext cx="8440500" cy="533400"/>
          </a:xfrm>
          <a:prstGeom prst="roundRect">
            <a:avLst>
              <a:gd fmla="val 16667" name="adj"/>
            </a:avLst>
          </a:prstGeom>
          <a:solidFill>
            <a:srgbClr val="E8E7EC"/>
          </a:solidFill>
          <a:ln cap="flat" cmpd="sng" w="952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50">
                <a:solidFill>
                  <a:srgbClr val="212121"/>
                </a:solidFill>
                <a:highlight>
                  <a:srgbClr val="FFFFFF"/>
                </a:highlight>
                <a:latin typeface="Courier New"/>
                <a:ea typeface="Courier New"/>
                <a:cs typeface="Courier New"/>
                <a:sym typeface="Courier New"/>
              </a:rPr>
              <a:t>Cluster 5:</a:t>
            </a:r>
            <a:r>
              <a:rPr lang="en" sz="1050">
                <a:solidFill>
                  <a:srgbClr val="212121"/>
                </a:solidFill>
                <a:highlight>
                  <a:srgbClr val="FFFFFF"/>
                </a:highlight>
                <a:latin typeface="Courier New"/>
                <a:ea typeface="Courier New"/>
                <a:cs typeface="Courier New"/>
                <a:sym typeface="Courier New"/>
              </a:rPr>
              <a:t> migraine, headaches, triggers, causes, hereditary, children, cured, types, diagnosed, pain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gd8e25188ff_0_11"/>
          <p:cNvSpPr/>
          <p:nvPr/>
        </p:nvSpPr>
        <p:spPr>
          <a:xfrm>
            <a:off x="580100" y="1273800"/>
            <a:ext cx="8443500" cy="533400"/>
          </a:xfrm>
          <a:prstGeom prst="roundRect">
            <a:avLst>
              <a:gd fmla="val 16667" name="adj"/>
            </a:avLst>
          </a:prstGeom>
          <a:solidFill>
            <a:srgbClr val="D0E0E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50">
                <a:solidFill>
                  <a:srgbClr val="212121"/>
                </a:solidFill>
                <a:highlight>
                  <a:srgbClr val="FFFFFF"/>
                </a:highlight>
                <a:latin typeface="Courier New"/>
                <a:ea typeface="Courier New"/>
                <a:cs typeface="Courier New"/>
                <a:sym typeface="Courier New"/>
              </a:rPr>
              <a:t>Cluster 7: </a:t>
            </a:r>
            <a:r>
              <a:rPr lang="en" sz="1050">
                <a:solidFill>
                  <a:srgbClr val="212121"/>
                </a:solidFill>
                <a:highlight>
                  <a:srgbClr val="FFFFFF"/>
                </a:highlight>
                <a:latin typeface="Courier New"/>
                <a:ea typeface="Courier New"/>
                <a:cs typeface="Courier New"/>
                <a:sym typeface="Courier New"/>
              </a:rPr>
              <a:t>treated, diagnosed, symptoms, syndrome, diseases, vitamin, common, people, thyroid, gastritis,</a:t>
            </a:r>
            <a:endParaRPr/>
          </a:p>
        </p:txBody>
      </p:sp>
      <p:sp>
        <p:nvSpPr>
          <p:cNvPr id="1637" name="Google Shape;1637;gd8e25188ff_0_11"/>
          <p:cNvSpPr/>
          <p:nvPr/>
        </p:nvSpPr>
        <p:spPr>
          <a:xfrm>
            <a:off x="580100" y="564925"/>
            <a:ext cx="8443500" cy="595200"/>
          </a:xfrm>
          <a:prstGeom prst="roundRect">
            <a:avLst>
              <a:gd fmla="val 16667" name="adj"/>
            </a:avLst>
          </a:prstGeom>
          <a:solidFill>
            <a:srgbClr val="D9D2E9"/>
          </a:solidFill>
          <a:ln cap="flat" cmpd="sng" w="952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50">
                <a:solidFill>
                  <a:srgbClr val="212121"/>
                </a:solidFill>
                <a:highlight>
                  <a:srgbClr val="FFFFFF"/>
                </a:highlight>
                <a:latin typeface="Courier New"/>
                <a:ea typeface="Courier New"/>
                <a:cs typeface="Courier New"/>
                <a:sym typeface="Courier New"/>
              </a:rPr>
              <a:t>Cluster 6:</a:t>
            </a:r>
            <a:r>
              <a:rPr lang="en" sz="1050">
                <a:solidFill>
                  <a:srgbClr val="212121"/>
                </a:solidFill>
                <a:highlight>
                  <a:srgbClr val="FFFFFF"/>
                </a:highlight>
                <a:latin typeface="Courier New"/>
                <a:ea typeface="Courier New"/>
                <a:cs typeface="Courier New"/>
                <a:sym typeface="Courier New"/>
              </a:rPr>
              <a:t> causes, mutate, genetic, acne, nerve, symptoms, virus, asthma, drusen, optic,</a:t>
            </a:r>
            <a:endParaRPr b="1"/>
          </a:p>
        </p:txBody>
      </p:sp>
      <p:sp>
        <p:nvSpPr>
          <p:cNvPr id="1638" name="Google Shape;1638;gd8e25188ff_0_11"/>
          <p:cNvSpPr/>
          <p:nvPr/>
        </p:nvSpPr>
        <p:spPr>
          <a:xfrm>
            <a:off x="535100" y="1920875"/>
            <a:ext cx="8443500" cy="595200"/>
          </a:xfrm>
          <a:prstGeom prst="roundRect">
            <a:avLst>
              <a:gd fmla="val 16667" name="adj"/>
            </a:avLst>
          </a:prstGeom>
          <a:solidFill>
            <a:srgbClr val="EAD1D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50">
                <a:solidFill>
                  <a:srgbClr val="212121"/>
                </a:solidFill>
                <a:highlight>
                  <a:srgbClr val="FFFFFF"/>
                </a:highlight>
                <a:latin typeface="Courier New"/>
                <a:ea typeface="Courier New"/>
                <a:cs typeface="Courier New"/>
                <a:sym typeface="Courier New"/>
              </a:rPr>
              <a:t>Cluster 8:</a:t>
            </a:r>
            <a:r>
              <a:rPr lang="en" sz="1050">
                <a:solidFill>
                  <a:srgbClr val="212121"/>
                </a:solidFill>
                <a:highlight>
                  <a:srgbClr val="FFFFFF"/>
                </a:highlight>
                <a:latin typeface="Courier New"/>
                <a:ea typeface="Courier New"/>
                <a:cs typeface="Courier New"/>
                <a:sym typeface="Courier New"/>
              </a:rPr>
              <a:t> doctor, ask, questions, healthcare, provider, infertility, females, diagnosed, prescribe, contact</a:t>
            </a:r>
            <a:endParaRPr b="1"/>
          </a:p>
        </p:txBody>
      </p:sp>
      <p:sp>
        <p:nvSpPr>
          <p:cNvPr id="1639" name="Google Shape;1639;gd8e25188ff_0_11"/>
          <p:cNvSpPr/>
          <p:nvPr/>
        </p:nvSpPr>
        <p:spPr>
          <a:xfrm>
            <a:off x="493775" y="2629750"/>
            <a:ext cx="8524500" cy="533400"/>
          </a:xfrm>
          <a:prstGeom prst="roundRect">
            <a:avLst>
              <a:gd fmla="val 16667" name="adj"/>
            </a:avLst>
          </a:prstGeom>
          <a:solidFill>
            <a:srgbClr val="F4CCCC"/>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50">
                <a:solidFill>
                  <a:srgbClr val="212121"/>
                </a:solidFill>
                <a:highlight>
                  <a:srgbClr val="FFFFFF"/>
                </a:highlight>
                <a:latin typeface="Courier New"/>
                <a:ea typeface="Courier New"/>
                <a:cs typeface="Courier New"/>
                <a:sym typeface="Courier New"/>
              </a:rPr>
              <a:t>Cluster 9:</a:t>
            </a:r>
            <a:r>
              <a:rPr lang="en" sz="1050">
                <a:solidFill>
                  <a:srgbClr val="212121"/>
                </a:solidFill>
                <a:highlight>
                  <a:srgbClr val="FFFFFF"/>
                </a:highlight>
                <a:latin typeface="Courier New"/>
                <a:ea typeface="Courier New"/>
                <a:cs typeface="Courier New"/>
                <a:sym typeface="Courier New"/>
              </a:rPr>
              <a:t> menopause, sex, pregnency, time, start, affect, birth, happens, ultrasound, life</a:t>
            </a:r>
            <a:endParaRPr b="1"/>
          </a:p>
        </p:txBody>
      </p:sp>
      <p:sp>
        <p:nvSpPr>
          <p:cNvPr id="1640" name="Google Shape;1640;gd8e25188ff_0_11"/>
          <p:cNvSpPr/>
          <p:nvPr/>
        </p:nvSpPr>
        <p:spPr>
          <a:xfrm>
            <a:off x="499100" y="3276825"/>
            <a:ext cx="8524500" cy="533400"/>
          </a:xfrm>
          <a:prstGeom prst="roundRect">
            <a:avLst>
              <a:gd fmla="val 16667" name="adj"/>
            </a:avLst>
          </a:prstGeom>
          <a:solidFill>
            <a:srgbClr val="FFF2CC"/>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50">
                <a:solidFill>
                  <a:srgbClr val="212121"/>
                </a:solidFill>
                <a:highlight>
                  <a:srgbClr val="FFFFFF"/>
                </a:highlight>
                <a:latin typeface="Courier New"/>
                <a:ea typeface="Courier New"/>
                <a:cs typeface="Courier New"/>
                <a:sym typeface="Courier New"/>
              </a:rPr>
              <a:t>Cluster 10:</a:t>
            </a:r>
            <a:r>
              <a:rPr lang="en" sz="1050">
                <a:solidFill>
                  <a:srgbClr val="212121"/>
                </a:solidFill>
                <a:highlight>
                  <a:srgbClr val="FFFFFF"/>
                </a:highlight>
                <a:latin typeface="Courier New"/>
                <a:ea typeface="Courier New"/>
                <a:cs typeface="Courier New"/>
                <a:sym typeface="Courier New"/>
              </a:rPr>
              <a:t> cancer, anal, treatments, causes, staging, symptoms, prostate, effects, patients, risk, </a:t>
            </a:r>
            <a:endParaRPr b="1"/>
          </a:p>
        </p:txBody>
      </p:sp>
      <p:sp>
        <p:nvSpPr>
          <p:cNvPr id="1641" name="Google Shape;1641;gd8e25188ff_0_11"/>
          <p:cNvSpPr/>
          <p:nvPr/>
        </p:nvSpPr>
        <p:spPr>
          <a:xfrm>
            <a:off x="493775" y="3985700"/>
            <a:ext cx="8443500" cy="533400"/>
          </a:xfrm>
          <a:prstGeom prst="roundRect">
            <a:avLst>
              <a:gd fmla="val 16667" name="adj"/>
            </a:avLst>
          </a:prstGeom>
          <a:solidFill>
            <a:srgbClr val="E5F0F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50">
                <a:solidFill>
                  <a:srgbClr val="212121"/>
                </a:solidFill>
                <a:highlight>
                  <a:srgbClr val="FFFFFF"/>
                </a:highlight>
                <a:latin typeface="Courier New"/>
                <a:ea typeface="Courier New"/>
                <a:cs typeface="Courier New"/>
                <a:sym typeface="Courier New"/>
              </a:rPr>
              <a:t>Cluster 11: </a:t>
            </a:r>
            <a:r>
              <a:rPr lang="en" sz="1050">
                <a:solidFill>
                  <a:srgbClr val="212121"/>
                </a:solidFill>
                <a:highlight>
                  <a:srgbClr val="FFFFFF"/>
                </a:highlight>
                <a:latin typeface="Courier New"/>
                <a:ea typeface="Courier New"/>
                <a:cs typeface="Courier New"/>
                <a:sym typeface="Courier New"/>
              </a:rPr>
              <a:t>pregnant, safe, im, dangerous, feel, shot, drink, caffeine, fly, tired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8"/>
          <p:cNvSpPr txBox="1"/>
          <p:nvPr>
            <p:ph type="title"/>
          </p:nvPr>
        </p:nvSpPr>
        <p:spPr>
          <a:xfrm>
            <a:off x="359075" y="433750"/>
            <a:ext cx="7704000" cy="57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600"/>
              <a:buNone/>
            </a:pPr>
            <a:r>
              <a:rPr lang="en"/>
              <a:t>Why analyze medical questions?</a:t>
            </a:r>
            <a:endParaRPr/>
          </a:p>
        </p:txBody>
      </p:sp>
      <p:sp>
        <p:nvSpPr>
          <p:cNvPr id="904" name="Google Shape;904;p8"/>
          <p:cNvSpPr txBox="1"/>
          <p:nvPr>
            <p:ph idx="1" type="body"/>
          </p:nvPr>
        </p:nvSpPr>
        <p:spPr>
          <a:xfrm>
            <a:off x="720000" y="1117000"/>
            <a:ext cx="7704000" cy="3317400"/>
          </a:xfrm>
          <a:prstGeom prst="rect">
            <a:avLst/>
          </a:prstGeom>
          <a:noFill/>
          <a:ln>
            <a:noFill/>
          </a:ln>
        </p:spPr>
        <p:txBody>
          <a:bodyPr anchorCtr="0" anchor="ctr" bIns="0" lIns="0" spcFirstLastPara="1" rIns="0" wrap="square" tIns="0">
            <a:noAutofit/>
          </a:bodyPr>
          <a:lstStyle/>
          <a:p>
            <a:pPr indent="0" lvl="0" marL="0" rtl="0" algn="l">
              <a:lnSpc>
                <a:spcPct val="100100"/>
              </a:lnSpc>
              <a:spcBef>
                <a:spcPts val="0"/>
              </a:spcBef>
              <a:spcAft>
                <a:spcPts val="0"/>
              </a:spcAft>
              <a:buClr>
                <a:schemeClr val="dk2"/>
              </a:buClr>
              <a:buSzPts val="1100"/>
              <a:buFont typeface="Arial"/>
              <a:buNone/>
            </a:pPr>
            <a:r>
              <a:t/>
            </a:r>
            <a:endParaRPr sz="1500">
              <a:solidFill>
                <a:schemeClr val="dk1"/>
              </a:solidFill>
              <a:latin typeface="Lato"/>
              <a:ea typeface="Lato"/>
              <a:cs typeface="Lato"/>
              <a:sym typeface="Lato"/>
            </a:endParaRPr>
          </a:p>
          <a:p>
            <a:pPr indent="-323850" lvl="0" marL="457200" rtl="0" algn="l">
              <a:lnSpc>
                <a:spcPct val="115000"/>
              </a:lnSpc>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Can find </a:t>
            </a:r>
            <a:r>
              <a:rPr lang="en" sz="1500">
                <a:solidFill>
                  <a:schemeClr val="dk1"/>
                </a:solidFill>
                <a:latin typeface="Lato"/>
                <a:ea typeface="Lato"/>
                <a:cs typeface="Lato"/>
                <a:sym typeface="Lato"/>
              </a:rPr>
              <a:t>relevant</a:t>
            </a:r>
            <a:r>
              <a:rPr lang="en" sz="1500">
                <a:solidFill>
                  <a:schemeClr val="dk1"/>
                </a:solidFill>
                <a:latin typeface="Lato"/>
                <a:ea typeface="Lato"/>
                <a:cs typeface="Lato"/>
                <a:sym typeface="Lato"/>
              </a:rPr>
              <a:t> and useful information</a:t>
            </a:r>
            <a:endParaRPr sz="1500">
              <a:solidFill>
                <a:schemeClr val="dk1"/>
              </a:solidFill>
              <a:latin typeface="Lato"/>
              <a:ea typeface="Lato"/>
              <a:cs typeface="Lato"/>
              <a:sym typeface="Lato"/>
            </a:endParaRPr>
          </a:p>
          <a:p>
            <a:pPr indent="0" lvl="0" marL="457200" rtl="0" algn="l">
              <a:lnSpc>
                <a:spcPct val="115000"/>
              </a:lnSpc>
              <a:spcBef>
                <a:spcPts val="0"/>
              </a:spcBef>
              <a:spcAft>
                <a:spcPts val="0"/>
              </a:spcAft>
              <a:buNone/>
            </a:pPr>
            <a:r>
              <a:t/>
            </a:r>
            <a:endParaRPr sz="1500">
              <a:solidFill>
                <a:schemeClr val="dk1"/>
              </a:solidFill>
              <a:latin typeface="Lato"/>
              <a:ea typeface="Lato"/>
              <a:cs typeface="Lato"/>
              <a:sym typeface="Lato"/>
            </a:endParaRPr>
          </a:p>
          <a:p>
            <a:pPr indent="-323850" lvl="0" marL="457200" rtl="0" algn="l">
              <a:lnSpc>
                <a:spcPct val="115000"/>
              </a:lnSpc>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Medical vocabulary can be analyzed</a:t>
            </a:r>
            <a:endParaRPr sz="1500">
              <a:solidFill>
                <a:schemeClr val="dk1"/>
              </a:solidFill>
              <a:latin typeface="Lato"/>
              <a:ea typeface="Lato"/>
              <a:cs typeface="Lato"/>
              <a:sym typeface="Lato"/>
            </a:endParaRPr>
          </a:p>
          <a:p>
            <a:pPr indent="0" lvl="0" marL="457200" rtl="0" algn="l">
              <a:lnSpc>
                <a:spcPct val="115000"/>
              </a:lnSpc>
              <a:spcBef>
                <a:spcPts val="0"/>
              </a:spcBef>
              <a:spcAft>
                <a:spcPts val="0"/>
              </a:spcAft>
              <a:buNone/>
            </a:pPr>
            <a:r>
              <a:t/>
            </a:r>
            <a:endParaRPr sz="1500">
              <a:solidFill>
                <a:schemeClr val="dk1"/>
              </a:solidFill>
              <a:latin typeface="Lato"/>
              <a:ea typeface="Lato"/>
              <a:cs typeface="Lato"/>
              <a:sym typeface="Lato"/>
            </a:endParaRPr>
          </a:p>
          <a:p>
            <a:pPr indent="-323850" lvl="0" marL="457200" rtl="0" algn="l">
              <a:lnSpc>
                <a:spcPct val="115000"/>
              </a:lnSpc>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Can ease the labor of healthcare professionals that must read each question</a:t>
            </a:r>
            <a:endParaRPr sz="1500">
              <a:solidFill>
                <a:schemeClr val="dk1"/>
              </a:solidFill>
              <a:latin typeface="Lato"/>
              <a:ea typeface="Lato"/>
              <a:cs typeface="Lato"/>
              <a:sym typeface="Lato"/>
            </a:endParaRPr>
          </a:p>
          <a:p>
            <a:pPr indent="0" lvl="0" marL="457200" rtl="0" algn="l">
              <a:lnSpc>
                <a:spcPct val="115000"/>
              </a:lnSpc>
              <a:spcBef>
                <a:spcPts val="0"/>
              </a:spcBef>
              <a:spcAft>
                <a:spcPts val="0"/>
              </a:spcAft>
              <a:buNone/>
            </a:pPr>
            <a:r>
              <a:t/>
            </a:r>
            <a:endParaRPr sz="1500">
              <a:solidFill>
                <a:schemeClr val="dk1"/>
              </a:solidFill>
              <a:latin typeface="Lato"/>
              <a:ea typeface="Lato"/>
              <a:cs typeface="Lato"/>
              <a:sym typeface="Lato"/>
            </a:endParaRPr>
          </a:p>
          <a:p>
            <a:pPr indent="-323850" lvl="0" marL="457200" rtl="0" algn="l">
              <a:lnSpc>
                <a:spcPct val="115000"/>
              </a:lnSpc>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Can result in great support for both patients and health care professionals in terms of improvement in the quality of care services, reduction in the number of medical errors, prevention and detection of diseases, treatment identification, etc.</a:t>
            </a:r>
            <a:endParaRPr sz="1500">
              <a:solidFill>
                <a:schemeClr val="dk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gd8e25188ff_0_26"/>
          <p:cNvSpPr/>
          <p:nvPr/>
        </p:nvSpPr>
        <p:spPr>
          <a:xfrm>
            <a:off x="580100" y="1273800"/>
            <a:ext cx="8443500" cy="533400"/>
          </a:xfrm>
          <a:prstGeom prst="roundRect">
            <a:avLst>
              <a:gd fmla="val 16667" name="adj"/>
            </a:avLst>
          </a:prstGeom>
          <a:solidFill>
            <a:srgbClr val="E8E7EC"/>
          </a:solidFill>
          <a:ln cap="flat" cmpd="sng" w="952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50">
                <a:solidFill>
                  <a:srgbClr val="212121"/>
                </a:solidFill>
                <a:highlight>
                  <a:srgbClr val="FFFFFF"/>
                </a:highlight>
                <a:latin typeface="Courier New"/>
                <a:ea typeface="Courier New"/>
                <a:cs typeface="Courier New"/>
                <a:sym typeface="Courier New"/>
              </a:rPr>
              <a:t>Cluster 13:</a:t>
            </a:r>
            <a:r>
              <a:rPr lang="en" sz="1050">
                <a:solidFill>
                  <a:srgbClr val="212121"/>
                </a:solidFill>
                <a:highlight>
                  <a:srgbClr val="FFFFFF"/>
                </a:highlight>
                <a:latin typeface="Courier New"/>
                <a:ea typeface="Courier New"/>
                <a:cs typeface="Courier New"/>
                <a:sym typeface="Courier New"/>
              </a:rPr>
              <a:t> cancer, prevent, anal, treatments, headaches, staging, diagnosed, help, marks, stretch,</a:t>
            </a:r>
            <a:endParaRPr/>
          </a:p>
        </p:txBody>
      </p:sp>
      <p:sp>
        <p:nvSpPr>
          <p:cNvPr id="1647" name="Google Shape;1647;gd8e25188ff_0_26"/>
          <p:cNvSpPr/>
          <p:nvPr/>
        </p:nvSpPr>
        <p:spPr>
          <a:xfrm>
            <a:off x="580100" y="564925"/>
            <a:ext cx="8443500" cy="595200"/>
          </a:xfrm>
          <a:prstGeom prst="roundRect">
            <a:avLst>
              <a:gd fmla="val 16667" name="adj"/>
            </a:avLst>
          </a:prstGeom>
          <a:solidFill>
            <a:srgbClr val="D9EAD3"/>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50">
                <a:solidFill>
                  <a:srgbClr val="212121"/>
                </a:solidFill>
                <a:highlight>
                  <a:srgbClr val="FFFFFF"/>
                </a:highlight>
                <a:latin typeface="Courier New"/>
                <a:ea typeface="Courier New"/>
                <a:cs typeface="Courier New"/>
                <a:sym typeface="Courier New"/>
              </a:rPr>
              <a:t>Cluster 12:</a:t>
            </a:r>
            <a:r>
              <a:rPr lang="en" sz="1050">
                <a:solidFill>
                  <a:srgbClr val="212121"/>
                </a:solidFill>
                <a:highlight>
                  <a:srgbClr val="FFFFFF"/>
                </a:highlight>
                <a:latin typeface="Courier New"/>
                <a:ea typeface="Courier New"/>
                <a:cs typeface="Courier New"/>
                <a:sym typeface="Courier New"/>
              </a:rPr>
              <a:t> kidney, stone, pass, long, help, juice, prevent, drink, developing, multiple</a:t>
            </a:r>
            <a:endParaRPr b="1"/>
          </a:p>
        </p:txBody>
      </p:sp>
      <p:sp>
        <p:nvSpPr>
          <p:cNvPr id="1648" name="Google Shape;1648;gd8e25188ff_0_26"/>
          <p:cNvSpPr/>
          <p:nvPr/>
        </p:nvSpPr>
        <p:spPr>
          <a:xfrm>
            <a:off x="580100" y="1920875"/>
            <a:ext cx="8398500" cy="595200"/>
          </a:xfrm>
          <a:prstGeom prst="roundRect">
            <a:avLst>
              <a:gd fmla="val 16667" name="adj"/>
            </a:avLst>
          </a:prstGeom>
          <a:solidFill>
            <a:srgbClr val="FFF2CC"/>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50">
                <a:solidFill>
                  <a:srgbClr val="212121"/>
                </a:solidFill>
                <a:highlight>
                  <a:srgbClr val="FFFFFF"/>
                </a:highlight>
                <a:latin typeface="Courier New"/>
                <a:ea typeface="Courier New"/>
                <a:cs typeface="Courier New"/>
                <a:sym typeface="Courier New"/>
              </a:rPr>
              <a:t>Cluster 14:</a:t>
            </a:r>
            <a:r>
              <a:rPr lang="en" sz="1050">
                <a:solidFill>
                  <a:srgbClr val="212121"/>
                </a:solidFill>
                <a:highlight>
                  <a:srgbClr val="FFFFFF"/>
                </a:highlight>
                <a:latin typeface="Courier New"/>
                <a:ea typeface="Courier New"/>
                <a:cs typeface="Courier New"/>
                <a:sym typeface="Courier New"/>
              </a:rPr>
              <a:t> different, cold, types, common, cough, flu, vagina, delivery, always, symptoms</a:t>
            </a:r>
            <a:endParaRPr b="1"/>
          </a:p>
        </p:txBody>
      </p:sp>
      <p:sp>
        <p:nvSpPr>
          <p:cNvPr id="1649" name="Google Shape;1649;gd8e25188ff_0_26"/>
          <p:cNvSpPr/>
          <p:nvPr/>
        </p:nvSpPr>
        <p:spPr>
          <a:xfrm>
            <a:off x="574800" y="2629750"/>
            <a:ext cx="8443500" cy="533400"/>
          </a:xfrm>
          <a:prstGeom prst="roundRect">
            <a:avLst>
              <a:gd fmla="val 16667" name="adj"/>
            </a:avLst>
          </a:prstGeom>
          <a:solidFill>
            <a:srgbClr val="F4CCCC"/>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50">
                <a:solidFill>
                  <a:srgbClr val="212121"/>
                </a:solidFill>
                <a:highlight>
                  <a:srgbClr val="FFFFFF"/>
                </a:highlight>
                <a:latin typeface="Courier New"/>
                <a:ea typeface="Courier New"/>
                <a:cs typeface="Courier New"/>
                <a:sym typeface="Courier New"/>
              </a:rPr>
              <a:t>Cluster 15: </a:t>
            </a:r>
            <a:r>
              <a:rPr lang="en" sz="1050">
                <a:solidFill>
                  <a:srgbClr val="212121"/>
                </a:solidFill>
                <a:highlight>
                  <a:srgbClr val="FFFFFF"/>
                </a:highlight>
                <a:latin typeface="Courier New"/>
                <a:ea typeface="Courier New"/>
                <a:cs typeface="Courier New"/>
                <a:sym typeface="Courier New"/>
              </a:rPr>
              <a:t>alcohol, intolerant, cardiomyopathy, drink, causes, common, diagnosed, symptoms, im, intoxicated</a:t>
            </a:r>
            <a:endParaRPr b="1"/>
          </a:p>
        </p:txBody>
      </p:sp>
      <p:grpSp>
        <p:nvGrpSpPr>
          <p:cNvPr id="1650" name="Google Shape;1650;gd8e25188ff_0_26"/>
          <p:cNvGrpSpPr/>
          <p:nvPr/>
        </p:nvGrpSpPr>
        <p:grpSpPr>
          <a:xfrm>
            <a:off x="420225" y="3464510"/>
            <a:ext cx="2046582" cy="1400635"/>
            <a:chOff x="5168597" y="1314374"/>
            <a:chExt cx="3465260" cy="3222072"/>
          </a:xfrm>
        </p:grpSpPr>
        <p:sp>
          <p:nvSpPr>
            <p:cNvPr id="1651" name="Google Shape;1651;gd8e25188ff_0_26"/>
            <p:cNvSpPr/>
            <p:nvPr/>
          </p:nvSpPr>
          <p:spPr>
            <a:xfrm>
              <a:off x="5168597" y="3321484"/>
              <a:ext cx="32877" cy="62642"/>
            </a:xfrm>
            <a:custGeom>
              <a:rect b="b" l="l" r="r" t="t"/>
              <a:pathLst>
                <a:path extrusionOk="0" h="1530" w="803">
                  <a:moveTo>
                    <a:pt x="802" y="451"/>
                  </a:moveTo>
                  <a:lnTo>
                    <a:pt x="802" y="1529"/>
                  </a:lnTo>
                  <a:lnTo>
                    <a:pt x="0" y="1053"/>
                  </a:lnTo>
                  <a:lnTo>
                    <a:pt x="0"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gd8e25188ff_0_26"/>
            <p:cNvSpPr/>
            <p:nvPr/>
          </p:nvSpPr>
          <p:spPr>
            <a:xfrm>
              <a:off x="6664664" y="1894116"/>
              <a:ext cx="766566" cy="660894"/>
            </a:xfrm>
            <a:custGeom>
              <a:rect b="b" l="l" r="r" t="t"/>
              <a:pathLst>
                <a:path extrusionOk="0" h="16142" w="18723">
                  <a:moveTo>
                    <a:pt x="17996" y="16141"/>
                  </a:moveTo>
                  <a:cubicBezTo>
                    <a:pt x="17720" y="16141"/>
                    <a:pt x="17444" y="15941"/>
                    <a:pt x="17369" y="15640"/>
                  </a:cubicBezTo>
                  <a:lnTo>
                    <a:pt x="16316" y="10953"/>
                  </a:lnTo>
                  <a:cubicBezTo>
                    <a:pt x="16016" y="9625"/>
                    <a:pt x="15214" y="8372"/>
                    <a:pt x="14337" y="7846"/>
                  </a:cubicBezTo>
                  <a:lnTo>
                    <a:pt x="3735" y="1605"/>
                  </a:lnTo>
                  <a:cubicBezTo>
                    <a:pt x="3409" y="1404"/>
                    <a:pt x="3083" y="1354"/>
                    <a:pt x="2883" y="1430"/>
                  </a:cubicBezTo>
                  <a:cubicBezTo>
                    <a:pt x="2607" y="1530"/>
                    <a:pt x="2482" y="1831"/>
                    <a:pt x="2407" y="2056"/>
                  </a:cubicBezTo>
                  <a:lnTo>
                    <a:pt x="1354" y="5490"/>
                  </a:lnTo>
                  <a:cubicBezTo>
                    <a:pt x="1229" y="5841"/>
                    <a:pt x="878" y="6041"/>
                    <a:pt x="552" y="5916"/>
                  </a:cubicBezTo>
                  <a:cubicBezTo>
                    <a:pt x="201" y="5816"/>
                    <a:pt x="1" y="5465"/>
                    <a:pt x="101" y="5114"/>
                  </a:cubicBezTo>
                  <a:lnTo>
                    <a:pt x="1179" y="1680"/>
                  </a:lnTo>
                  <a:cubicBezTo>
                    <a:pt x="1379" y="978"/>
                    <a:pt x="1830" y="452"/>
                    <a:pt x="2407" y="227"/>
                  </a:cubicBezTo>
                  <a:cubicBezTo>
                    <a:pt x="3008" y="1"/>
                    <a:pt x="3710" y="101"/>
                    <a:pt x="4387" y="502"/>
                  </a:cubicBezTo>
                  <a:lnTo>
                    <a:pt x="14988" y="6743"/>
                  </a:lnTo>
                  <a:cubicBezTo>
                    <a:pt x="16191" y="7445"/>
                    <a:pt x="17194" y="8973"/>
                    <a:pt x="17570" y="10653"/>
                  </a:cubicBezTo>
                  <a:lnTo>
                    <a:pt x="18647" y="15339"/>
                  </a:lnTo>
                  <a:cubicBezTo>
                    <a:pt x="18723" y="15690"/>
                    <a:pt x="18497" y="16041"/>
                    <a:pt x="18146" y="16116"/>
                  </a:cubicBezTo>
                  <a:cubicBezTo>
                    <a:pt x="18096" y="16116"/>
                    <a:pt x="18046" y="16141"/>
                    <a:pt x="17996" y="1614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gd8e25188ff_0_26"/>
            <p:cNvSpPr/>
            <p:nvPr/>
          </p:nvSpPr>
          <p:spPr>
            <a:xfrm>
              <a:off x="6509739" y="1996758"/>
              <a:ext cx="12324" cy="324306"/>
            </a:xfrm>
            <a:custGeom>
              <a:rect b="b" l="l" r="r" t="t"/>
              <a:pathLst>
                <a:path extrusionOk="0" h="7921" w="301">
                  <a:moveTo>
                    <a:pt x="301" y="7920"/>
                  </a:moveTo>
                  <a:lnTo>
                    <a:pt x="25" y="7770"/>
                  </a:lnTo>
                  <a:lnTo>
                    <a:pt x="0" y="0"/>
                  </a:lnTo>
                  <a:lnTo>
                    <a:pt x="276" y="176"/>
                  </a:lnTo>
                  <a:close/>
                </a:path>
              </a:pathLst>
            </a:custGeom>
            <a:solidFill>
              <a:srgbClr val="737C8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gd8e25188ff_0_26"/>
            <p:cNvSpPr/>
            <p:nvPr/>
          </p:nvSpPr>
          <p:spPr>
            <a:xfrm>
              <a:off x="6509739" y="1694031"/>
              <a:ext cx="15435" cy="8270"/>
            </a:xfrm>
            <a:custGeom>
              <a:rect b="b" l="l" r="r" t="t"/>
              <a:pathLst>
                <a:path extrusionOk="0" h="202" w="377">
                  <a:moveTo>
                    <a:pt x="276" y="201"/>
                  </a:moveTo>
                  <a:lnTo>
                    <a:pt x="0" y="51"/>
                  </a:lnTo>
                  <a:cubicBezTo>
                    <a:pt x="50" y="26"/>
                    <a:pt x="75" y="1"/>
                    <a:pt x="100" y="1"/>
                  </a:cubicBezTo>
                  <a:lnTo>
                    <a:pt x="376" y="151"/>
                  </a:lnTo>
                  <a:cubicBezTo>
                    <a:pt x="351" y="176"/>
                    <a:pt x="326" y="176"/>
                    <a:pt x="276" y="201"/>
                  </a:cubicBezTo>
                  <a:close/>
                </a:path>
              </a:pathLst>
            </a:custGeom>
            <a:solidFill>
              <a:srgbClr val="ADBAC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gd8e25188ff_0_26"/>
            <p:cNvSpPr/>
            <p:nvPr/>
          </p:nvSpPr>
          <p:spPr>
            <a:xfrm>
              <a:off x="6513833" y="1691984"/>
              <a:ext cx="15435" cy="8270"/>
            </a:xfrm>
            <a:custGeom>
              <a:rect b="b" l="l" r="r" t="t"/>
              <a:pathLst>
                <a:path extrusionOk="0" h="202" w="377">
                  <a:moveTo>
                    <a:pt x="276" y="201"/>
                  </a:moveTo>
                  <a:lnTo>
                    <a:pt x="0" y="51"/>
                  </a:lnTo>
                  <a:cubicBezTo>
                    <a:pt x="50" y="26"/>
                    <a:pt x="76" y="26"/>
                    <a:pt x="101" y="1"/>
                  </a:cubicBezTo>
                  <a:lnTo>
                    <a:pt x="376" y="176"/>
                  </a:lnTo>
                  <a:cubicBezTo>
                    <a:pt x="351" y="176"/>
                    <a:pt x="326" y="201"/>
                    <a:pt x="276" y="201"/>
                  </a:cubicBezTo>
                  <a:close/>
                </a:path>
              </a:pathLst>
            </a:custGeom>
            <a:solidFill>
              <a:srgbClr val="A8B5BC"/>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gd8e25188ff_0_26"/>
            <p:cNvSpPr/>
            <p:nvPr/>
          </p:nvSpPr>
          <p:spPr>
            <a:xfrm>
              <a:off x="6517927" y="1691984"/>
              <a:ext cx="14412" cy="7247"/>
            </a:xfrm>
            <a:custGeom>
              <a:rect b="b" l="l" r="r" t="t"/>
              <a:pathLst>
                <a:path extrusionOk="0" h="177" w="352">
                  <a:moveTo>
                    <a:pt x="276" y="176"/>
                  </a:moveTo>
                  <a:lnTo>
                    <a:pt x="1" y="1"/>
                  </a:lnTo>
                  <a:cubicBezTo>
                    <a:pt x="26" y="1"/>
                    <a:pt x="51" y="1"/>
                    <a:pt x="76" y="1"/>
                  </a:cubicBezTo>
                  <a:lnTo>
                    <a:pt x="352" y="151"/>
                  </a:lnTo>
                  <a:cubicBezTo>
                    <a:pt x="326" y="151"/>
                    <a:pt x="301" y="176"/>
                    <a:pt x="276" y="176"/>
                  </a:cubicBezTo>
                  <a:close/>
                </a:path>
              </a:pathLst>
            </a:custGeom>
            <a:solidFill>
              <a:srgbClr val="A4B0B7"/>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gd8e25188ff_0_26"/>
            <p:cNvSpPr/>
            <p:nvPr/>
          </p:nvSpPr>
          <p:spPr>
            <a:xfrm>
              <a:off x="6520998" y="1691984"/>
              <a:ext cx="13388" cy="6182"/>
            </a:xfrm>
            <a:custGeom>
              <a:rect b="b" l="l" r="r" t="t"/>
              <a:pathLst>
                <a:path extrusionOk="0" h="151" w="327">
                  <a:moveTo>
                    <a:pt x="277" y="151"/>
                  </a:moveTo>
                  <a:lnTo>
                    <a:pt x="1" y="1"/>
                  </a:lnTo>
                  <a:cubicBezTo>
                    <a:pt x="1" y="1"/>
                    <a:pt x="26" y="1"/>
                    <a:pt x="51" y="1"/>
                  </a:cubicBezTo>
                  <a:lnTo>
                    <a:pt x="327" y="151"/>
                  </a:lnTo>
                  <a:cubicBezTo>
                    <a:pt x="302" y="151"/>
                    <a:pt x="277" y="151"/>
                    <a:pt x="277" y="151"/>
                  </a:cubicBezTo>
                  <a:close/>
                </a:path>
              </a:pathLst>
            </a:custGeom>
            <a:solidFill>
              <a:srgbClr val="A0ACB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gd8e25188ff_0_26"/>
            <p:cNvSpPr/>
            <p:nvPr/>
          </p:nvSpPr>
          <p:spPr>
            <a:xfrm>
              <a:off x="6523045" y="1691984"/>
              <a:ext cx="13388" cy="6182"/>
            </a:xfrm>
            <a:custGeom>
              <a:rect b="b" l="l" r="r" t="t"/>
              <a:pathLst>
                <a:path extrusionOk="0" h="151" w="327">
                  <a:moveTo>
                    <a:pt x="277" y="151"/>
                  </a:moveTo>
                  <a:lnTo>
                    <a:pt x="1" y="1"/>
                  </a:lnTo>
                  <a:cubicBezTo>
                    <a:pt x="1" y="1"/>
                    <a:pt x="26" y="1"/>
                    <a:pt x="51" y="1"/>
                  </a:cubicBezTo>
                  <a:lnTo>
                    <a:pt x="327" y="151"/>
                  </a:lnTo>
                  <a:cubicBezTo>
                    <a:pt x="302" y="151"/>
                    <a:pt x="277" y="151"/>
                    <a:pt x="277" y="151"/>
                  </a:cubicBezTo>
                  <a:close/>
                </a:path>
              </a:pathLst>
            </a:custGeom>
            <a:solidFill>
              <a:srgbClr val="9CA7AE"/>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gd8e25188ff_0_26"/>
            <p:cNvSpPr/>
            <p:nvPr/>
          </p:nvSpPr>
          <p:spPr>
            <a:xfrm>
              <a:off x="6525133" y="1691984"/>
              <a:ext cx="13347" cy="6182"/>
            </a:xfrm>
            <a:custGeom>
              <a:rect b="b" l="l" r="r" t="t"/>
              <a:pathLst>
                <a:path extrusionOk="0" h="151" w="326">
                  <a:moveTo>
                    <a:pt x="276" y="151"/>
                  </a:moveTo>
                  <a:lnTo>
                    <a:pt x="0" y="1"/>
                  </a:lnTo>
                  <a:cubicBezTo>
                    <a:pt x="0" y="1"/>
                    <a:pt x="25" y="1"/>
                    <a:pt x="50" y="1"/>
                  </a:cubicBezTo>
                  <a:lnTo>
                    <a:pt x="326" y="151"/>
                  </a:lnTo>
                  <a:cubicBezTo>
                    <a:pt x="301" y="151"/>
                    <a:pt x="276" y="151"/>
                    <a:pt x="276" y="151"/>
                  </a:cubicBezTo>
                  <a:close/>
                </a:path>
              </a:pathLst>
            </a:custGeom>
            <a:solidFill>
              <a:srgbClr val="97A2A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gd8e25188ff_0_26"/>
            <p:cNvSpPr/>
            <p:nvPr/>
          </p:nvSpPr>
          <p:spPr>
            <a:xfrm>
              <a:off x="6527180" y="1691984"/>
              <a:ext cx="12324" cy="7247"/>
            </a:xfrm>
            <a:custGeom>
              <a:rect b="b" l="l" r="r" t="t"/>
              <a:pathLst>
                <a:path extrusionOk="0" h="177" w="301">
                  <a:moveTo>
                    <a:pt x="276" y="151"/>
                  </a:moveTo>
                  <a:lnTo>
                    <a:pt x="0" y="1"/>
                  </a:lnTo>
                  <a:cubicBezTo>
                    <a:pt x="0" y="1"/>
                    <a:pt x="25" y="1"/>
                    <a:pt x="25" y="1"/>
                  </a:cubicBezTo>
                  <a:lnTo>
                    <a:pt x="301" y="176"/>
                  </a:lnTo>
                  <a:cubicBezTo>
                    <a:pt x="301" y="176"/>
                    <a:pt x="276" y="151"/>
                    <a:pt x="276" y="151"/>
                  </a:cubicBezTo>
                  <a:close/>
                </a:path>
              </a:pathLst>
            </a:custGeom>
            <a:solidFill>
              <a:srgbClr val="939EA4"/>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gd8e25188ff_0_26"/>
            <p:cNvSpPr/>
            <p:nvPr/>
          </p:nvSpPr>
          <p:spPr>
            <a:xfrm>
              <a:off x="6528204" y="1691984"/>
              <a:ext cx="13388" cy="7247"/>
            </a:xfrm>
            <a:custGeom>
              <a:rect b="b" l="l" r="r" t="t"/>
              <a:pathLst>
                <a:path extrusionOk="0" h="177" w="327">
                  <a:moveTo>
                    <a:pt x="276" y="176"/>
                  </a:moveTo>
                  <a:lnTo>
                    <a:pt x="0" y="1"/>
                  </a:lnTo>
                  <a:cubicBezTo>
                    <a:pt x="25" y="1"/>
                    <a:pt x="25" y="26"/>
                    <a:pt x="50" y="26"/>
                  </a:cubicBezTo>
                  <a:lnTo>
                    <a:pt x="326" y="176"/>
                  </a:lnTo>
                  <a:cubicBezTo>
                    <a:pt x="301" y="176"/>
                    <a:pt x="301" y="176"/>
                    <a:pt x="276" y="176"/>
                  </a:cubicBezTo>
                  <a:close/>
                </a:path>
              </a:pathLst>
            </a:custGeom>
            <a:solidFill>
              <a:srgbClr val="8F999F"/>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gd8e25188ff_0_26"/>
            <p:cNvSpPr/>
            <p:nvPr/>
          </p:nvSpPr>
          <p:spPr>
            <a:xfrm>
              <a:off x="6530251" y="1693008"/>
              <a:ext cx="12365" cy="7247"/>
            </a:xfrm>
            <a:custGeom>
              <a:rect b="b" l="l" r="r" t="t"/>
              <a:pathLst>
                <a:path extrusionOk="0" h="177" w="302">
                  <a:moveTo>
                    <a:pt x="276" y="151"/>
                  </a:moveTo>
                  <a:lnTo>
                    <a:pt x="0" y="1"/>
                  </a:lnTo>
                  <a:cubicBezTo>
                    <a:pt x="0" y="1"/>
                    <a:pt x="25" y="1"/>
                    <a:pt x="25" y="26"/>
                  </a:cubicBezTo>
                  <a:lnTo>
                    <a:pt x="301" y="176"/>
                  </a:lnTo>
                  <a:cubicBezTo>
                    <a:pt x="301" y="176"/>
                    <a:pt x="276" y="151"/>
                    <a:pt x="276" y="151"/>
                  </a:cubicBezTo>
                  <a:close/>
                </a:path>
              </a:pathLst>
            </a:custGeom>
            <a:solidFill>
              <a:srgbClr val="8A949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gd8e25188ff_0_26"/>
            <p:cNvSpPr/>
            <p:nvPr/>
          </p:nvSpPr>
          <p:spPr>
            <a:xfrm>
              <a:off x="6531274" y="1694031"/>
              <a:ext cx="12365" cy="6223"/>
            </a:xfrm>
            <a:custGeom>
              <a:rect b="b" l="l" r="r" t="t"/>
              <a:pathLst>
                <a:path extrusionOk="0" h="152" w="302">
                  <a:moveTo>
                    <a:pt x="276" y="151"/>
                  </a:moveTo>
                  <a:lnTo>
                    <a:pt x="0" y="1"/>
                  </a:lnTo>
                  <a:cubicBezTo>
                    <a:pt x="0" y="1"/>
                    <a:pt x="0" y="1"/>
                    <a:pt x="0" y="1"/>
                  </a:cubicBezTo>
                  <a:lnTo>
                    <a:pt x="301" y="151"/>
                  </a:lnTo>
                  <a:cubicBezTo>
                    <a:pt x="276" y="151"/>
                    <a:pt x="276" y="151"/>
                    <a:pt x="276" y="151"/>
                  </a:cubicBezTo>
                  <a:close/>
                </a:path>
              </a:pathLst>
            </a:custGeom>
            <a:solidFill>
              <a:srgbClr val="869095"/>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gd8e25188ff_0_26"/>
            <p:cNvSpPr/>
            <p:nvPr/>
          </p:nvSpPr>
          <p:spPr>
            <a:xfrm>
              <a:off x="5805822" y="1693008"/>
              <a:ext cx="748060" cy="950234"/>
            </a:xfrm>
            <a:custGeom>
              <a:rect b="b" l="l" r="r" t="t"/>
              <a:pathLst>
                <a:path extrusionOk="0" h="23209" w="18271">
                  <a:moveTo>
                    <a:pt x="17469" y="226"/>
                  </a:moveTo>
                  <a:cubicBezTo>
                    <a:pt x="17895" y="1"/>
                    <a:pt x="18221" y="176"/>
                    <a:pt x="18221" y="652"/>
                  </a:cubicBezTo>
                  <a:lnTo>
                    <a:pt x="18271" y="14913"/>
                  </a:lnTo>
                  <a:lnTo>
                    <a:pt x="17494" y="15339"/>
                  </a:lnTo>
                  <a:lnTo>
                    <a:pt x="17469" y="7595"/>
                  </a:lnTo>
                  <a:lnTo>
                    <a:pt x="727" y="17269"/>
                  </a:lnTo>
                  <a:lnTo>
                    <a:pt x="727" y="22808"/>
                  </a:lnTo>
                  <a:lnTo>
                    <a:pt x="50" y="23209"/>
                  </a:lnTo>
                  <a:lnTo>
                    <a:pt x="0" y="11179"/>
                  </a:lnTo>
                  <a:cubicBezTo>
                    <a:pt x="0" y="10702"/>
                    <a:pt x="326" y="10126"/>
                    <a:pt x="752" y="9875"/>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gd8e25188ff_0_26"/>
            <p:cNvSpPr/>
            <p:nvPr/>
          </p:nvSpPr>
          <p:spPr>
            <a:xfrm>
              <a:off x="5794522" y="1696078"/>
              <a:ext cx="726525" cy="947164"/>
            </a:xfrm>
            <a:custGeom>
              <a:rect b="b" l="l" r="r" t="t"/>
              <a:pathLst>
                <a:path extrusionOk="0" h="23134" w="17745">
                  <a:moveTo>
                    <a:pt x="301" y="10903"/>
                  </a:moveTo>
                  <a:cubicBezTo>
                    <a:pt x="301" y="10853"/>
                    <a:pt x="326" y="10803"/>
                    <a:pt x="326" y="10753"/>
                  </a:cubicBezTo>
                  <a:cubicBezTo>
                    <a:pt x="326" y="10728"/>
                    <a:pt x="351" y="10728"/>
                    <a:pt x="351" y="10728"/>
                  </a:cubicBezTo>
                  <a:cubicBezTo>
                    <a:pt x="351" y="10678"/>
                    <a:pt x="376" y="10602"/>
                    <a:pt x="401" y="10552"/>
                  </a:cubicBezTo>
                  <a:cubicBezTo>
                    <a:pt x="401" y="10552"/>
                    <a:pt x="401" y="10552"/>
                    <a:pt x="401" y="10552"/>
                  </a:cubicBezTo>
                  <a:cubicBezTo>
                    <a:pt x="426" y="10477"/>
                    <a:pt x="451" y="10427"/>
                    <a:pt x="502" y="10377"/>
                  </a:cubicBezTo>
                  <a:cubicBezTo>
                    <a:pt x="502" y="10377"/>
                    <a:pt x="502" y="10377"/>
                    <a:pt x="502" y="10377"/>
                  </a:cubicBezTo>
                  <a:cubicBezTo>
                    <a:pt x="527" y="10302"/>
                    <a:pt x="577" y="10252"/>
                    <a:pt x="602" y="10201"/>
                  </a:cubicBezTo>
                  <a:cubicBezTo>
                    <a:pt x="602" y="10201"/>
                    <a:pt x="602" y="10201"/>
                    <a:pt x="602" y="10201"/>
                  </a:cubicBezTo>
                  <a:cubicBezTo>
                    <a:pt x="652" y="10151"/>
                    <a:pt x="677" y="10101"/>
                    <a:pt x="727" y="10051"/>
                  </a:cubicBezTo>
                  <a:cubicBezTo>
                    <a:pt x="727" y="10051"/>
                    <a:pt x="752" y="10051"/>
                    <a:pt x="752" y="10026"/>
                  </a:cubicBezTo>
                  <a:cubicBezTo>
                    <a:pt x="777" y="10026"/>
                    <a:pt x="777" y="10001"/>
                    <a:pt x="802" y="9976"/>
                  </a:cubicBezTo>
                  <a:cubicBezTo>
                    <a:pt x="878" y="9926"/>
                    <a:pt x="953" y="9851"/>
                    <a:pt x="1028" y="9800"/>
                  </a:cubicBezTo>
                  <a:lnTo>
                    <a:pt x="17745" y="151"/>
                  </a:lnTo>
                  <a:lnTo>
                    <a:pt x="17469" y="1"/>
                  </a:lnTo>
                  <a:lnTo>
                    <a:pt x="752" y="9650"/>
                  </a:lnTo>
                  <a:cubicBezTo>
                    <a:pt x="677" y="9700"/>
                    <a:pt x="602" y="9750"/>
                    <a:pt x="527" y="9825"/>
                  </a:cubicBezTo>
                  <a:cubicBezTo>
                    <a:pt x="527" y="9825"/>
                    <a:pt x="502" y="9825"/>
                    <a:pt x="502" y="9851"/>
                  </a:cubicBezTo>
                  <a:cubicBezTo>
                    <a:pt x="502" y="9851"/>
                    <a:pt x="477" y="9876"/>
                    <a:pt x="477" y="9876"/>
                  </a:cubicBezTo>
                  <a:cubicBezTo>
                    <a:pt x="451" y="9876"/>
                    <a:pt x="451" y="9901"/>
                    <a:pt x="451" y="9901"/>
                  </a:cubicBezTo>
                  <a:cubicBezTo>
                    <a:pt x="426" y="9901"/>
                    <a:pt x="426" y="9926"/>
                    <a:pt x="426" y="9926"/>
                  </a:cubicBezTo>
                  <a:cubicBezTo>
                    <a:pt x="401" y="9951"/>
                    <a:pt x="376" y="9976"/>
                    <a:pt x="351" y="10001"/>
                  </a:cubicBezTo>
                  <a:cubicBezTo>
                    <a:pt x="351" y="10001"/>
                    <a:pt x="351" y="10026"/>
                    <a:pt x="326" y="10026"/>
                  </a:cubicBezTo>
                  <a:cubicBezTo>
                    <a:pt x="326" y="10026"/>
                    <a:pt x="326" y="10051"/>
                    <a:pt x="326" y="10051"/>
                  </a:cubicBezTo>
                  <a:cubicBezTo>
                    <a:pt x="326" y="10051"/>
                    <a:pt x="326" y="10051"/>
                    <a:pt x="301" y="10076"/>
                  </a:cubicBezTo>
                  <a:cubicBezTo>
                    <a:pt x="301" y="10101"/>
                    <a:pt x="276" y="10126"/>
                    <a:pt x="276" y="10126"/>
                  </a:cubicBezTo>
                  <a:cubicBezTo>
                    <a:pt x="251" y="10151"/>
                    <a:pt x="226" y="10176"/>
                    <a:pt x="226" y="10201"/>
                  </a:cubicBezTo>
                  <a:cubicBezTo>
                    <a:pt x="226" y="10201"/>
                    <a:pt x="226" y="10201"/>
                    <a:pt x="226" y="10201"/>
                  </a:cubicBezTo>
                  <a:cubicBezTo>
                    <a:pt x="226" y="10201"/>
                    <a:pt x="226" y="10201"/>
                    <a:pt x="226" y="10201"/>
                  </a:cubicBezTo>
                  <a:cubicBezTo>
                    <a:pt x="201" y="10226"/>
                    <a:pt x="201" y="10252"/>
                    <a:pt x="201" y="10252"/>
                  </a:cubicBezTo>
                  <a:cubicBezTo>
                    <a:pt x="176" y="10277"/>
                    <a:pt x="176" y="10302"/>
                    <a:pt x="151" y="10327"/>
                  </a:cubicBezTo>
                  <a:cubicBezTo>
                    <a:pt x="151" y="10352"/>
                    <a:pt x="151" y="10377"/>
                    <a:pt x="126" y="10377"/>
                  </a:cubicBezTo>
                  <a:cubicBezTo>
                    <a:pt x="126" y="10377"/>
                    <a:pt x="126" y="10377"/>
                    <a:pt x="126" y="10377"/>
                  </a:cubicBezTo>
                  <a:cubicBezTo>
                    <a:pt x="126" y="10402"/>
                    <a:pt x="126" y="10402"/>
                    <a:pt x="126" y="10402"/>
                  </a:cubicBezTo>
                  <a:cubicBezTo>
                    <a:pt x="126" y="10402"/>
                    <a:pt x="101" y="10427"/>
                    <a:pt x="101" y="10452"/>
                  </a:cubicBezTo>
                  <a:cubicBezTo>
                    <a:pt x="101" y="10477"/>
                    <a:pt x="76" y="10502"/>
                    <a:pt x="76" y="10527"/>
                  </a:cubicBezTo>
                  <a:cubicBezTo>
                    <a:pt x="76" y="10552"/>
                    <a:pt x="76" y="10552"/>
                    <a:pt x="76" y="10577"/>
                  </a:cubicBezTo>
                  <a:cubicBezTo>
                    <a:pt x="50" y="10577"/>
                    <a:pt x="50" y="10577"/>
                    <a:pt x="50" y="10577"/>
                  </a:cubicBezTo>
                  <a:cubicBezTo>
                    <a:pt x="50" y="10577"/>
                    <a:pt x="50" y="10602"/>
                    <a:pt x="50" y="10602"/>
                  </a:cubicBezTo>
                  <a:cubicBezTo>
                    <a:pt x="50" y="10627"/>
                    <a:pt x="25" y="10653"/>
                    <a:pt x="25" y="10703"/>
                  </a:cubicBezTo>
                  <a:cubicBezTo>
                    <a:pt x="25" y="10703"/>
                    <a:pt x="25" y="10728"/>
                    <a:pt x="25" y="10753"/>
                  </a:cubicBezTo>
                  <a:cubicBezTo>
                    <a:pt x="25" y="10753"/>
                    <a:pt x="25" y="10753"/>
                    <a:pt x="25" y="10778"/>
                  </a:cubicBezTo>
                  <a:cubicBezTo>
                    <a:pt x="25" y="10778"/>
                    <a:pt x="25" y="10778"/>
                    <a:pt x="25" y="10803"/>
                  </a:cubicBezTo>
                  <a:cubicBezTo>
                    <a:pt x="0" y="10853"/>
                    <a:pt x="0" y="10903"/>
                    <a:pt x="0" y="10953"/>
                  </a:cubicBezTo>
                  <a:lnTo>
                    <a:pt x="50" y="22983"/>
                  </a:lnTo>
                  <a:lnTo>
                    <a:pt x="326" y="23134"/>
                  </a:lnTo>
                  <a:lnTo>
                    <a:pt x="276" y="11104"/>
                  </a:lnTo>
                  <a:cubicBezTo>
                    <a:pt x="276" y="11054"/>
                    <a:pt x="276" y="10978"/>
                    <a:pt x="301" y="10928"/>
                  </a:cubicBezTo>
                  <a:cubicBezTo>
                    <a:pt x="301" y="10928"/>
                    <a:pt x="301" y="10903"/>
                    <a:pt x="301" y="10903"/>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gd8e25188ff_0_26"/>
            <p:cNvSpPr/>
            <p:nvPr/>
          </p:nvSpPr>
          <p:spPr>
            <a:xfrm>
              <a:off x="7728748" y="3824295"/>
              <a:ext cx="52365" cy="300682"/>
            </a:xfrm>
            <a:custGeom>
              <a:rect b="b" l="l" r="r" t="t"/>
              <a:pathLst>
                <a:path extrusionOk="0" h="7344" w="1279">
                  <a:moveTo>
                    <a:pt x="1" y="7343"/>
                  </a:moveTo>
                  <a:lnTo>
                    <a:pt x="1103" y="75"/>
                  </a:lnTo>
                  <a:cubicBezTo>
                    <a:pt x="1154" y="50"/>
                    <a:pt x="1229" y="25"/>
                    <a:pt x="1279" y="0"/>
                  </a:cubicBezTo>
                  <a:lnTo>
                    <a:pt x="151" y="652"/>
                  </a:lnTo>
                  <a:cubicBezTo>
                    <a:pt x="101" y="652"/>
                    <a:pt x="51" y="7318"/>
                    <a:pt x="1" y="7343"/>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gd8e25188ff_0_26"/>
            <p:cNvSpPr/>
            <p:nvPr/>
          </p:nvSpPr>
          <p:spPr>
            <a:xfrm>
              <a:off x="7734930" y="3822207"/>
              <a:ext cx="51342" cy="28783"/>
            </a:xfrm>
            <a:custGeom>
              <a:rect b="b" l="l" r="r" t="t"/>
              <a:pathLst>
                <a:path extrusionOk="0" h="703" w="1254">
                  <a:moveTo>
                    <a:pt x="0" y="703"/>
                  </a:moveTo>
                  <a:lnTo>
                    <a:pt x="1128" y="51"/>
                  </a:lnTo>
                  <a:cubicBezTo>
                    <a:pt x="1153" y="26"/>
                    <a:pt x="1203" y="26"/>
                    <a:pt x="1253" y="1"/>
                  </a:cubicBezTo>
                  <a:lnTo>
                    <a:pt x="125" y="653"/>
                  </a:lnTo>
                  <a:cubicBezTo>
                    <a:pt x="75" y="678"/>
                    <a:pt x="50" y="678"/>
                    <a:pt x="0" y="703"/>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gd8e25188ff_0_26"/>
            <p:cNvSpPr/>
            <p:nvPr/>
          </p:nvSpPr>
          <p:spPr>
            <a:xfrm>
              <a:off x="7832413" y="4146469"/>
              <a:ext cx="80043" cy="175520"/>
            </a:xfrm>
            <a:custGeom>
              <a:rect b="b" l="l" r="r" t="t"/>
              <a:pathLst>
                <a:path extrusionOk="0" h="4287" w="1955">
                  <a:moveTo>
                    <a:pt x="1955" y="2282"/>
                  </a:moveTo>
                  <a:cubicBezTo>
                    <a:pt x="1955" y="2256"/>
                    <a:pt x="1955" y="2231"/>
                    <a:pt x="1955" y="2181"/>
                  </a:cubicBezTo>
                  <a:cubicBezTo>
                    <a:pt x="1955" y="2156"/>
                    <a:pt x="1955" y="2131"/>
                    <a:pt x="1955" y="2106"/>
                  </a:cubicBezTo>
                  <a:lnTo>
                    <a:pt x="1955" y="2081"/>
                  </a:lnTo>
                  <a:cubicBezTo>
                    <a:pt x="1955" y="2081"/>
                    <a:pt x="1955" y="2081"/>
                    <a:pt x="1955" y="2081"/>
                  </a:cubicBezTo>
                  <a:cubicBezTo>
                    <a:pt x="1955" y="2056"/>
                    <a:pt x="1930" y="2031"/>
                    <a:pt x="1930" y="2006"/>
                  </a:cubicBezTo>
                  <a:cubicBezTo>
                    <a:pt x="1930" y="1956"/>
                    <a:pt x="1930" y="1931"/>
                    <a:pt x="1930" y="1906"/>
                  </a:cubicBezTo>
                  <a:cubicBezTo>
                    <a:pt x="1930" y="1855"/>
                    <a:pt x="1905" y="1830"/>
                    <a:pt x="1905" y="1805"/>
                  </a:cubicBezTo>
                  <a:cubicBezTo>
                    <a:pt x="1905" y="1805"/>
                    <a:pt x="1905" y="1780"/>
                    <a:pt x="1905" y="1780"/>
                  </a:cubicBezTo>
                  <a:cubicBezTo>
                    <a:pt x="1905" y="1780"/>
                    <a:pt x="1905" y="1780"/>
                    <a:pt x="1905" y="1780"/>
                  </a:cubicBezTo>
                  <a:cubicBezTo>
                    <a:pt x="1905" y="1755"/>
                    <a:pt x="1880" y="1730"/>
                    <a:pt x="1880" y="1705"/>
                  </a:cubicBezTo>
                  <a:cubicBezTo>
                    <a:pt x="1880" y="1655"/>
                    <a:pt x="1880" y="1630"/>
                    <a:pt x="1855" y="1605"/>
                  </a:cubicBezTo>
                  <a:cubicBezTo>
                    <a:pt x="1855" y="1555"/>
                    <a:pt x="1855" y="1530"/>
                    <a:pt x="1830" y="1479"/>
                  </a:cubicBezTo>
                  <a:cubicBezTo>
                    <a:pt x="1830" y="1479"/>
                    <a:pt x="1830" y="1479"/>
                    <a:pt x="1830" y="1479"/>
                  </a:cubicBezTo>
                  <a:cubicBezTo>
                    <a:pt x="1830" y="1479"/>
                    <a:pt x="1830" y="1479"/>
                    <a:pt x="1830" y="1479"/>
                  </a:cubicBezTo>
                  <a:cubicBezTo>
                    <a:pt x="1830" y="1429"/>
                    <a:pt x="1805" y="1404"/>
                    <a:pt x="1805" y="1379"/>
                  </a:cubicBezTo>
                  <a:cubicBezTo>
                    <a:pt x="1805" y="1354"/>
                    <a:pt x="1780" y="1304"/>
                    <a:pt x="1780" y="1279"/>
                  </a:cubicBezTo>
                  <a:cubicBezTo>
                    <a:pt x="1754" y="1254"/>
                    <a:pt x="1754" y="1204"/>
                    <a:pt x="1729" y="1179"/>
                  </a:cubicBezTo>
                  <a:cubicBezTo>
                    <a:pt x="1729" y="1179"/>
                    <a:pt x="1729" y="1179"/>
                    <a:pt x="1729" y="1179"/>
                  </a:cubicBezTo>
                  <a:cubicBezTo>
                    <a:pt x="1729" y="1179"/>
                    <a:pt x="1729" y="1154"/>
                    <a:pt x="1729" y="1154"/>
                  </a:cubicBezTo>
                  <a:cubicBezTo>
                    <a:pt x="1729" y="1129"/>
                    <a:pt x="1704" y="1104"/>
                    <a:pt x="1704" y="1078"/>
                  </a:cubicBezTo>
                  <a:cubicBezTo>
                    <a:pt x="1679" y="1053"/>
                    <a:pt x="1679" y="1028"/>
                    <a:pt x="1654" y="978"/>
                  </a:cubicBezTo>
                  <a:cubicBezTo>
                    <a:pt x="1654" y="953"/>
                    <a:pt x="1629" y="928"/>
                    <a:pt x="1629" y="903"/>
                  </a:cubicBezTo>
                  <a:cubicBezTo>
                    <a:pt x="1604" y="878"/>
                    <a:pt x="1604" y="878"/>
                    <a:pt x="1604" y="878"/>
                  </a:cubicBezTo>
                  <a:cubicBezTo>
                    <a:pt x="1604" y="878"/>
                    <a:pt x="1604" y="853"/>
                    <a:pt x="1604" y="853"/>
                  </a:cubicBezTo>
                  <a:cubicBezTo>
                    <a:pt x="1604" y="828"/>
                    <a:pt x="1579" y="828"/>
                    <a:pt x="1579" y="803"/>
                  </a:cubicBezTo>
                  <a:cubicBezTo>
                    <a:pt x="1554" y="753"/>
                    <a:pt x="1554" y="728"/>
                    <a:pt x="1529" y="703"/>
                  </a:cubicBezTo>
                  <a:cubicBezTo>
                    <a:pt x="1504" y="652"/>
                    <a:pt x="1479" y="627"/>
                    <a:pt x="1479" y="577"/>
                  </a:cubicBezTo>
                  <a:cubicBezTo>
                    <a:pt x="1479" y="577"/>
                    <a:pt x="1454" y="577"/>
                    <a:pt x="1454" y="577"/>
                  </a:cubicBezTo>
                  <a:cubicBezTo>
                    <a:pt x="1454" y="577"/>
                    <a:pt x="1454" y="552"/>
                    <a:pt x="1454" y="552"/>
                  </a:cubicBezTo>
                  <a:cubicBezTo>
                    <a:pt x="1429" y="502"/>
                    <a:pt x="1404" y="452"/>
                    <a:pt x="1379" y="402"/>
                  </a:cubicBezTo>
                  <a:cubicBezTo>
                    <a:pt x="1353" y="377"/>
                    <a:pt x="1353" y="377"/>
                    <a:pt x="1328" y="352"/>
                  </a:cubicBezTo>
                  <a:cubicBezTo>
                    <a:pt x="1303" y="302"/>
                    <a:pt x="1278" y="251"/>
                    <a:pt x="1253" y="226"/>
                  </a:cubicBezTo>
                  <a:cubicBezTo>
                    <a:pt x="1228" y="201"/>
                    <a:pt x="1228" y="176"/>
                    <a:pt x="1203" y="151"/>
                  </a:cubicBezTo>
                  <a:cubicBezTo>
                    <a:pt x="1178" y="101"/>
                    <a:pt x="1153" y="51"/>
                    <a:pt x="1103" y="1"/>
                  </a:cubicBezTo>
                  <a:lnTo>
                    <a:pt x="0" y="652"/>
                  </a:lnTo>
                  <a:cubicBezTo>
                    <a:pt x="50" y="728"/>
                    <a:pt x="100" y="803"/>
                    <a:pt x="125" y="878"/>
                  </a:cubicBezTo>
                  <a:cubicBezTo>
                    <a:pt x="150" y="903"/>
                    <a:pt x="201" y="953"/>
                    <a:pt x="226" y="1003"/>
                  </a:cubicBezTo>
                  <a:cubicBezTo>
                    <a:pt x="251" y="1053"/>
                    <a:pt x="301" y="1129"/>
                    <a:pt x="326" y="1204"/>
                  </a:cubicBezTo>
                  <a:cubicBezTo>
                    <a:pt x="351" y="1204"/>
                    <a:pt x="351" y="1229"/>
                    <a:pt x="351" y="1229"/>
                  </a:cubicBezTo>
                  <a:cubicBezTo>
                    <a:pt x="401" y="1329"/>
                    <a:pt x="451" y="1404"/>
                    <a:pt x="476" y="1505"/>
                  </a:cubicBezTo>
                  <a:cubicBezTo>
                    <a:pt x="501" y="1505"/>
                    <a:pt x="501" y="1505"/>
                    <a:pt x="501" y="1530"/>
                  </a:cubicBezTo>
                  <a:cubicBezTo>
                    <a:pt x="526" y="1605"/>
                    <a:pt x="577" y="1705"/>
                    <a:pt x="602" y="1805"/>
                  </a:cubicBezTo>
                  <a:cubicBezTo>
                    <a:pt x="602" y="1805"/>
                    <a:pt x="627" y="1805"/>
                    <a:pt x="627" y="1830"/>
                  </a:cubicBezTo>
                  <a:cubicBezTo>
                    <a:pt x="652" y="1906"/>
                    <a:pt x="677" y="2006"/>
                    <a:pt x="702" y="2106"/>
                  </a:cubicBezTo>
                  <a:cubicBezTo>
                    <a:pt x="702" y="2131"/>
                    <a:pt x="702" y="2131"/>
                    <a:pt x="702" y="2131"/>
                  </a:cubicBezTo>
                  <a:cubicBezTo>
                    <a:pt x="752" y="2231"/>
                    <a:pt x="777" y="2332"/>
                    <a:pt x="777" y="2432"/>
                  </a:cubicBezTo>
                  <a:cubicBezTo>
                    <a:pt x="777" y="2432"/>
                    <a:pt x="777" y="2432"/>
                    <a:pt x="777" y="2432"/>
                  </a:cubicBezTo>
                  <a:cubicBezTo>
                    <a:pt x="802" y="2532"/>
                    <a:pt x="827" y="2632"/>
                    <a:pt x="827" y="2733"/>
                  </a:cubicBezTo>
                  <a:cubicBezTo>
                    <a:pt x="827" y="2733"/>
                    <a:pt x="827" y="2733"/>
                    <a:pt x="827" y="2733"/>
                  </a:cubicBezTo>
                  <a:cubicBezTo>
                    <a:pt x="852" y="2833"/>
                    <a:pt x="852" y="2933"/>
                    <a:pt x="852" y="3033"/>
                  </a:cubicBezTo>
                  <a:cubicBezTo>
                    <a:pt x="852" y="3184"/>
                    <a:pt x="827" y="3309"/>
                    <a:pt x="802" y="3459"/>
                  </a:cubicBezTo>
                  <a:cubicBezTo>
                    <a:pt x="802" y="3459"/>
                    <a:pt x="802" y="3459"/>
                    <a:pt x="802" y="3459"/>
                  </a:cubicBezTo>
                  <a:cubicBezTo>
                    <a:pt x="777" y="3585"/>
                    <a:pt x="727" y="3710"/>
                    <a:pt x="702" y="3810"/>
                  </a:cubicBezTo>
                  <a:cubicBezTo>
                    <a:pt x="702" y="3810"/>
                    <a:pt x="677" y="3810"/>
                    <a:pt x="677" y="3810"/>
                  </a:cubicBezTo>
                  <a:cubicBezTo>
                    <a:pt x="652" y="3911"/>
                    <a:pt x="602" y="3986"/>
                    <a:pt x="551" y="4036"/>
                  </a:cubicBezTo>
                  <a:cubicBezTo>
                    <a:pt x="526" y="4061"/>
                    <a:pt x="501" y="4086"/>
                    <a:pt x="476" y="4111"/>
                  </a:cubicBezTo>
                  <a:cubicBezTo>
                    <a:pt x="426" y="4186"/>
                    <a:pt x="351" y="4236"/>
                    <a:pt x="276" y="4287"/>
                  </a:cubicBezTo>
                  <a:lnTo>
                    <a:pt x="1379" y="3635"/>
                  </a:lnTo>
                  <a:cubicBezTo>
                    <a:pt x="1454" y="3610"/>
                    <a:pt x="1529" y="3535"/>
                    <a:pt x="1604" y="3459"/>
                  </a:cubicBezTo>
                  <a:cubicBezTo>
                    <a:pt x="1629" y="3434"/>
                    <a:pt x="1629" y="3434"/>
                    <a:pt x="1654" y="3409"/>
                  </a:cubicBezTo>
                  <a:cubicBezTo>
                    <a:pt x="1679" y="3359"/>
                    <a:pt x="1704" y="3334"/>
                    <a:pt x="1729" y="3309"/>
                  </a:cubicBezTo>
                  <a:cubicBezTo>
                    <a:pt x="1754" y="3259"/>
                    <a:pt x="1780" y="3234"/>
                    <a:pt x="1805" y="3184"/>
                  </a:cubicBezTo>
                  <a:cubicBezTo>
                    <a:pt x="1805" y="3184"/>
                    <a:pt x="1805" y="3159"/>
                    <a:pt x="1805" y="3159"/>
                  </a:cubicBezTo>
                  <a:cubicBezTo>
                    <a:pt x="1805" y="3159"/>
                    <a:pt x="1805" y="3159"/>
                    <a:pt x="1805" y="3159"/>
                  </a:cubicBezTo>
                  <a:cubicBezTo>
                    <a:pt x="1830" y="3134"/>
                    <a:pt x="1830" y="3109"/>
                    <a:pt x="1855" y="3058"/>
                  </a:cubicBezTo>
                  <a:cubicBezTo>
                    <a:pt x="1855" y="3033"/>
                    <a:pt x="1880" y="2983"/>
                    <a:pt x="1880" y="2958"/>
                  </a:cubicBezTo>
                  <a:cubicBezTo>
                    <a:pt x="1905" y="2933"/>
                    <a:pt x="1905" y="2883"/>
                    <a:pt x="1905" y="2858"/>
                  </a:cubicBezTo>
                  <a:cubicBezTo>
                    <a:pt x="1905" y="2833"/>
                    <a:pt x="1905" y="2833"/>
                    <a:pt x="1930" y="2808"/>
                  </a:cubicBezTo>
                  <a:cubicBezTo>
                    <a:pt x="1930" y="2808"/>
                    <a:pt x="1930" y="2808"/>
                    <a:pt x="1930" y="2808"/>
                  </a:cubicBezTo>
                  <a:cubicBezTo>
                    <a:pt x="1930" y="2783"/>
                    <a:pt x="1930" y="2783"/>
                    <a:pt x="1930" y="2758"/>
                  </a:cubicBezTo>
                  <a:cubicBezTo>
                    <a:pt x="1930" y="2733"/>
                    <a:pt x="1930" y="2708"/>
                    <a:pt x="1955" y="2657"/>
                  </a:cubicBezTo>
                  <a:cubicBezTo>
                    <a:pt x="1955" y="2632"/>
                    <a:pt x="1955" y="2607"/>
                    <a:pt x="1955" y="2582"/>
                  </a:cubicBezTo>
                  <a:cubicBezTo>
                    <a:pt x="1955" y="2532"/>
                    <a:pt x="1955" y="2507"/>
                    <a:pt x="1955" y="2482"/>
                  </a:cubicBezTo>
                  <a:cubicBezTo>
                    <a:pt x="1955" y="2457"/>
                    <a:pt x="1955" y="2407"/>
                    <a:pt x="1955" y="2382"/>
                  </a:cubicBezTo>
                  <a:lnTo>
                    <a:pt x="1955" y="2382"/>
                  </a:lnTo>
                  <a:cubicBezTo>
                    <a:pt x="1955" y="2357"/>
                    <a:pt x="1955" y="2307"/>
                    <a:pt x="1955" y="2282"/>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gd8e25188ff_0_26"/>
            <p:cNvSpPr/>
            <p:nvPr/>
          </p:nvSpPr>
          <p:spPr>
            <a:xfrm>
              <a:off x="7705165" y="3714488"/>
              <a:ext cx="162173" cy="628017"/>
            </a:xfrm>
            <a:custGeom>
              <a:rect b="b" l="l" r="r" t="t"/>
              <a:pathLst>
                <a:path extrusionOk="0" h="15339" w="3961">
                  <a:moveTo>
                    <a:pt x="3108" y="1304"/>
                  </a:moveTo>
                  <a:lnTo>
                    <a:pt x="3108" y="11203"/>
                  </a:lnTo>
                  <a:cubicBezTo>
                    <a:pt x="3609" y="11930"/>
                    <a:pt x="3960" y="12807"/>
                    <a:pt x="3960" y="13584"/>
                  </a:cubicBezTo>
                  <a:cubicBezTo>
                    <a:pt x="3960" y="14838"/>
                    <a:pt x="3058" y="15339"/>
                    <a:pt x="1955" y="14712"/>
                  </a:cubicBezTo>
                  <a:cubicBezTo>
                    <a:pt x="877" y="14086"/>
                    <a:pt x="0" y="12557"/>
                    <a:pt x="0" y="11279"/>
                  </a:cubicBezTo>
                  <a:cubicBezTo>
                    <a:pt x="0" y="10502"/>
                    <a:pt x="326" y="3409"/>
                    <a:pt x="852" y="3284"/>
                  </a:cubicBezTo>
                  <a:lnTo>
                    <a:pt x="852" y="0"/>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gd8e25188ff_0_26"/>
            <p:cNvSpPr/>
            <p:nvPr/>
          </p:nvSpPr>
          <p:spPr>
            <a:xfrm>
              <a:off x="7832413" y="3741142"/>
              <a:ext cx="46183" cy="432066"/>
            </a:xfrm>
            <a:custGeom>
              <a:rect b="b" l="l" r="r" t="t"/>
              <a:pathLst>
                <a:path extrusionOk="0" h="10553" w="1128">
                  <a:moveTo>
                    <a:pt x="0" y="653"/>
                  </a:moveTo>
                  <a:lnTo>
                    <a:pt x="1128" y="1"/>
                  </a:lnTo>
                  <a:lnTo>
                    <a:pt x="1103" y="9901"/>
                  </a:lnTo>
                  <a:lnTo>
                    <a:pt x="0" y="10552"/>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gd8e25188ff_0_26"/>
            <p:cNvSpPr/>
            <p:nvPr/>
          </p:nvSpPr>
          <p:spPr>
            <a:xfrm>
              <a:off x="7740048" y="3687794"/>
              <a:ext cx="138549" cy="80084"/>
            </a:xfrm>
            <a:custGeom>
              <a:rect b="b" l="l" r="r" t="t"/>
              <a:pathLst>
                <a:path extrusionOk="0" h="1956" w="3384">
                  <a:moveTo>
                    <a:pt x="0" y="652"/>
                  </a:moveTo>
                  <a:lnTo>
                    <a:pt x="1128" y="1"/>
                  </a:lnTo>
                  <a:lnTo>
                    <a:pt x="3384" y="1304"/>
                  </a:lnTo>
                  <a:lnTo>
                    <a:pt x="2256" y="1956"/>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gd8e25188ff_0_26"/>
            <p:cNvSpPr/>
            <p:nvPr/>
          </p:nvSpPr>
          <p:spPr>
            <a:xfrm>
              <a:off x="7676424" y="4220370"/>
              <a:ext cx="140637" cy="206268"/>
            </a:xfrm>
            <a:custGeom>
              <a:rect b="b" l="l" r="r" t="t"/>
              <a:pathLst>
                <a:path extrusionOk="0" h="5038" w="3435">
                  <a:moveTo>
                    <a:pt x="1730" y="552"/>
                  </a:moveTo>
                  <a:cubicBezTo>
                    <a:pt x="2657" y="1103"/>
                    <a:pt x="3434" y="2406"/>
                    <a:pt x="3434" y="3509"/>
                  </a:cubicBezTo>
                  <a:cubicBezTo>
                    <a:pt x="3434" y="4587"/>
                    <a:pt x="2657" y="5038"/>
                    <a:pt x="1705" y="4487"/>
                  </a:cubicBezTo>
                  <a:cubicBezTo>
                    <a:pt x="777" y="3935"/>
                    <a:pt x="1" y="2607"/>
                    <a:pt x="1" y="1529"/>
                  </a:cubicBezTo>
                  <a:cubicBezTo>
                    <a:pt x="1" y="451"/>
                    <a:pt x="777" y="0"/>
                    <a:pt x="1730" y="552"/>
                  </a:cubicBez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gd8e25188ff_0_26"/>
            <p:cNvSpPr/>
            <p:nvPr/>
          </p:nvSpPr>
          <p:spPr>
            <a:xfrm>
              <a:off x="7696936" y="4207023"/>
              <a:ext cx="165244" cy="202174"/>
            </a:xfrm>
            <a:custGeom>
              <a:rect b="b" l="l" r="r" t="t"/>
              <a:pathLst>
                <a:path extrusionOk="0" h="4938" w="4036">
                  <a:moveTo>
                    <a:pt x="4036" y="3108"/>
                  </a:moveTo>
                  <a:cubicBezTo>
                    <a:pt x="4036" y="3083"/>
                    <a:pt x="4036" y="3058"/>
                    <a:pt x="4036" y="3033"/>
                  </a:cubicBezTo>
                  <a:cubicBezTo>
                    <a:pt x="4036" y="2983"/>
                    <a:pt x="4036" y="2958"/>
                    <a:pt x="4036" y="2933"/>
                  </a:cubicBezTo>
                  <a:cubicBezTo>
                    <a:pt x="4036" y="2908"/>
                    <a:pt x="4036" y="2883"/>
                    <a:pt x="4036" y="2858"/>
                  </a:cubicBezTo>
                  <a:cubicBezTo>
                    <a:pt x="4011" y="2833"/>
                    <a:pt x="4011" y="2808"/>
                    <a:pt x="4011" y="2757"/>
                  </a:cubicBezTo>
                  <a:cubicBezTo>
                    <a:pt x="4011" y="2757"/>
                    <a:pt x="4011" y="2757"/>
                    <a:pt x="4011" y="2757"/>
                  </a:cubicBezTo>
                  <a:cubicBezTo>
                    <a:pt x="4011" y="2757"/>
                    <a:pt x="4011" y="2757"/>
                    <a:pt x="4011" y="2757"/>
                  </a:cubicBezTo>
                  <a:cubicBezTo>
                    <a:pt x="4011" y="2732"/>
                    <a:pt x="4011" y="2707"/>
                    <a:pt x="3986" y="2682"/>
                  </a:cubicBezTo>
                  <a:cubicBezTo>
                    <a:pt x="3986" y="2657"/>
                    <a:pt x="3986" y="2632"/>
                    <a:pt x="3986" y="2582"/>
                  </a:cubicBezTo>
                  <a:cubicBezTo>
                    <a:pt x="3961" y="2557"/>
                    <a:pt x="3961" y="2532"/>
                    <a:pt x="3961" y="2507"/>
                  </a:cubicBezTo>
                  <a:cubicBezTo>
                    <a:pt x="3961" y="2482"/>
                    <a:pt x="3936" y="2432"/>
                    <a:pt x="3936" y="2407"/>
                  </a:cubicBezTo>
                  <a:cubicBezTo>
                    <a:pt x="3936" y="2381"/>
                    <a:pt x="3911" y="2356"/>
                    <a:pt x="3911" y="2331"/>
                  </a:cubicBezTo>
                  <a:cubicBezTo>
                    <a:pt x="3911" y="2331"/>
                    <a:pt x="3911" y="2331"/>
                    <a:pt x="3911" y="2331"/>
                  </a:cubicBezTo>
                  <a:cubicBezTo>
                    <a:pt x="3911" y="2331"/>
                    <a:pt x="3911" y="2331"/>
                    <a:pt x="3911" y="2331"/>
                  </a:cubicBezTo>
                  <a:cubicBezTo>
                    <a:pt x="3911" y="2281"/>
                    <a:pt x="3886" y="2256"/>
                    <a:pt x="3886" y="2231"/>
                  </a:cubicBezTo>
                  <a:cubicBezTo>
                    <a:pt x="3860" y="2206"/>
                    <a:pt x="3860" y="2181"/>
                    <a:pt x="3860" y="2156"/>
                  </a:cubicBezTo>
                  <a:cubicBezTo>
                    <a:pt x="3835" y="2131"/>
                    <a:pt x="3835" y="2081"/>
                    <a:pt x="3810" y="2056"/>
                  </a:cubicBezTo>
                  <a:cubicBezTo>
                    <a:pt x="3810" y="2031"/>
                    <a:pt x="3785" y="2006"/>
                    <a:pt x="3785" y="1980"/>
                  </a:cubicBezTo>
                  <a:cubicBezTo>
                    <a:pt x="3785" y="1955"/>
                    <a:pt x="3760" y="1930"/>
                    <a:pt x="3760" y="1905"/>
                  </a:cubicBezTo>
                  <a:cubicBezTo>
                    <a:pt x="3760" y="1905"/>
                    <a:pt x="3760" y="1905"/>
                    <a:pt x="3760" y="1905"/>
                  </a:cubicBezTo>
                  <a:cubicBezTo>
                    <a:pt x="3760" y="1905"/>
                    <a:pt x="3760" y="1905"/>
                    <a:pt x="3760" y="1905"/>
                  </a:cubicBezTo>
                  <a:cubicBezTo>
                    <a:pt x="3735" y="1880"/>
                    <a:pt x="3735" y="1855"/>
                    <a:pt x="3710" y="1805"/>
                  </a:cubicBezTo>
                  <a:cubicBezTo>
                    <a:pt x="3685" y="1780"/>
                    <a:pt x="3685" y="1755"/>
                    <a:pt x="3660" y="1730"/>
                  </a:cubicBezTo>
                  <a:cubicBezTo>
                    <a:pt x="3660" y="1680"/>
                    <a:pt x="3635" y="1655"/>
                    <a:pt x="3610" y="1630"/>
                  </a:cubicBezTo>
                  <a:cubicBezTo>
                    <a:pt x="3585" y="1579"/>
                    <a:pt x="3585" y="1554"/>
                    <a:pt x="3560" y="1504"/>
                  </a:cubicBezTo>
                  <a:cubicBezTo>
                    <a:pt x="3560" y="1504"/>
                    <a:pt x="3535" y="1504"/>
                    <a:pt x="3535" y="1504"/>
                  </a:cubicBezTo>
                  <a:cubicBezTo>
                    <a:pt x="3535" y="1479"/>
                    <a:pt x="3535" y="1479"/>
                    <a:pt x="3535" y="1479"/>
                  </a:cubicBezTo>
                  <a:cubicBezTo>
                    <a:pt x="3484" y="1404"/>
                    <a:pt x="3459" y="1329"/>
                    <a:pt x="3409" y="1279"/>
                  </a:cubicBezTo>
                  <a:cubicBezTo>
                    <a:pt x="3359" y="1229"/>
                    <a:pt x="3334" y="1153"/>
                    <a:pt x="3284" y="1103"/>
                  </a:cubicBezTo>
                  <a:cubicBezTo>
                    <a:pt x="3259" y="1078"/>
                    <a:pt x="3234" y="1053"/>
                    <a:pt x="3209" y="1003"/>
                  </a:cubicBezTo>
                  <a:cubicBezTo>
                    <a:pt x="3209" y="978"/>
                    <a:pt x="3184" y="953"/>
                    <a:pt x="3159" y="928"/>
                  </a:cubicBezTo>
                  <a:cubicBezTo>
                    <a:pt x="3134" y="903"/>
                    <a:pt x="3109" y="878"/>
                    <a:pt x="3083" y="853"/>
                  </a:cubicBezTo>
                  <a:cubicBezTo>
                    <a:pt x="3058" y="828"/>
                    <a:pt x="3033" y="803"/>
                    <a:pt x="3008" y="777"/>
                  </a:cubicBezTo>
                  <a:cubicBezTo>
                    <a:pt x="3008" y="777"/>
                    <a:pt x="3008" y="777"/>
                    <a:pt x="3008" y="777"/>
                  </a:cubicBezTo>
                  <a:cubicBezTo>
                    <a:pt x="3008" y="777"/>
                    <a:pt x="3008" y="752"/>
                    <a:pt x="3008" y="752"/>
                  </a:cubicBezTo>
                  <a:cubicBezTo>
                    <a:pt x="2983" y="752"/>
                    <a:pt x="2958" y="727"/>
                    <a:pt x="2958" y="702"/>
                  </a:cubicBezTo>
                  <a:cubicBezTo>
                    <a:pt x="2933" y="677"/>
                    <a:pt x="2908" y="652"/>
                    <a:pt x="2883" y="627"/>
                  </a:cubicBezTo>
                  <a:cubicBezTo>
                    <a:pt x="2858" y="602"/>
                    <a:pt x="2833" y="602"/>
                    <a:pt x="2808" y="577"/>
                  </a:cubicBezTo>
                  <a:cubicBezTo>
                    <a:pt x="2783" y="552"/>
                    <a:pt x="2758" y="527"/>
                    <a:pt x="2733" y="502"/>
                  </a:cubicBezTo>
                  <a:cubicBezTo>
                    <a:pt x="2708" y="502"/>
                    <a:pt x="2708" y="477"/>
                    <a:pt x="2682" y="477"/>
                  </a:cubicBezTo>
                  <a:cubicBezTo>
                    <a:pt x="2682" y="477"/>
                    <a:pt x="2682" y="477"/>
                    <a:pt x="2682" y="452"/>
                  </a:cubicBezTo>
                  <a:cubicBezTo>
                    <a:pt x="2657" y="452"/>
                    <a:pt x="2657" y="452"/>
                    <a:pt x="2657" y="427"/>
                  </a:cubicBezTo>
                  <a:cubicBezTo>
                    <a:pt x="2632" y="427"/>
                    <a:pt x="2607" y="402"/>
                    <a:pt x="2582" y="376"/>
                  </a:cubicBezTo>
                  <a:cubicBezTo>
                    <a:pt x="2557" y="351"/>
                    <a:pt x="2532" y="351"/>
                    <a:pt x="2507" y="326"/>
                  </a:cubicBezTo>
                  <a:cubicBezTo>
                    <a:pt x="2482" y="301"/>
                    <a:pt x="2457" y="301"/>
                    <a:pt x="2432" y="276"/>
                  </a:cubicBezTo>
                  <a:cubicBezTo>
                    <a:pt x="2407" y="276"/>
                    <a:pt x="2382" y="251"/>
                    <a:pt x="2357" y="226"/>
                  </a:cubicBezTo>
                  <a:cubicBezTo>
                    <a:pt x="2357" y="226"/>
                    <a:pt x="2332" y="226"/>
                    <a:pt x="2332" y="226"/>
                  </a:cubicBezTo>
                  <a:cubicBezTo>
                    <a:pt x="2332" y="226"/>
                    <a:pt x="2307" y="201"/>
                    <a:pt x="2281" y="201"/>
                  </a:cubicBezTo>
                  <a:cubicBezTo>
                    <a:pt x="2256" y="176"/>
                    <a:pt x="2231" y="176"/>
                    <a:pt x="2206" y="151"/>
                  </a:cubicBezTo>
                  <a:cubicBezTo>
                    <a:pt x="2181" y="151"/>
                    <a:pt x="2156" y="126"/>
                    <a:pt x="2156" y="126"/>
                  </a:cubicBezTo>
                  <a:cubicBezTo>
                    <a:pt x="2131" y="126"/>
                    <a:pt x="2106" y="101"/>
                    <a:pt x="2081" y="101"/>
                  </a:cubicBezTo>
                  <a:cubicBezTo>
                    <a:pt x="2056" y="76"/>
                    <a:pt x="2031" y="76"/>
                    <a:pt x="2006" y="76"/>
                  </a:cubicBezTo>
                  <a:cubicBezTo>
                    <a:pt x="2006" y="76"/>
                    <a:pt x="2006" y="76"/>
                    <a:pt x="1981" y="76"/>
                  </a:cubicBezTo>
                  <a:cubicBezTo>
                    <a:pt x="1981" y="76"/>
                    <a:pt x="1981" y="76"/>
                    <a:pt x="1981" y="76"/>
                  </a:cubicBezTo>
                  <a:cubicBezTo>
                    <a:pt x="1981" y="51"/>
                    <a:pt x="1956" y="51"/>
                    <a:pt x="1931" y="51"/>
                  </a:cubicBezTo>
                  <a:cubicBezTo>
                    <a:pt x="1906" y="51"/>
                    <a:pt x="1880" y="26"/>
                    <a:pt x="1855" y="26"/>
                  </a:cubicBezTo>
                  <a:cubicBezTo>
                    <a:pt x="1855" y="26"/>
                    <a:pt x="1830" y="26"/>
                    <a:pt x="1805" y="26"/>
                  </a:cubicBezTo>
                  <a:cubicBezTo>
                    <a:pt x="1780" y="0"/>
                    <a:pt x="1755" y="0"/>
                    <a:pt x="1730" y="0"/>
                  </a:cubicBezTo>
                  <a:cubicBezTo>
                    <a:pt x="1705" y="0"/>
                    <a:pt x="1680" y="0"/>
                    <a:pt x="1680" y="0"/>
                  </a:cubicBezTo>
                  <a:cubicBezTo>
                    <a:pt x="1680" y="0"/>
                    <a:pt x="1655" y="0"/>
                    <a:pt x="1655" y="0"/>
                  </a:cubicBezTo>
                  <a:cubicBezTo>
                    <a:pt x="1655" y="0"/>
                    <a:pt x="1655" y="0"/>
                    <a:pt x="1655" y="0"/>
                  </a:cubicBezTo>
                  <a:cubicBezTo>
                    <a:pt x="1630" y="0"/>
                    <a:pt x="1580" y="0"/>
                    <a:pt x="1555" y="0"/>
                  </a:cubicBezTo>
                  <a:cubicBezTo>
                    <a:pt x="1530" y="0"/>
                    <a:pt x="1505" y="0"/>
                    <a:pt x="1479" y="0"/>
                  </a:cubicBezTo>
                  <a:cubicBezTo>
                    <a:pt x="1454" y="0"/>
                    <a:pt x="1404" y="0"/>
                    <a:pt x="1379" y="0"/>
                  </a:cubicBezTo>
                  <a:cubicBezTo>
                    <a:pt x="1379" y="0"/>
                    <a:pt x="1379" y="0"/>
                    <a:pt x="1379" y="0"/>
                  </a:cubicBezTo>
                  <a:lnTo>
                    <a:pt x="1379" y="0"/>
                  </a:lnTo>
                  <a:cubicBezTo>
                    <a:pt x="1329" y="26"/>
                    <a:pt x="1304" y="26"/>
                    <a:pt x="1254" y="51"/>
                  </a:cubicBezTo>
                  <a:cubicBezTo>
                    <a:pt x="1204" y="51"/>
                    <a:pt x="1154" y="76"/>
                    <a:pt x="1129" y="101"/>
                  </a:cubicBezTo>
                  <a:lnTo>
                    <a:pt x="1" y="752"/>
                  </a:lnTo>
                  <a:cubicBezTo>
                    <a:pt x="76" y="702"/>
                    <a:pt x="176" y="677"/>
                    <a:pt x="251" y="652"/>
                  </a:cubicBezTo>
                  <a:cubicBezTo>
                    <a:pt x="251" y="652"/>
                    <a:pt x="251" y="652"/>
                    <a:pt x="251" y="652"/>
                  </a:cubicBezTo>
                  <a:cubicBezTo>
                    <a:pt x="352" y="652"/>
                    <a:pt x="452" y="627"/>
                    <a:pt x="552" y="652"/>
                  </a:cubicBezTo>
                  <a:cubicBezTo>
                    <a:pt x="552" y="652"/>
                    <a:pt x="552" y="652"/>
                    <a:pt x="552" y="652"/>
                  </a:cubicBezTo>
                  <a:cubicBezTo>
                    <a:pt x="652" y="652"/>
                    <a:pt x="753" y="677"/>
                    <a:pt x="878" y="702"/>
                  </a:cubicBezTo>
                  <a:cubicBezTo>
                    <a:pt x="878" y="702"/>
                    <a:pt x="878" y="702"/>
                    <a:pt x="878" y="727"/>
                  </a:cubicBezTo>
                  <a:cubicBezTo>
                    <a:pt x="978" y="752"/>
                    <a:pt x="1104" y="803"/>
                    <a:pt x="1229" y="878"/>
                  </a:cubicBezTo>
                  <a:cubicBezTo>
                    <a:pt x="1329" y="953"/>
                    <a:pt x="1454" y="1028"/>
                    <a:pt x="1555" y="1103"/>
                  </a:cubicBezTo>
                  <a:cubicBezTo>
                    <a:pt x="1555" y="1103"/>
                    <a:pt x="1580" y="1103"/>
                    <a:pt x="1580" y="1128"/>
                  </a:cubicBezTo>
                  <a:cubicBezTo>
                    <a:pt x="1680" y="1204"/>
                    <a:pt x="1780" y="1304"/>
                    <a:pt x="1880" y="1404"/>
                  </a:cubicBezTo>
                  <a:cubicBezTo>
                    <a:pt x="1880" y="1404"/>
                    <a:pt x="1880" y="1404"/>
                    <a:pt x="1880" y="1404"/>
                  </a:cubicBezTo>
                  <a:cubicBezTo>
                    <a:pt x="2081" y="1630"/>
                    <a:pt x="2281" y="1880"/>
                    <a:pt x="2432" y="2131"/>
                  </a:cubicBezTo>
                  <a:cubicBezTo>
                    <a:pt x="2432" y="2156"/>
                    <a:pt x="2432" y="2156"/>
                    <a:pt x="2432" y="2156"/>
                  </a:cubicBezTo>
                  <a:cubicBezTo>
                    <a:pt x="2507" y="2281"/>
                    <a:pt x="2582" y="2432"/>
                    <a:pt x="2632" y="2557"/>
                  </a:cubicBezTo>
                  <a:cubicBezTo>
                    <a:pt x="2632" y="2557"/>
                    <a:pt x="2632" y="2557"/>
                    <a:pt x="2632" y="2557"/>
                  </a:cubicBezTo>
                  <a:cubicBezTo>
                    <a:pt x="2708" y="2707"/>
                    <a:pt x="2758" y="2833"/>
                    <a:pt x="2808" y="2983"/>
                  </a:cubicBezTo>
                  <a:cubicBezTo>
                    <a:pt x="2808" y="2983"/>
                    <a:pt x="2808" y="2983"/>
                    <a:pt x="2808" y="2983"/>
                  </a:cubicBezTo>
                  <a:cubicBezTo>
                    <a:pt x="2833" y="3133"/>
                    <a:pt x="2883" y="3284"/>
                    <a:pt x="2883" y="3409"/>
                  </a:cubicBezTo>
                  <a:cubicBezTo>
                    <a:pt x="2883" y="3409"/>
                    <a:pt x="2883" y="3409"/>
                    <a:pt x="2883" y="3409"/>
                  </a:cubicBezTo>
                  <a:cubicBezTo>
                    <a:pt x="2908" y="3559"/>
                    <a:pt x="2933" y="3685"/>
                    <a:pt x="2933" y="3835"/>
                  </a:cubicBezTo>
                  <a:cubicBezTo>
                    <a:pt x="2933" y="3960"/>
                    <a:pt x="2908" y="4086"/>
                    <a:pt x="2883" y="4211"/>
                  </a:cubicBezTo>
                  <a:cubicBezTo>
                    <a:pt x="2883" y="4211"/>
                    <a:pt x="2883" y="4211"/>
                    <a:pt x="2883" y="4211"/>
                  </a:cubicBezTo>
                  <a:cubicBezTo>
                    <a:pt x="2858" y="4311"/>
                    <a:pt x="2833" y="4412"/>
                    <a:pt x="2783" y="4512"/>
                  </a:cubicBezTo>
                  <a:cubicBezTo>
                    <a:pt x="2783" y="4512"/>
                    <a:pt x="2783" y="4512"/>
                    <a:pt x="2783" y="4512"/>
                  </a:cubicBezTo>
                  <a:cubicBezTo>
                    <a:pt x="2758" y="4587"/>
                    <a:pt x="2708" y="4662"/>
                    <a:pt x="2657" y="4712"/>
                  </a:cubicBezTo>
                  <a:cubicBezTo>
                    <a:pt x="2657" y="4737"/>
                    <a:pt x="2632" y="4762"/>
                    <a:pt x="2607" y="4762"/>
                  </a:cubicBezTo>
                  <a:cubicBezTo>
                    <a:pt x="2557" y="4838"/>
                    <a:pt x="2507" y="4888"/>
                    <a:pt x="2432" y="4938"/>
                  </a:cubicBezTo>
                  <a:lnTo>
                    <a:pt x="3535" y="4286"/>
                  </a:lnTo>
                  <a:cubicBezTo>
                    <a:pt x="3610" y="4236"/>
                    <a:pt x="3685" y="4186"/>
                    <a:pt x="3735" y="4136"/>
                  </a:cubicBezTo>
                  <a:cubicBezTo>
                    <a:pt x="3760" y="4111"/>
                    <a:pt x="3760" y="4086"/>
                    <a:pt x="3785" y="4061"/>
                  </a:cubicBezTo>
                  <a:cubicBezTo>
                    <a:pt x="3810" y="4036"/>
                    <a:pt x="3835" y="4011"/>
                    <a:pt x="3835" y="3985"/>
                  </a:cubicBezTo>
                  <a:cubicBezTo>
                    <a:pt x="3860" y="3960"/>
                    <a:pt x="3886" y="3910"/>
                    <a:pt x="3911" y="3885"/>
                  </a:cubicBezTo>
                  <a:lnTo>
                    <a:pt x="3911" y="3860"/>
                  </a:lnTo>
                  <a:cubicBezTo>
                    <a:pt x="3911" y="3860"/>
                    <a:pt x="3911" y="3860"/>
                    <a:pt x="3911" y="3860"/>
                  </a:cubicBezTo>
                  <a:cubicBezTo>
                    <a:pt x="3936" y="3835"/>
                    <a:pt x="3936" y="3810"/>
                    <a:pt x="3936" y="3785"/>
                  </a:cubicBezTo>
                  <a:cubicBezTo>
                    <a:pt x="3961" y="3735"/>
                    <a:pt x="3961" y="3710"/>
                    <a:pt x="3986" y="3685"/>
                  </a:cubicBezTo>
                  <a:cubicBezTo>
                    <a:pt x="3986" y="3660"/>
                    <a:pt x="3986" y="3635"/>
                    <a:pt x="4011" y="3610"/>
                  </a:cubicBezTo>
                  <a:cubicBezTo>
                    <a:pt x="4011" y="3584"/>
                    <a:pt x="4011" y="3584"/>
                    <a:pt x="4011" y="3559"/>
                  </a:cubicBezTo>
                  <a:cubicBezTo>
                    <a:pt x="4011" y="3559"/>
                    <a:pt x="4011" y="3559"/>
                    <a:pt x="4011" y="3559"/>
                  </a:cubicBezTo>
                  <a:cubicBezTo>
                    <a:pt x="4011" y="3534"/>
                    <a:pt x="4011" y="3534"/>
                    <a:pt x="4011" y="3509"/>
                  </a:cubicBezTo>
                  <a:cubicBezTo>
                    <a:pt x="4011" y="3484"/>
                    <a:pt x="4036" y="3459"/>
                    <a:pt x="4036" y="3434"/>
                  </a:cubicBezTo>
                  <a:cubicBezTo>
                    <a:pt x="4036" y="3409"/>
                    <a:pt x="4036" y="3384"/>
                    <a:pt x="4036" y="3359"/>
                  </a:cubicBezTo>
                  <a:cubicBezTo>
                    <a:pt x="4036" y="3334"/>
                    <a:pt x="4036" y="3309"/>
                    <a:pt x="4036" y="3259"/>
                  </a:cubicBezTo>
                  <a:cubicBezTo>
                    <a:pt x="4036" y="3234"/>
                    <a:pt x="4036" y="3209"/>
                    <a:pt x="4036" y="3183"/>
                  </a:cubicBezTo>
                  <a:lnTo>
                    <a:pt x="4036" y="3183"/>
                  </a:lnTo>
                  <a:cubicBezTo>
                    <a:pt x="4036" y="3158"/>
                    <a:pt x="4036" y="3133"/>
                    <a:pt x="4036" y="3108"/>
                  </a:cubicBez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gd8e25188ff_0_26"/>
            <p:cNvSpPr/>
            <p:nvPr/>
          </p:nvSpPr>
          <p:spPr>
            <a:xfrm>
              <a:off x="7632288" y="4132099"/>
              <a:ext cx="53430" cy="29806"/>
            </a:xfrm>
            <a:custGeom>
              <a:rect b="b" l="l" r="r" t="t"/>
              <a:pathLst>
                <a:path extrusionOk="0" h="728" w="1305">
                  <a:moveTo>
                    <a:pt x="1" y="728"/>
                  </a:moveTo>
                  <a:lnTo>
                    <a:pt x="1129" y="76"/>
                  </a:lnTo>
                  <a:cubicBezTo>
                    <a:pt x="1179" y="51"/>
                    <a:pt x="1229" y="26"/>
                    <a:pt x="1304" y="1"/>
                  </a:cubicBezTo>
                  <a:lnTo>
                    <a:pt x="176" y="653"/>
                  </a:lnTo>
                  <a:cubicBezTo>
                    <a:pt x="126" y="678"/>
                    <a:pt x="76" y="703"/>
                    <a:pt x="1" y="728"/>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gd8e25188ff_0_26"/>
            <p:cNvSpPr/>
            <p:nvPr/>
          </p:nvSpPr>
          <p:spPr>
            <a:xfrm>
              <a:off x="7639494" y="4131075"/>
              <a:ext cx="50318" cy="27759"/>
            </a:xfrm>
            <a:custGeom>
              <a:rect b="b" l="l" r="r" t="t"/>
              <a:pathLst>
                <a:path extrusionOk="0" h="678" w="1229">
                  <a:moveTo>
                    <a:pt x="0" y="678"/>
                  </a:moveTo>
                  <a:lnTo>
                    <a:pt x="1128" y="26"/>
                  </a:lnTo>
                  <a:cubicBezTo>
                    <a:pt x="1153" y="1"/>
                    <a:pt x="1203" y="1"/>
                    <a:pt x="1228" y="1"/>
                  </a:cubicBezTo>
                  <a:lnTo>
                    <a:pt x="126" y="652"/>
                  </a:lnTo>
                  <a:cubicBezTo>
                    <a:pt x="75" y="652"/>
                    <a:pt x="50" y="652"/>
                    <a:pt x="0" y="678"/>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gd8e25188ff_0_26"/>
            <p:cNvSpPr/>
            <p:nvPr/>
          </p:nvSpPr>
          <p:spPr>
            <a:xfrm>
              <a:off x="7736977" y="4184464"/>
              <a:ext cx="80084" cy="174456"/>
            </a:xfrm>
            <a:custGeom>
              <a:rect b="b" l="l" r="r" t="t"/>
              <a:pathLst>
                <a:path extrusionOk="0" h="4261" w="1956">
                  <a:moveTo>
                    <a:pt x="1955" y="2256"/>
                  </a:moveTo>
                  <a:cubicBezTo>
                    <a:pt x="1955" y="2231"/>
                    <a:pt x="1955" y="2206"/>
                    <a:pt x="1955" y="2156"/>
                  </a:cubicBezTo>
                  <a:cubicBezTo>
                    <a:pt x="1955" y="2130"/>
                    <a:pt x="1955" y="2105"/>
                    <a:pt x="1930" y="2080"/>
                  </a:cubicBezTo>
                  <a:cubicBezTo>
                    <a:pt x="1930" y="2080"/>
                    <a:pt x="1930" y="2055"/>
                    <a:pt x="1930" y="2055"/>
                  </a:cubicBezTo>
                  <a:cubicBezTo>
                    <a:pt x="1930" y="2055"/>
                    <a:pt x="1930" y="2055"/>
                    <a:pt x="1930" y="2055"/>
                  </a:cubicBezTo>
                  <a:cubicBezTo>
                    <a:pt x="1930" y="2030"/>
                    <a:pt x="1930" y="2005"/>
                    <a:pt x="1930" y="1980"/>
                  </a:cubicBezTo>
                  <a:cubicBezTo>
                    <a:pt x="1930" y="1930"/>
                    <a:pt x="1930" y="1905"/>
                    <a:pt x="1905" y="1880"/>
                  </a:cubicBezTo>
                  <a:cubicBezTo>
                    <a:pt x="1905" y="1855"/>
                    <a:pt x="1905" y="1805"/>
                    <a:pt x="1905" y="1780"/>
                  </a:cubicBezTo>
                  <a:cubicBezTo>
                    <a:pt x="1905" y="1780"/>
                    <a:pt x="1905" y="1755"/>
                    <a:pt x="1905" y="1755"/>
                  </a:cubicBezTo>
                  <a:lnTo>
                    <a:pt x="1905" y="1755"/>
                  </a:lnTo>
                  <a:cubicBezTo>
                    <a:pt x="1880" y="1729"/>
                    <a:pt x="1880" y="1704"/>
                    <a:pt x="1880" y="1679"/>
                  </a:cubicBezTo>
                  <a:cubicBezTo>
                    <a:pt x="1880" y="1629"/>
                    <a:pt x="1855" y="1604"/>
                    <a:pt x="1855" y="1579"/>
                  </a:cubicBezTo>
                  <a:cubicBezTo>
                    <a:pt x="1855" y="1529"/>
                    <a:pt x="1830" y="1504"/>
                    <a:pt x="1830" y="1454"/>
                  </a:cubicBezTo>
                  <a:cubicBezTo>
                    <a:pt x="1830" y="1454"/>
                    <a:pt x="1830" y="1454"/>
                    <a:pt x="1830" y="1454"/>
                  </a:cubicBezTo>
                  <a:cubicBezTo>
                    <a:pt x="1830" y="1454"/>
                    <a:pt x="1830" y="1454"/>
                    <a:pt x="1830" y="1454"/>
                  </a:cubicBezTo>
                  <a:cubicBezTo>
                    <a:pt x="1805" y="1429"/>
                    <a:pt x="1805" y="1379"/>
                    <a:pt x="1805" y="1354"/>
                  </a:cubicBezTo>
                  <a:cubicBezTo>
                    <a:pt x="1780" y="1328"/>
                    <a:pt x="1780" y="1303"/>
                    <a:pt x="1755" y="1253"/>
                  </a:cubicBezTo>
                  <a:cubicBezTo>
                    <a:pt x="1755" y="1228"/>
                    <a:pt x="1730" y="1178"/>
                    <a:pt x="1730" y="1153"/>
                  </a:cubicBezTo>
                  <a:cubicBezTo>
                    <a:pt x="1730" y="1153"/>
                    <a:pt x="1730" y="1153"/>
                    <a:pt x="1730" y="1153"/>
                  </a:cubicBezTo>
                  <a:cubicBezTo>
                    <a:pt x="1730" y="1153"/>
                    <a:pt x="1730" y="1153"/>
                    <a:pt x="1730" y="1153"/>
                  </a:cubicBezTo>
                  <a:cubicBezTo>
                    <a:pt x="1704" y="1103"/>
                    <a:pt x="1704" y="1078"/>
                    <a:pt x="1679" y="1053"/>
                  </a:cubicBezTo>
                  <a:cubicBezTo>
                    <a:pt x="1679" y="1028"/>
                    <a:pt x="1654" y="1003"/>
                    <a:pt x="1654" y="953"/>
                  </a:cubicBezTo>
                  <a:cubicBezTo>
                    <a:pt x="1629" y="927"/>
                    <a:pt x="1629" y="902"/>
                    <a:pt x="1604" y="877"/>
                  </a:cubicBezTo>
                  <a:cubicBezTo>
                    <a:pt x="1604" y="852"/>
                    <a:pt x="1604" y="852"/>
                    <a:pt x="1604" y="852"/>
                  </a:cubicBezTo>
                  <a:lnTo>
                    <a:pt x="1604" y="827"/>
                  </a:lnTo>
                  <a:cubicBezTo>
                    <a:pt x="1579" y="827"/>
                    <a:pt x="1579" y="802"/>
                    <a:pt x="1579" y="777"/>
                  </a:cubicBezTo>
                  <a:cubicBezTo>
                    <a:pt x="1554" y="752"/>
                    <a:pt x="1529" y="702"/>
                    <a:pt x="1529" y="677"/>
                  </a:cubicBezTo>
                  <a:cubicBezTo>
                    <a:pt x="1504" y="627"/>
                    <a:pt x="1479" y="602"/>
                    <a:pt x="1454" y="551"/>
                  </a:cubicBezTo>
                  <a:lnTo>
                    <a:pt x="1454" y="551"/>
                  </a:lnTo>
                  <a:cubicBezTo>
                    <a:pt x="1454" y="551"/>
                    <a:pt x="1454" y="551"/>
                    <a:pt x="1454" y="526"/>
                  </a:cubicBezTo>
                  <a:cubicBezTo>
                    <a:pt x="1429" y="476"/>
                    <a:pt x="1404" y="426"/>
                    <a:pt x="1354" y="376"/>
                  </a:cubicBezTo>
                  <a:cubicBezTo>
                    <a:pt x="1354" y="376"/>
                    <a:pt x="1329" y="351"/>
                    <a:pt x="1329" y="326"/>
                  </a:cubicBezTo>
                  <a:cubicBezTo>
                    <a:pt x="1303" y="276"/>
                    <a:pt x="1278" y="226"/>
                    <a:pt x="1253" y="201"/>
                  </a:cubicBezTo>
                  <a:cubicBezTo>
                    <a:pt x="1228" y="176"/>
                    <a:pt x="1203" y="150"/>
                    <a:pt x="1203" y="125"/>
                  </a:cubicBezTo>
                  <a:cubicBezTo>
                    <a:pt x="1178" y="75"/>
                    <a:pt x="1128" y="25"/>
                    <a:pt x="1103" y="0"/>
                  </a:cubicBezTo>
                  <a:lnTo>
                    <a:pt x="0" y="627"/>
                  </a:lnTo>
                  <a:cubicBezTo>
                    <a:pt x="25" y="702"/>
                    <a:pt x="75" y="777"/>
                    <a:pt x="126" y="852"/>
                  </a:cubicBezTo>
                  <a:cubicBezTo>
                    <a:pt x="151" y="877"/>
                    <a:pt x="176" y="927"/>
                    <a:pt x="201" y="978"/>
                  </a:cubicBezTo>
                  <a:cubicBezTo>
                    <a:pt x="251" y="1053"/>
                    <a:pt x="301" y="1103"/>
                    <a:pt x="326" y="1178"/>
                  </a:cubicBezTo>
                  <a:cubicBezTo>
                    <a:pt x="326" y="1178"/>
                    <a:pt x="326" y="1203"/>
                    <a:pt x="351" y="1203"/>
                  </a:cubicBezTo>
                  <a:cubicBezTo>
                    <a:pt x="401" y="1303"/>
                    <a:pt x="426" y="1379"/>
                    <a:pt x="476" y="1479"/>
                  </a:cubicBezTo>
                  <a:lnTo>
                    <a:pt x="476" y="1504"/>
                  </a:lnTo>
                  <a:cubicBezTo>
                    <a:pt x="527" y="1604"/>
                    <a:pt x="577" y="1679"/>
                    <a:pt x="602" y="1780"/>
                  </a:cubicBezTo>
                  <a:cubicBezTo>
                    <a:pt x="602" y="1780"/>
                    <a:pt x="602" y="1805"/>
                    <a:pt x="602" y="1805"/>
                  </a:cubicBezTo>
                  <a:cubicBezTo>
                    <a:pt x="652" y="1905"/>
                    <a:pt x="677" y="2005"/>
                    <a:pt x="702" y="2105"/>
                  </a:cubicBezTo>
                  <a:lnTo>
                    <a:pt x="702" y="2105"/>
                  </a:lnTo>
                  <a:cubicBezTo>
                    <a:pt x="727" y="2206"/>
                    <a:pt x="752" y="2306"/>
                    <a:pt x="777" y="2406"/>
                  </a:cubicBezTo>
                  <a:cubicBezTo>
                    <a:pt x="777" y="2406"/>
                    <a:pt x="777" y="2406"/>
                    <a:pt x="777" y="2406"/>
                  </a:cubicBezTo>
                  <a:cubicBezTo>
                    <a:pt x="802" y="2506"/>
                    <a:pt x="802" y="2607"/>
                    <a:pt x="827" y="2707"/>
                  </a:cubicBezTo>
                  <a:cubicBezTo>
                    <a:pt x="827" y="2707"/>
                    <a:pt x="827" y="2707"/>
                    <a:pt x="827" y="2707"/>
                  </a:cubicBezTo>
                  <a:cubicBezTo>
                    <a:pt x="827" y="2807"/>
                    <a:pt x="827" y="2907"/>
                    <a:pt x="827" y="3008"/>
                  </a:cubicBezTo>
                  <a:cubicBezTo>
                    <a:pt x="827" y="3158"/>
                    <a:pt x="827" y="3308"/>
                    <a:pt x="802" y="3434"/>
                  </a:cubicBezTo>
                  <a:cubicBezTo>
                    <a:pt x="802" y="3434"/>
                    <a:pt x="802" y="3434"/>
                    <a:pt x="802" y="3434"/>
                  </a:cubicBezTo>
                  <a:cubicBezTo>
                    <a:pt x="777" y="3559"/>
                    <a:pt x="727" y="3684"/>
                    <a:pt x="677" y="3785"/>
                  </a:cubicBezTo>
                  <a:cubicBezTo>
                    <a:pt x="677" y="3785"/>
                    <a:pt x="677" y="3785"/>
                    <a:pt x="677" y="3785"/>
                  </a:cubicBezTo>
                  <a:cubicBezTo>
                    <a:pt x="627" y="3885"/>
                    <a:pt x="577" y="3960"/>
                    <a:pt x="527" y="4035"/>
                  </a:cubicBezTo>
                  <a:cubicBezTo>
                    <a:pt x="501" y="4035"/>
                    <a:pt x="501" y="4060"/>
                    <a:pt x="476" y="4085"/>
                  </a:cubicBezTo>
                  <a:cubicBezTo>
                    <a:pt x="401" y="4161"/>
                    <a:pt x="351" y="4236"/>
                    <a:pt x="251" y="4261"/>
                  </a:cubicBezTo>
                  <a:lnTo>
                    <a:pt x="1379" y="3634"/>
                  </a:lnTo>
                  <a:cubicBezTo>
                    <a:pt x="1454" y="3584"/>
                    <a:pt x="1529" y="3509"/>
                    <a:pt x="1604" y="3434"/>
                  </a:cubicBezTo>
                  <a:cubicBezTo>
                    <a:pt x="1604" y="3434"/>
                    <a:pt x="1629" y="3409"/>
                    <a:pt x="1654" y="3384"/>
                  </a:cubicBezTo>
                  <a:cubicBezTo>
                    <a:pt x="1679" y="3359"/>
                    <a:pt x="1704" y="3308"/>
                    <a:pt x="1730" y="3283"/>
                  </a:cubicBezTo>
                  <a:cubicBezTo>
                    <a:pt x="1755" y="3233"/>
                    <a:pt x="1780" y="3208"/>
                    <a:pt x="1805" y="3158"/>
                  </a:cubicBezTo>
                  <a:cubicBezTo>
                    <a:pt x="1805" y="3158"/>
                    <a:pt x="1805" y="3158"/>
                    <a:pt x="1805" y="3158"/>
                  </a:cubicBezTo>
                  <a:cubicBezTo>
                    <a:pt x="1805" y="3133"/>
                    <a:pt x="1805" y="3133"/>
                    <a:pt x="1805" y="3133"/>
                  </a:cubicBezTo>
                  <a:cubicBezTo>
                    <a:pt x="1805" y="3108"/>
                    <a:pt x="1830" y="3083"/>
                    <a:pt x="1830" y="3033"/>
                  </a:cubicBezTo>
                  <a:cubicBezTo>
                    <a:pt x="1855" y="3008"/>
                    <a:pt x="1855" y="2983"/>
                    <a:pt x="1880" y="2932"/>
                  </a:cubicBezTo>
                  <a:cubicBezTo>
                    <a:pt x="1880" y="2907"/>
                    <a:pt x="1905" y="2857"/>
                    <a:pt x="1905" y="2832"/>
                  </a:cubicBezTo>
                  <a:cubicBezTo>
                    <a:pt x="1905" y="2832"/>
                    <a:pt x="1905" y="2807"/>
                    <a:pt x="1905" y="2782"/>
                  </a:cubicBezTo>
                  <a:cubicBezTo>
                    <a:pt x="1905" y="2782"/>
                    <a:pt x="1905" y="2782"/>
                    <a:pt x="1905" y="2782"/>
                  </a:cubicBezTo>
                  <a:cubicBezTo>
                    <a:pt x="1905" y="2757"/>
                    <a:pt x="1930" y="2757"/>
                    <a:pt x="1930" y="2732"/>
                  </a:cubicBezTo>
                  <a:cubicBezTo>
                    <a:pt x="1930" y="2707"/>
                    <a:pt x="1930" y="2682"/>
                    <a:pt x="1930" y="2632"/>
                  </a:cubicBezTo>
                  <a:cubicBezTo>
                    <a:pt x="1930" y="2607"/>
                    <a:pt x="1955" y="2582"/>
                    <a:pt x="1955" y="2557"/>
                  </a:cubicBezTo>
                  <a:cubicBezTo>
                    <a:pt x="1955" y="2506"/>
                    <a:pt x="1955" y="2481"/>
                    <a:pt x="1955" y="2456"/>
                  </a:cubicBezTo>
                  <a:cubicBezTo>
                    <a:pt x="1955" y="2431"/>
                    <a:pt x="1955" y="2381"/>
                    <a:pt x="1955" y="2356"/>
                  </a:cubicBezTo>
                  <a:lnTo>
                    <a:pt x="1955" y="2356"/>
                  </a:lnTo>
                  <a:cubicBezTo>
                    <a:pt x="1955" y="2331"/>
                    <a:pt x="1955" y="2281"/>
                    <a:pt x="1955" y="2256"/>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gd8e25188ff_0_26"/>
            <p:cNvSpPr/>
            <p:nvPr/>
          </p:nvSpPr>
          <p:spPr>
            <a:xfrm>
              <a:off x="7608706" y="3751418"/>
              <a:ext cx="163197" cy="628058"/>
            </a:xfrm>
            <a:custGeom>
              <a:rect b="b" l="l" r="r" t="t"/>
              <a:pathLst>
                <a:path extrusionOk="0" h="15340" w="3986">
                  <a:moveTo>
                    <a:pt x="3133" y="1304"/>
                  </a:moveTo>
                  <a:lnTo>
                    <a:pt x="3133" y="11204"/>
                  </a:lnTo>
                  <a:cubicBezTo>
                    <a:pt x="3634" y="11931"/>
                    <a:pt x="3985" y="12808"/>
                    <a:pt x="3960" y="13585"/>
                  </a:cubicBezTo>
                  <a:cubicBezTo>
                    <a:pt x="3960" y="14838"/>
                    <a:pt x="3083" y="15339"/>
                    <a:pt x="1980" y="14712"/>
                  </a:cubicBezTo>
                  <a:cubicBezTo>
                    <a:pt x="903" y="14086"/>
                    <a:pt x="0" y="12557"/>
                    <a:pt x="0" y="11304"/>
                  </a:cubicBezTo>
                  <a:cubicBezTo>
                    <a:pt x="25" y="10527"/>
                    <a:pt x="351" y="10026"/>
                    <a:pt x="878" y="9925"/>
                  </a:cubicBezTo>
                  <a:lnTo>
                    <a:pt x="878" y="1"/>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gd8e25188ff_0_26"/>
            <p:cNvSpPr/>
            <p:nvPr/>
          </p:nvSpPr>
          <p:spPr>
            <a:xfrm>
              <a:off x="7736977" y="3778112"/>
              <a:ext cx="45160" cy="432025"/>
            </a:xfrm>
            <a:custGeom>
              <a:rect b="b" l="l" r="r" t="t"/>
              <a:pathLst>
                <a:path extrusionOk="0" h="10552" w="1103">
                  <a:moveTo>
                    <a:pt x="0" y="652"/>
                  </a:moveTo>
                  <a:lnTo>
                    <a:pt x="1103" y="0"/>
                  </a:lnTo>
                  <a:lnTo>
                    <a:pt x="1103" y="9925"/>
                  </a:lnTo>
                  <a:lnTo>
                    <a:pt x="0" y="10552"/>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gd8e25188ff_0_26"/>
            <p:cNvSpPr/>
            <p:nvPr/>
          </p:nvSpPr>
          <p:spPr>
            <a:xfrm>
              <a:off x="7644612" y="3724724"/>
              <a:ext cx="137526" cy="80084"/>
            </a:xfrm>
            <a:custGeom>
              <a:rect b="b" l="l" r="r" t="t"/>
              <a:pathLst>
                <a:path extrusionOk="0" h="1956" w="3359">
                  <a:moveTo>
                    <a:pt x="1" y="653"/>
                  </a:moveTo>
                  <a:lnTo>
                    <a:pt x="1128" y="1"/>
                  </a:lnTo>
                  <a:lnTo>
                    <a:pt x="3359" y="1304"/>
                  </a:lnTo>
                  <a:lnTo>
                    <a:pt x="2256" y="1956"/>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gd8e25188ff_0_26"/>
            <p:cNvSpPr/>
            <p:nvPr/>
          </p:nvSpPr>
          <p:spPr>
            <a:xfrm>
              <a:off x="5878658" y="2709889"/>
              <a:ext cx="52365" cy="300723"/>
            </a:xfrm>
            <a:custGeom>
              <a:rect b="b" l="l" r="r" t="t"/>
              <a:pathLst>
                <a:path extrusionOk="0" h="7345" w="1279">
                  <a:moveTo>
                    <a:pt x="1" y="7344"/>
                  </a:moveTo>
                  <a:lnTo>
                    <a:pt x="1128" y="76"/>
                  </a:lnTo>
                  <a:cubicBezTo>
                    <a:pt x="1178" y="26"/>
                    <a:pt x="1229" y="1"/>
                    <a:pt x="1279" y="1"/>
                  </a:cubicBezTo>
                  <a:lnTo>
                    <a:pt x="176" y="653"/>
                  </a:lnTo>
                  <a:cubicBezTo>
                    <a:pt x="126" y="653"/>
                    <a:pt x="51" y="7294"/>
                    <a:pt x="1" y="7344"/>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gd8e25188ff_0_26"/>
            <p:cNvSpPr/>
            <p:nvPr/>
          </p:nvSpPr>
          <p:spPr>
            <a:xfrm>
              <a:off x="5885823" y="2707842"/>
              <a:ext cx="50359" cy="28783"/>
            </a:xfrm>
            <a:custGeom>
              <a:rect b="b" l="l" r="r" t="t"/>
              <a:pathLst>
                <a:path extrusionOk="0" h="703" w="1230">
                  <a:moveTo>
                    <a:pt x="1" y="703"/>
                  </a:moveTo>
                  <a:lnTo>
                    <a:pt x="1104" y="51"/>
                  </a:lnTo>
                  <a:cubicBezTo>
                    <a:pt x="1154" y="26"/>
                    <a:pt x="1204" y="26"/>
                    <a:pt x="1229" y="1"/>
                  </a:cubicBezTo>
                  <a:lnTo>
                    <a:pt x="126" y="652"/>
                  </a:lnTo>
                  <a:cubicBezTo>
                    <a:pt x="76" y="677"/>
                    <a:pt x="26" y="677"/>
                    <a:pt x="1" y="703"/>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gd8e25188ff_0_26"/>
            <p:cNvSpPr/>
            <p:nvPr/>
          </p:nvSpPr>
          <p:spPr>
            <a:xfrm>
              <a:off x="5982282" y="3032105"/>
              <a:ext cx="81107" cy="175520"/>
            </a:xfrm>
            <a:custGeom>
              <a:rect b="b" l="l" r="r" t="t"/>
              <a:pathLst>
                <a:path extrusionOk="0" h="4287" w="1981">
                  <a:moveTo>
                    <a:pt x="1981" y="2281"/>
                  </a:moveTo>
                  <a:cubicBezTo>
                    <a:pt x="1981" y="2256"/>
                    <a:pt x="1981" y="2231"/>
                    <a:pt x="1981" y="2181"/>
                  </a:cubicBezTo>
                  <a:cubicBezTo>
                    <a:pt x="1981" y="2156"/>
                    <a:pt x="1981" y="2131"/>
                    <a:pt x="1956" y="2081"/>
                  </a:cubicBezTo>
                  <a:cubicBezTo>
                    <a:pt x="1956" y="2081"/>
                    <a:pt x="1956" y="2081"/>
                    <a:pt x="1956" y="2081"/>
                  </a:cubicBezTo>
                  <a:cubicBezTo>
                    <a:pt x="1956" y="2081"/>
                    <a:pt x="1956" y="2081"/>
                    <a:pt x="1956" y="2081"/>
                  </a:cubicBezTo>
                  <a:cubicBezTo>
                    <a:pt x="1956" y="2056"/>
                    <a:pt x="1956" y="2031"/>
                    <a:pt x="1956" y="2006"/>
                  </a:cubicBezTo>
                  <a:cubicBezTo>
                    <a:pt x="1956" y="1955"/>
                    <a:pt x="1956" y="1930"/>
                    <a:pt x="1931" y="1905"/>
                  </a:cubicBezTo>
                  <a:cubicBezTo>
                    <a:pt x="1931" y="1855"/>
                    <a:pt x="1931" y="1830"/>
                    <a:pt x="1931" y="1805"/>
                  </a:cubicBezTo>
                  <a:cubicBezTo>
                    <a:pt x="1931" y="1780"/>
                    <a:pt x="1931" y="1780"/>
                    <a:pt x="1931" y="1780"/>
                  </a:cubicBezTo>
                  <a:cubicBezTo>
                    <a:pt x="1931" y="1780"/>
                    <a:pt x="1906" y="1780"/>
                    <a:pt x="1906" y="1780"/>
                  </a:cubicBezTo>
                  <a:cubicBezTo>
                    <a:pt x="1906" y="1755"/>
                    <a:pt x="1906" y="1730"/>
                    <a:pt x="1906" y="1705"/>
                  </a:cubicBezTo>
                  <a:cubicBezTo>
                    <a:pt x="1906" y="1655"/>
                    <a:pt x="1881" y="1630"/>
                    <a:pt x="1881" y="1580"/>
                  </a:cubicBezTo>
                  <a:cubicBezTo>
                    <a:pt x="1881" y="1554"/>
                    <a:pt x="1855" y="1529"/>
                    <a:pt x="1855" y="1479"/>
                  </a:cubicBezTo>
                  <a:cubicBezTo>
                    <a:pt x="1855" y="1479"/>
                    <a:pt x="1855" y="1479"/>
                    <a:pt x="1855" y="1479"/>
                  </a:cubicBezTo>
                  <a:cubicBezTo>
                    <a:pt x="1855" y="1479"/>
                    <a:pt x="1855" y="1479"/>
                    <a:pt x="1855" y="1454"/>
                  </a:cubicBezTo>
                  <a:cubicBezTo>
                    <a:pt x="1830" y="1429"/>
                    <a:pt x="1830" y="1404"/>
                    <a:pt x="1830" y="1379"/>
                  </a:cubicBezTo>
                  <a:cubicBezTo>
                    <a:pt x="1805" y="1354"/>
                    <a:pt x="1805" y="1304"/>
                    <a:pt x="1780" y="1279"/>
                  </a:cubicBezTo>
                  <a:cubicBezTo>
                    <a:pt x="1780" y="1254"/>
                    <a:pt x="1755" y="1204"/>
                    <a:pt x="1755" y="1179"/>
                  </a:cubicBezTo>
                  <a:cubicBezTo>
                    <a:pt x="1755" y="1179"/>
                    <a:pt x="1755" y="1179"/>
                    <a:pt x="1755" y="1179"/>
                  </a:cubicBezTo>
                  <a:cubicBezTo>
                    <a:pt x="1755" y="1153"/>
                    <a:pt x="1755" y="1153"/>
                    <a:pt x="1755" y="1153"/>
                  </a:cubicBezTo>
                  <a:cubicBezTo>
                    <a:pt x="1730" y="1128"/>
                    <a:pt x="1730" y="1103"/>
                    <a:pt x="1705" y="1078"/>
                  </a:cubicBezTo>
                  <a:cubicBezTo>
                    <a:pt x="1705" y="1053"/>
                    <a:pt x="1680" y="1028"/>
                    <a:pt x="1680" y="978"/>
                  </a:cubicBezTo>
                  <a:cubicBezTo>
                    <a:pt x="1655" y="953"/>
                    <a:pt x="1655" y="928"/>
                    <a:pt x="1630" y="878"/>
                  </a:cubicBezTo>
                  <a:cubicBezTo>
                    <a:pt x="1630" y="878"/>
                    <a:pt x="1630" y="878"/>
                    <a:pt x="1630" y="878"/>
                  </a:cubicBezTo>
                  <a:cubicBezTo>
                    <a:pt x="1630" y="853"/>
                    <a:pt x="1630" y="853"/>
                    <a:pt x="1630" y="853"/>
                  </a:cubicBezTo>
                  <a:cubicBezTo>
                    <a:pt x="1605" y="828"/>
                    <a:pt x="1605" y="828"/>
                    <a:pt x="1605" y="803"/>
                  </a:cubicBezTo>
                  <a:cubicBezTo>
                    <a:pt x="1580" y="752"/>
                    <a:pt x="1555" y="727"/>
                    <a:pt x="1555" y="702"/>
                  </a:cubicBezTo>
                  <a:cubicBezTo>
                    <a:pt x="1530" y="652"/>
                    <a:pt x="1505" y="627"/>
                    <a:pt x="1480" y="577"/>
                  </a:cubicBezTo>
                  <a:cubicBezTo>
                    <a:pt x="1480" y="577"/>
                    <a:pt x="1480" y="577"/>
                    <a:pt x="1480" y="577"/>
                  </a:cubicBezTo>
                  <a:cubicBezTo>
                    <a:pt x="1480" y="577"/>
                    <a:pt x="1480" y="552"/>
                    <a:pt x="1480" y="552"/>
                  </a:cubicBezTo>
                  <a:cubicBezTo>
                    <a:pt x="1454" y="502"/>
                    <a:pt x="1429" y="452"/>
                    <a:pt x="1379" y="402"/>
                  </a:cubicBezTo>
                  <a:cubicBezTo>
                    <a:pt x="1379" y="377"/>
                    <a:pt x="1354" y="351"/>
                    <a:pt x="1354" y="351"/>
                  </a:cubicBezTo>
                  <a:cubicBezTo>
                    <a:pt x="1329" y="301"/>
                    <a:pt x="1304" y="251"/>
                    <a:pt x="1279" y="226"/>
                  </a:cubicBezTo>
                  <a:cubicBezTo>
                    <a:pt x="1254" y="201"/>
                    <a:pt x="1229" y="176"/>
                    <a:pt x="1229" y="151"/>
                  </a:cubicBezTo>
                  <a:cubicBezTo>
                    <a:pt x="1179" y="101"/>
                    <a:pt x="1154" y="51"/>
                    <a:pt x="1129" y="1"/>
                  </a:cubicBezTo>
                  <a:lnTo>
                    <a:pt x="1" y="652"/>
                  </a:lnTo>
                  <a:cubicBezTo>
                    <a:pt x="51" y="727"/>
                    <a:pt x="101" y="803"/>
                    <a:pt x="151" y="853"/>
                  </a:cubicBezTo>
                  <a:cubicBezTo>
                    <a:pt x="176" y="903"/>
                    <a:pt x="201" y="953"/>
                    <a:pt x="226" y="978"/>
                  </a:cubicBezTo>
                  <a:cubicBezTo>
                    <a:pt x="277" y="1053"/>
                    <a:pt x="327" y="1128"/>
                    <a:pt x="352" y="1204"/>
                  </a:cubicBezTo>
                  <a:cubicBezTo>
                    <a:pt x="352" y="1204"/>
                    <a:pt x="352" y="1204"/>
                    <a:pt x="377" y="1229"/>
                  </a:cubicBezTo>
                  <a:cubicBezTo>
                    <a:pt x="427" y="1304"/>
                    <a:pt x="452" y="1404"/>
                    <a:pt x="502" y="1504"/>
                  </a:cubicBezTo>
                  <a:cubicBezTo>
                    <a:pt x="502" y="1504"/>
                    <a:pt x="502" y="1504"/>
                    <a:pt x="502" y="1529"/>
                  </a:cubicBezTo>
                  <a:cubicBezTo>
                    <a:pt x="552" y="1605"/>
                    <a:pt x="602" y="1705"/>
                    <a:pt x="627" y="1805"/>
                  </a:cubicBezTo>
                  <a:cubicBezTo>
                    <a:pt x="627" y="1805"/>
                    <a:pt x="627" y="1805"/>
                    <a:pt x="627" y="1805"/>
                  </a:cubicBezTo>
                  <a:cubicBezTo>
                    <a:pt x="678" y="1905"/>
                    <a:pt x="703" y="2006"/>
                    <a:pt x="728" y="2106"/>
                  </a:cubicBezTo>
                  <a:lnTo>
                    <a:pt x="728" y="2131"/>
                  </a:lnTo>
                  <a:cubicBezTo>
                    <a:pt x="753" y="2231"/>
                    <a:pt x="778" y="2331"/>
                    <a:pt x="803" y="2407"/>
                  </a:cubicBezTo>
                  <a:cubicBezTo>
                    <a:pt x="803" y="2432"/>
                    <a:pt x="803" y="2432"/>
                    <a:pt x="803" y="2432"/>
                  </a:cubicBezTo>
                  <a:cubicBezTo>
                    <a:pt x="828" y="2532"/>
                    <a:pt x="828" y="2632"/>
                    <a:pt x="853" y="2732"/>
                  </a:cubicBezTo>
                  <a:cubicBezTo>
                    <a:pt x="853" y="2732"/>
                    <a:pt x="853" y="2732"/>
                    <a:pt x="853" y="2732"/>
                  </a:cubicBezTo>
                  <a:cubicBezTo>
                    <a:pt x="853" y="2833"/>
                    <a:pt x="853" y="2933"/>
                    <a:pt x="853" y="3033"/>
                  </a:cubicBezTo>
                  <a:cubicBezTo>
                    <a:pt x="853" y="3184"/>
                    <a:pt x="853" y="3309"/>
                    <a:pt x="828" y="3459"/>
                  </a:cubicBezTo>
                  <a:cubicBezTo>
                    <a:pt x="828" y="3459"/>
                    <a:pt x="828" y="3459"/>
                    <a:pt x="828" y="3459"/>
                  </a:cubicBezTo>
                  <a:cubicBezTo>
                    <a:pt x="803" y="3585"/>
                    <a:pt x="753" y="3710"/>
                    <a:pt x="703" y="3810"/>
                  </a:cubicBezTo>
                  <a:cubicBezTo>
                    <a:pt x="703" y="3810"/>
                    <a:pt x="703" y="3810"/>
                    <a:pt x="703" y="3810"/>
                  </a:cubicBezTo>
                  <a:cubicBezTo>
                    <a:pt x="652" y="3910"/>
                    <a:pt x="602" y="3986"/>
                    <a:pt x="552" y="4036"/>
                  </a:cubicBezTo>
                  <a:cubicBezTo>
                    <a:pt x="527" y="4061"/>
                    <a:pt x="527" y="4086"/>
                    <a:pt x="502" y="4111"/>
                  </a:cubicBezTo>
                  <a:cubicBezTo>
                    <a:pt x="427" y="4186"/>
                    <a:pt x="377" y="4236"/>
                    <a:pt x="277" y="4286"/>
                  </a:cubicBezTo>
                  <a:lnTo>
                    <a:pt x="1404" y="3635"/>
                  </a:lnTo>
                  <a:cubicBezTo>
                    <a:pt x="1480" y="3585"/>
                    <a:pt x="1555" y="3534"/>
                    <a:pt x="1605" y="3459"/>
                  </a:cubicBezTo>
                  <a:cubicBezTo>
                    <a:pt x="1630" y="3434"/>
                    <a:pt x="1655" y="3409"/>
                    <a:pt x="1680" y="3384"/>
                  </a:cubicBezTo>
                  <a:cubicBezTo>
                    <a:pt x="1705" y="3359"/>
                    <a:pt x="1730" y="3334"/>
                    <a:pt x="1755" y="3309"/>
                  </a:cubicBezTo>
                  <a:cubicBezTo>
                    <a:pt x="1780" y="3259"/>
                    <a:pt x="1805" y="3209"/>
                    <a:pt x="1830" y="3184"/>
                  </a:cubicBezTo>
                  <a:cubicBezTo>
                    <a:pt x="1830" y="3159"/>
                    <a:pt x="1830" y="3159"/>
                    <a:pt x="1830" y="3159"/>
                  </a:cubicBezTo>
                  <a:cubicBezTo>
                    <a:pt x="1830" y="3159"/>
                    <a:pt x="1830" y="3159"/>
                    <a:pt x="1830" y="3159"/>
                  </a:cubicBezTo>
                  <a:cubicBezTo>
                    <a:pt x="1830" y="3133"/>
                    <a:pt x="1855" y="3083"/>
                    <a:pt x="1855" y="3058"/>
                  </a:cubicBezTo>
                  <a:cubicBezTo>
                    <a:pt x="1881" y="3033"/>
                    <a:pt x="1881" y="2983"/>
                    <a:pt x="1906" y="2958"/>
                  </a:cubicBezTo>
                  <a:cubicBezTo>
                    <a:pt x="1906" y="2933"/>
                    <a:pt x="1931" y="2883"/>
                    <a:pt x="1931" y="2858"/>
                  </a:cubicBezTo>
                  <a:cubicBezTo>
                    <a:pt x="1931" y="2833"/>
                    <a:pt x="1931" y="2833"/>
                    <a:pt x="1931" y="2808"/>
                  </a:cubicBezTo>
                  <a:cubicBezTo>
                    <a:pt x="1931" y="2808"/>
                    <a:pt x="1931" y="2808"/>
                    <a:pt x="1931" y="2808"/>
                  </a:cubicBezTo>
                  <a:cubicBezTo>
                    <a:pt x="1931" y="2783"/>
                    <a:pt x="1956" y="2783"/>
                    <a:pt x="1956" y="2758"/>
                  </a:cubicBezTo>
                  <a:cubicBezTo>
                    <a:pt x="1956" y="2732"/>
                    <a:pt x="1956" y="2707"/>
                    <a:pt x="1956" y="2657"/>
                  </a:cubicBezTo>
                  <a:cubicBezTo>
                    <a:pt x="1956" y="2632"/>
                    <a:pt x="1956" y="2607"/>
                    <a:pt x="1981" y="2557"/>
                  </a:cubicBezTo>
                  <a:cubicBezTo>
                    <a:pt x="1981" y="2532"/>
                    <a:pt x="1981" y="2507"/>
                    <a:pt x="1981" y="2482"/>
                  </a:cubicBezTo>
                  <a:cubicBezTo>
                    <a:pt x="1981" y="2432"/>
                    <a:pt x="1981" y="2407"/>
                    <a:pt x="1981" y="2382"/>
                  </a:cubicBezTo>
                  <a:lnTo>
                    <a:pt x="1981" y="2382"/>
                  </a:lnTo>
                  <a:cubicBezTo>
                    <a:pt x="1981" y="2331"/>
                    <a:pt x="1981" y="2306"/>
                    <a:pt x="1981" y="2281"/>
                  </a:cubicBezTo>
                  <a:close/>
                </a:path>
              </a:pathLst>
            </a:custGeom>
            <a:solidFill>
              <a:srgbClr val="B8CED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gd8e25188ff_0_26"/>
            <p:cNvSpPr/>
            <p:nvPr/>
          </p:nvSpPr>
          <p:spPr>
            <a:xfrm>
              <a:off x="5855075" y="2600123"/>
              <a:ext cx="162132" cy="628017"/>
            </a:xfrm>
            <a:custGeom>
              <a:rect b="b" l="l" r="r" t="t"/>
              <a:pathLst>
                <a:path extrusionOk="0" h="15339" w="3960">
                  <a:moveTo>
                    <a:pt x="3133" y="1303"/>
                  </a:moveTo>
                  <a:lnTo>
                    <a:pt x="3108" y="11203"/>
                  </a:lnTo>
                  <a:cubicBezTo>
                    <a:pt x="3634" y="11905"/>
                    <a:pt x="3960" y="12807"/>
                    <a:pt x="3960" y="13584"/>
                  </a:cubicBezTo>
                  <a:cubicBezTo>
                    <a:pt x="3960" y="14837"/>
                    <a:pt x="3083" y="15339"/>
                    <a:pt x="1980" y="14712"/>
                  </a:cubicBezTo>
                  <a:cubicBezTo>
                    <a:pt x="877" y="14085"/>
                    <a:pt x="0" y="12532"/>
                    <a:pt x="0" y="11278"/>
                  </a:cubicBezTo>
                  <a:cubicBezTo>
                    <a:pt x="0" y="10501"/>
                    <a:pt x="351" y="3409"/>
                    <a:pt x="877" y="3283"/>
                  </a:cubicBezTo>
                  <a:lnTo>
                    <a:pt x="877" y="0"/>
                  </a:lnTo>
                  <a:close/>
                </a:path>
              </a:pathLst>
            </a:custGeom>
            <a:solidFill>
              <a:srgbClr val="D9EBF3"/>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gd8e25188ff_0_26"/>
            <p:cNvSpPr/>
            <p:nvPr/>
          </p:nvSpPr>
          <p:spPr>
            <a:xfrm>
              <a:off x="5982282" y="2626777"/>
              <a:ext cx="46224" cy="432066"/>
            </a:xfrm>
            <a:custGeom>
              <a:rect b="b" l="l" r="r" t="t"/>
              <a:pathLst>
                <a:path extrusionOk="0" h="10553" w="1129">
                  <a:moveTo>
                    <a:pt x="26" y="652"/>
                  </a:moveTo>
                  <a:lnTo>
                    <a:pt x="1129" y="1"/>
                  </a:lnTo>
                  <a:lnTo>
                    <a:pt x="1129" y="9901"/>
                  </a:lnTo>
                  <a:lnTo>
                    <a:pt x="1" y="10552"/>
                  </a:lnTo>
                  <a:close/>
                </a:path>
              </a:pathLst>
            </a:custGeom>
            <a:solidFill>
              <a:srgbClr val="C4DFEC"/>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gd8e25188ff_0_26"/>
            <p:cNvSpPr/>
            <p:nvPr/>
          </p:nvSpPr>
          <p:spPr>
            <a:xfrm>
              <a:off x="5890982" y="2573429"/>
              <a:ext cx="137526" cy="80084"/>
            </a:xfrm>
            <a:custGeom>
              <a:rect b="b" l="l" r="r" t="t"/>
              <a:pathLst>
                <a:path extrusionOk="0" h="1956" w="3359">
                  <a:moveTo>
                    <a:pt x="0" y="652"/>
                  </a:moveTo>
                  <a:lnTo>
                    <a:pt x="1128" y="1"/>
                  </a:lnTo>
                  <a:lnTo>
                    <a:pt x="3359" y="1304"/>
                  </a:lnTo>
                  <a:lnTo>
                    <a:pt x="2256" y="1955"/>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gd8e25188ff_0_26"/>
            <p:cNvSpPr/>
            <p:nvPr/>
          </p:nvSpPr>
          <p:spPr>
            <a:xfrm>
              <a:off x="5827358" y="3106005"/>
              <a:ext cx="140597" cy="206268"/>
            </a:xfrm>
            <a:custGeom>
              <a:rect b="b" l="l" r="r" t="t"/>
              <a:pathLst>
                <a:path extrusionOk="0" h="5038" w="3434">
                  <a:moveTo>
                    <a:pt x="1705" y="552"/>
                  </a:moveTo>
                  <a:cubicBezTo>
                    <a:pt x="2657" y="1103"/>
                    <a:pt x="3434" y="2406"/>
                    <a:pt x="3409" y="3509"/>
                  </a:cubicBezTo>
                  <a:cubicBezTo>
                    <a:pt x="3409" y="4587"/>
                    <a:pt x="2657" y="5038"/>
                    <a:pt x="1705" y="4486"/>
                  </a:cubicBezTo>
                  <a:cubicBezTo>
                    <a:pt x="752" y="3935"/>
                    <a:pt x="0" y="2607"/>
                    <a:pt x="0" y="1529"/>
                  </a:cubicBezTo>
                  <a:cubicBezTo>
                    <a:pt x="0" y="426"/>
                    <a:pt x="777" y="0"/>
                    <a:pt x="1705" y="552"/>
                  </a:cubicBezTo>
                  <a:close/>
                </a:path>
              </a:pathLst>
            </a:custGeom>
            <a:solidFill>
              <a:srgbClr val="025B7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gd8e25188ff_0_26"/>
            <p:cNvSpPr/>
            <p:nvPr/>
          </p:nvSpPr>
          <p:spPr>
            <a:xfrm>
              <a:off x="5847870" y="3092658"/>
              <a:ext cx="165244" cy="202174"/>
            </a:xfrm>
            <a:custGeom>
              <a:rect b="b" l="l" r="r" t="t"/>
              <a:pathLst>
                <a:path extrusionOk="0" h="4938" w="4036">
                  <a:moveTo>
                    <a:pt x="4036" y="3108"/>
                  </a:moveTo>
                  <a:cubicBezTo>
                    <a:pt x="4036" y="3083"/>
                    <a:pt x="4036" y="3058"/>
                    <a:pt x="4036" y="3008"/>
                  </a:cubicBezTo>
                  <a:cubicBezTo>
                    <a:pt x="4036" y="2983"/>
                    <a:pt x="4036" y="2958"/>
                    <a:pt x="4036" y="2933"/>
                  </a:cubicBezTo>
                  <a:cubicBezTo>
                    <a:pt x="4011" y="2908"/>
                    <a:pt x="4011" y="2883"/>
                    <a:pt x="4011" y="2857"/>
                  </a:cubicBezTo>
                  <a:cubicBezTo>
                    <a:pt x="4011" y="2832"/>
                    <a:pt x="4011" y="2807"/>
                    <a:pt x="4011" y="2757"/>
                  </a:cubicBezTo>
                  <a:cubicBezTo>
                    <a:pt x="4011" y="2757"/>
                    <a:pt x="4011" y="2757"/>
                    <a:pt x="4011" y="2757"/>
                  </a:cubicBezTo>
                  <a:cubicBezTo>
                    <a:pt x="4011" y="2757"/>
                    <a:pt x="4011" y="2757"/>
                    <a:pt x="4011" y="2757"/>
                  </a:cubicBezTo>
                  <a:cubicBezTo>
                    <a:pt x="3986" y="2732"/>
                    <a:pt x="3986" y="2707"/>
                    <a:pt x="3986" y="2682"/>
                  </a:cubicBezTo>
                  <a:cubicBezTo>
                    <a:pt x="3986" y="2657"/>
                    <a:pt x="3986" y="2632"/>
                    <a:pt x="3961" y="2582"/>
                  </a:cubicBezTo>
                  <a:cubicBezTo>
                    <a:pt x="3961" y="2557"/>
                    <a:pt x="3961" y="2532"/>
                    <a:pt x="3961" y="2507"/>
                  </a:cubicBezTo>
                  <a:cubicBezTo>
                    <a:pt x="3935" y="2482"/>
                    <a:pt x="3935" y="2431"/>
                    <a:pt x="3935" y="2406"/>
                  </a:cubicBezTo>
                  <a:cubicBezTo>
                    <a:pt x="3910" y="2381"/>
                    <a:pt x="3910" y="2356"/>
                    <a:pt x="3910" y="2331"/>
                  </a:cubicBezTo>
                  <a:cubicBezTo>
                    <a:pt x="3910" y="2331"/>
                    <a:pt x="3910" y="2331"/>
                    <a:pt x="3910" y="2331"/>
                  </a:cubicBezTo>
                  <a:cubicBezTo>
                    <a:pt x="3910" y="2331"/>
                    <a:pt x="3910" y="2331"/>
                    <a:pt x="3910" y="2331"/>
                  </a:cubicBezTo>
                  <a:cubicBezTo>
                    <a:pt x="3885" y="2281"/>
                    <a:pt x="3885" y="2256"/>
                    <a:pt x="3860" y="2231"/>
                  </a:cubicBezTo>
                  <a:cubicBezTo>
                    <a:pt x="3860" y="2206"/>
                    <a:pt x="3860" y="2181"/>
                    <a:pt x="3835" y="2156"/>
                  </a:cubicBezTo>
                  <a:cubicBezTo>
                    <a:pt x="3835" y="2106"/>
                    <a:pt x="3810" y="2081"/>
                    <a:pt x="3810" y="2055"/>
                  </a:cubicBezTo>
                  <a:cubicBezTo>
                    <a:pt x="3810" y="2030"/>
                    <a:pt x="3785" y="2005"/>
                    <a:pt x="3785" y="1980"/>
                  </a:cubicBezTo>
                  <a:cubicBezTo>
                    <a:pt x="3760" y="1955"/>
                    <a:pt x="3760" y="1930"/>
                    <a:pt x="3760" y="1905"/>
                  </a:cubicBezTo>
                  <a:cubicBezTo>
                    <a:pt x="3735" y="1905"/>
                    <a:pt x="3735" y="1905"/>
                    <a:pt x="3735" y="1905"/>
                  </a:cubicBezTo>
                  <a:cubicBezTo>
                    <a:pt x="3735" y="1905"/>
                    <a:pt x="3735" y="1905"/>
                    <a:pt x="3735" y="1905"/>
                  </a:cubicBezTo>
                  <a:cubicBezTo>
                    <a:pt x="3735" y="1855"/>
                    <a:pt x="3710" y="1830"/>
                    <a:pt x="3710" y="1805"/>
                  </a:cubicBezTo>
                  <a:cubicBezTo>
                    <a:pt x="3685" y="1780"/>
                    <a:pt x="3685" y="1755"/>
                    <a:pt x="3660" y="1730"/>
                  </a:cubicBezTo>
                  <a:cubicBezTo>
                    <a:pt x="3635" y="1680"/>
                    <a:pt x="3635" y="1654"/>
                    <a:pt x="3610" y="1629"/>
                  </a:cubicBezTo>
                  <a:cubicBezTo>
                    <a:pt x="3585" y="1579"/>
                    <a:pt x="3560" y="1554"/>
                    <a:pt x="3534" y="1504"/>
                  </a:cubicBezTo>
                  <a:cubicBezTo>
                    <a:pt x="3534" y="1504"/>
                    <a:pt x="3534" y="1504"/>
                    <a:pt x="3534" y="1479"/>
                  </a:cubicBezTo>
                  <a:cubicBezTo>
                    <a:pt x="3534" y="1479"/>
                    <a:pt x="3534" y="1479"/>
                    <a:pt x="3509" y="1479"/>
                  </a:cubicBezTo>
                  <a:cubicBezTo>
                    <a:pt x="3484" y="1404"/>
                    <a:pt x="3434" y="1329"/>
                    <a:pt x="3384" y="1253"/>
                  </a:cubicBezTo>
                  <a:cubicBezTo>
                    <a:pt x="3359" y="1203"/>
                    <a:pt x="3334" y="1153"/>
                    <a:pt x="3284" y="1103"/>
                  </a:cubicBezTo>
                  <a:cubicBezTo>
                    <a:pt x="3259" y="1078"/>
                    <a:pt x="3234" y="1053"/>
                    <a:pt x="3209" y="1003"/>
                  </a:cubicBezTo>
                  <a:cubicBezTo>
                    <a:pt x="3184" y="978"/>
                    <a:pt x="3159" y="953"/>
                    <a:pt x="3133" y="928"/>
                  </a:cubicBezTo>
                  <a:cubicBezTo>
                    <a:pt x="3133" y="903"/>
                    <a:pt x="3108" y="878"/>
                    <a:pt x="3083" y="852"/>
                  </a:cubicBezTo>
                  <a:cubicBezTo>
                    <a:pt x="3058" y="827"/>
                    <a:pt x="3033" y="802"/>
                    <a:pt x="3008" y="777"/>
                  </a:cubicBezTo>
                  <a:cubicBezTo>
                    <a:pt x="3008" y="777"/>
                    <a:pt x="3008" y="777"/>
                    <a:pt x="3008" y="777"/>
                  </a:cubicBezTo>
                  <a:cubicBezTo>
                    <a:pt x="3008" y="752"/>
                    <a:pt x="2983" y="752"/>
                    <a:pt x="2983" y="752"/>
                  </a:cubicBezTo>
                  <a:cubicBezTo>
                    <a:pt x="2983" y="752"/>
                    <a:pt x="2958" y="727"/>
                    <a:pt x="2933" y="702"/>
                  </a:cubicBezTo>
                  <a:cubicBezTo>
                    <a:pt x="2908" y="677"/>
                    <a:pt x="2883" y="652"/>
                    <a:pt x="2858" y="627"/>
                  </a:cubicBezTo>
                  <a:cubicBezTo>
                    <a:pt x="2833" y="602"/>
                    <a:pt x="2808" y="577"/>
                    <a:pt x="2783" y="552"/>
                  </a:cubicBezTo>
                  <a:cubicBezTo>
                    <a:pt x="2758" y="552"/>
                    <a:pt x="2732" y="527"/>
                    <a:pt x="2707" y="502"/>
                  </a:cubicBezTo>
                  <a:cubicBezTo>
                    <a:pt x="2707" y="476"/>
                    <a:pt x="2682" y="476"/>
                    <a:pt x="2682" y="476"/>
                  </a:cubicBezTo>
                  <a:cubicBezTo>
                    <a:pt x="2682" y="451"/>
                    <a:pt x="2682" y="451"/>
                    <a:pt x="2682" y="451"/>
                  </a:cubicBezTo>
                  <a:cubicBezTo>
                    <a:pt x="2657" y="451"/>
                    <a:pt x="2657" y="451"/>
                    <a:pt x="2632" y="426"/>
                  </a:cubicBezTo>
                  <a:cubicBezTo>
                    <a:pt x="2607" y="426"/>
                    <a:pt x="2582" y="401"/>
                    <a:pt x="2557" y="376"/>
                  </a:cubicBezTo>
                  <a:cubicBezTo>
                    <a:pt x="2532" y="351"/>
                    <a:pt x="2507" y="351"/>
                    <a:pt x="2482" y="326"/>
                  </a:cubicBezTo>
                  <a:cubicBezTo>
                    <a:pt x="2457" y="301"/>
                    <a:pt x="2432" y="301"/>
                    <a:pt x="2407" y="276"/>
                  </a:cubicBezTo>
                  <a:cubicBezTo>
                    <a:pt x="2407" y="251"/>
                    <a:pt x="2382" y="251"/>
                    <a:pt x="2357" y="226"/>
                  </a:cubicBezTo>
                  <a:cubicBezTo>
                    <a:pt x="2331" y="226"/>
                    <a:pt x="2331" y="226"/>
                    <a:pt x="2331" y="226"/>
                  </a:cubicBezTo>
                  <a:cubicBezTo>
                    <a:pt x="2306" y="201"/>
                    <a:pt x="2281" y="201"/>
                    <a:pt x="2281" y="201"/>
                  </a:cubicBezTo>
                  <a:cubicBezTo>
                    <a:pt x="2256" y="176"/>
                    <a:pt x="2231" y="176"/>
                    <a:pt x="2206" y="151"/>
                  </a:cubicBezTo>
                  <a:cubicBezTo>
                    <a:pt x="2181" y="151"/>
                    <a:pt x="2156" y="126"/>
                    <a:pt x="2131" y="126"/>
                  </a:cubicBezTo>
                  <a:cubicBezTo>
                    <a:pt x="2106" y="126"/>
                    <a:pt x="2081" y="101"/>
                    <a:pt x="2056" y="101"/>
                  </a:cubicBezTo>
                  <a:cubicBezTo>
                    <a:pt x="2056" y="75"/>
                    <a:pt x="2031" y="75"/>
                    <a:pt x="2006" y="75"/>
                  </a:cubicBezTo>
                  <a:cubicBezTo>
                    <a:pt x="2006" y="75"/>
                    <a:pt x="1981" y="75"/>
                    <a:pt x="1981" y="75"/>
                  </a:cubicBezTo>
                  <a:cubicBezTo>
                    <a:pt x="1981" y="75"/>
                    <a:pt x="1981" y="50"/>
                    <a:pt x="1981" y="50"/>
                  </a:cubicBezTo>
                  <a:cubicBezTo>
                    <a:pt x="1956" y="50"/>
                    <a:pt x="1956" y="50"/>
                    <a:pt x="1930" y="50"/>
                  </a:cubicBezTo>
                  <a:cubicBezTo>
                    <a:pt x="1905" y="50"/>
                    <a:pt x="1880" y="25"/>
                    <a:pt x="1855" y="25"/>
                  </a:cubicBezTo>
                  <a:cubicBezTo>
                    <a:pt x="1830" y="25"/>
                    <a:pt x="1805" y="25"/>
                    <a:pt x="1780" y="0"/>
                  </a:cubicBezTo>
                  <a:cubicBezTo>
                    <a:pt x="1755" y="0"/>
                    <a:pt x="1730" y="0"/>
                    <a:pt x="1705" y="0"/>
                  </a:cubicBezTo>
                  <a:cubicBezTo>
                    <a:pt x="1705" y="0"/>
                    <a:pt x="1680" y="0"/>
                    <a:pt x="1655" y="0"/>
                  </a:cubicBezTo>
                  <a:cubicBezTo>
                    <a:pt x="1655" y="0"/>
                    <a:pt x="1655" y="0"/>
                    <a:pt x="1655" y="0"/>
                  </a:cubicBezTo>
                  <a:cubicBezTo>
                    <a:pt x="1655" y="0"/>
                    <a:pt x="1655" y="0"/>
                    <a:pt x="1630" y="0"/>
                  </a:cubicBezTo>
                  <a:cubicBezTo>
                    <a:pt x="1605" y="0"/>
                    <a:pt x="1580" y="0"/>
                    <a:pt x="1555" y="0"/>
                  </a:cubicBezTo>
                  <a:cubicBezTo>
                    <a:pt x="1529" y="0"/>
                    <a:pt x="1504" y="0"/>
                    <a:pt x="1479" y="0"/>
                  </a:cubicBezTo>
                  <a:cubicBezTo>
                    <a:pt x="1429" y="0"/>
                    <a:pt x="1404" y="0"/>
                    <a:pt x="1379" y="0"/>
                  </a:cubicBezTo>
                  <a:cubicBezTo>
                    <a:pt x="1379" y="0"/>
                    <a:pt x="1379" y="0"/>
                    <a:pt x="1379" y="0"/>
                  </a:cubicBezTo>
                  <a:lnTo>
                    <a:pt x="1354" y="0"/>
                  </a:lnTo>
                  <a:cubicBezTo>
                    <a:pt x="1329" y="25"/>
                    <a:pt x="1279" y="25"/>
                    <a:pt x="1254" y="50"/>
                  </a:cubicBezTo>
                  <a:cubicBezTo>
                    <a:pt x="1204" y="50"/>
                    <a:pt x="1154" y="75"/>
                    <a:pt x="1103" y="101"/>
                  </a:cubicBezTo>
                  <a:lnTo>
                    <a:pt x="1" y="752"/>
                  </a:lnTo>
                  <a:cubicBezTo>
                    <a:pt x="76" y="702"/>
                    <a:pt x="151" y="677"/>
                    <a:pt x="251" y="652"/>
                  </a:cubicBezTo>
                  <a:cubicBezTo>
                    <a:pt x="251" y="652"/>
                    <a:pt x="251" y="652"/>
                    <a:pt x="251" y="652"/>
                  </a:cubicBezTo>
                  <a:cubicBezTo>
                    <a:pt x="352" y="627"/>
                    <a:pt x="427" y="627"/>
                    <a:pt x="527" y="652"/>
                  </a:cubicBezTo>
                  <a:cubicBezTo>
                    <a:pt x="552" y="652"/>
                    <a:pt x="552" y="652"/>
                    <a:pt x="552" y="652"/>
                  </a:cubicBezTo>
                  <a:cubicBezTo>
                    <a:pt x="652" y="652"/>
                    <a:pt x="753" y="677"/>
                    <a:pt x="853" y="702"/>
                  </a:cubicBezTo>
                  <a:cubicBezTo>
                    <a:pt x="853" y="702"/>
                    <a:pt x="878" y="702"/>
                    <a:pt x="878" y="702"/>
                  </a:cubicBezTo>
                  <a:cubicBezTo>
                    <a:pt x="978" y="752"/>
                    <a:pt x="1103" y="802"/>
                    <a:pt x="1204" y="878"/>
                  </a:cubicBezTo>
                  <a:cubicBezTo>
                    <a:pt x="1329" y="928"/>
                    <a:pt x="1454" y="1028"/>
                    <a:pt x="1555" y="1103"/>
                  </a:cubicBezTo>
                  <a:cubicBezTo>
                    <a:pt x="1555" y="1103"/>
                    <a:pt x="1555" y="1103"/>
                    <a:pt x="1555" y="1103"/>
                  </a:cubicBezTo>
                  <a:cubicBezTo>
                    <a:pt x="1680" y="1203"/>
                    <a:pt x="1780" y="1304"/>
                    <a:pt x="1880" y="1404"/>
                  </a:cubicBezTo>
                  <a:cubicBezTo>
                    <a:pt x="1880" y="1404"/>
                    <a:pt x="1880" y="1404"/>
                    <a:pt x="1880" y="1404"/>
                  </a:cubicBezTo>
                  <a:cubicBezTo>
                    <a:pt x="2081" y="1629"/>
                    <a:pt x="2256" y="1880"/>
                    <a:pt x="2407" y="2131"/>
                  </a:cubicBezTo>
                  <a:cubicBezTo>
                    <a:pt x="2432" y="2156"/>
                    <a:pt x="2432" y="2156"/>
                    <a:pt x="2432" y="2156"/>
                  </a:cubicBezTo>
                  <a:cubicBezTo>
                    <a:pt x="2507" y="2281"/>
                    <a:pt x="2582" y="2431"/>
                    <a:pt x="2632" y="2557"/>
                  </a:cubicBezTo>
                  <a:cubicBezTo>
                    <a:pt x="2632" y="2557"/>
                    <a:pt x="2632" y="2557"/>
                    <a:pt x="2632" y="2557"/>
                  </a:cubicBezTo>
                  <a:cubicBezTo>
                    <a:pt x="2682" y="2707"/>
                    <a:pt x="2732" y="2832"/>
                    <a:pt x="2783" y="2983"/>
                  </a:cubicBezTo>
                  <a:cubicBezTo>
                    <a:pt x="2783" y="2983"/>
                    <a:pt x="2783" y="2983"/>
                    <a:pt x="2783" y="2983"/>
                  </a:cubicBezTo>
                  <a:cubicBezTo>
                    <a:pt x="2833" y="3133"/>
                    <a:pt x="2858" y="3258"/>
                    <a:pt x="2883" y="3409"/>
                  </a:cubicBezTo>
                  <a:cubicBezTo>
                    <a:pt x="2883" y="3409"/>
                    <a:pt x="2883" y="3409"/>
                    <a:pt x="2883" y="3409"/>
                  </a:cubicBezTo>
                  <a:cubicBezTo>
                    <a:pt x="2908" y="3559"/>
                    <a:pt x="2908" y="3685"/>
                    <a:pt x="2908" y="3835"/>
                  </a:cubicBezTo>
                  <a:cubicBezTo>
                    <a:pt x="2908" y="3960"/>
                    <a:pt x="2908" y="4086"/>
                    <a:pt x="2883" y="4186"/>
                  </a:cubicBezTo>
                  <a:cubicBezTo>
                    <a:pt x="2883" y="4211"/>
                    <a:pt x="2883" y="4211"/>
                    <a:pt x="2883" y="4211"/>
                  </a:cubicBezTo>
                  <a:cubicBezTo>
                    <a:pt x="2858" y="4311"/>
                    <a:pt x="2833" y="4411"/>
                    <a:pt x="2783" y="4512"/>
                  </a:cubicBezTo>
                  <a:lnTo>
                    <a:pt x="2783" y="4512"/>
                  </a:lnTo>
                  <a:cubicBezTo>
                    <a:pt x="2758" y="4587"/>
                    <a:pt x="2707" y="4662"/>
                    <a:pt x="2657" y="4712"/>
                  </a:cubicBezTo>
                  <a:cubicBezTo>
                    <a:pt x="2632" y="4737"/>
                    <a:pt x="2632" y="4762"/>
                    <a:pt x="2607" y="4762"/>
                  </a:cubicBezTo>
                  <a:cubicBezTo>
                    <a:pt x="2557" y="4837"/>
                    <a:pt x="2482" y="4888"/>
                    <a:pt x="2432" y="4938"/>
                  </a:cubicBezTo>
                  <a:lnTo>
                    <a:pt x="3534" y="4286"/>
                  </a:lnTo>
                  <a:cubicBezTo>
                    <a:pt x="3610" y="4236"/>
                    <a:pt x="3660" y="4186"/>
                    <a:pt x="3735" y="4111"/>
                  </a:cubicBezTo>
                  <a:cubicBezTo>
                    <a:pt x="3735" y="4111"/>
                    <a:pt x="3760" y="4086"/>
                    <a:pt x="3760" y="4060"/>
                  </a:cubicBezTo>
                  <a:cubicBezTo>
                    <a:pt x="3785" y="4035"/>
                    <a:pt x="3810" y="4010"/>
                    <a:pt x="3835" y="3985"/>
                  </a:cubicBezTo>
                  <a:cubicBezTo>
                    <a:pt x="3860" y="3960"/>
                    <a:pt x="3885" y="3910"/>
                    <a:pt x="3910" y="3860"/>
                  </a:cubicBezTo>
                  <a:cubicBezTo>
                    <a:pt x="3910" y="3860"/>
                    <a:pt x="3910" y="3860"/>
                    <a:pt x="3910" y="3860"/>
                  </a:cubicBezTo>
                  <a:cubicBezTo>
                    <a:pt x="3910" y="3860"/>
                    <a:pt x="3910" y="3860"/>
                    <a:pt x="3910" y="3860"/>
                  </a:cubicBezTo>
                  <a:cubicBezTo>
                    <a:pt x="3910" y="3835"/>
                    <a:pt x="3935" y="3810"/>
                    <a:pt x="3935" y="3785"/>
                  </a:cubicBezTo>
                  <a:cubicBezTo>
                    <a:pt x="3961" y="3735"/>
                    <a:pt x="3961" y="3710"/>
                    <a:pt x="3961" y="3685"/>
                  </a:cubicBezTo>
                  <a:cubicBezTo>
                    <a:pt x="3986" y="3659"/>
                    <a:pt x="3986" y="3634"/>
                    <a:pt x="3986" y="3584"/>
                  </a:cubicBezTo>
                  <a:cubicBezTo>
                    <a:pt x="3986" y="3584"/>
                    <a:pt x="3986" y="3559"/>
                    <a:pt x="4011" y="3559"/>
                  </a:cubicBezTo>
                  <a:cubicBezTo>
                    <a:pt x="4011" y="3559"/>
                    <a:pt x="4011" y="3559"/>
                    <a:pt x="4011" y="3559"/>
                  </a:cubicBezTo>
                  <a:cubicBezTo>
                    <a:pt x="4011" y="3534"/>
                    <a:pt x="4011" y="3534"/>
                    <a:pt x="4011" y="3509"/>
                  </a:cubicBezTo>
                  <a:cubicBezTo>
                    <a:pt x="4011" y="3484"/>
                    <a:pt x="4011" y="3459"/>
                    <a:pt x="4011" y="3434"/>
                  </a:cubicBezTo>
                  <a:cubicBezTo>
                    <a:pt x="4036" y="3409"/>
                    <a:pt x="4036" y="3384"/>
                    <a:pt x="4036" y="3359"/>
                  </a:cubicBezTo>
                  <a:cubicBezTo>
                    <a:pt x="4036" y="3309"/>
                    <a:pt x="4036" y="3284"/>
                    <a:pt x="4036" y="3258"/>
                  </a:cubicBezTo>
                  <a:cubicBezTo>
                    <a:pt x="4036" y="3233"/>
                    <a:pt x="4036" y="3208"/>
                    <a:pt x="4036" y="3183"/>
                  </a:cubicBezTo>
                  <a:lnTo>
                    <a:pt x="4036" y="3183"/>
                  </a:lnTo>
                  <a:cubicBezTo>
                    <a:pt x="4036" y="3158"/>
                    <a:pt x="4036" y="3133"/>
                    <a:pt x="4036" y="3108"/>
                  </a:cubicBezTo>
                  <a:close/>
                </a:path>
              </a:pathLst>
            </a:custGeom>
            <a:solidFill>
              <a:srgbClr val="015064"/>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gd8e25188ff_0_26"/>
            <p:cNvSpPr/>
            <p:nvPr/>
          </p:nvSpPr>
          <p:spPr>
            <a:xfrm>
              <a:off x="5783222" y="3017734"/>
              <a:ext cx="52365" cy="29806"/>
            </a:xfrm>
            <a:custGeom>
              <a:rect b="b" l="l" r="r" t="t"/>
              <a:pathLst>
                <a:path extrusionOk="0" h="728" w="1279">
                  <a:moveTo>
                    <a:pt x="1" y="728"/>
                  </a:moveTo>
                  <a:lnTo>
                    <a:pt x="1128" y="76"/>
                  </a:lnTo>
                  <a:cubicBezTo>
                    <a:pt x="1179" y="51"/>
                    <a:pt x="1229" y="26"/>
                    <a:pt x="1279" y="1"/>
                  </a:cubicBezTo>
                  <a:lnTo>
                    <a:pt x="176" y="652"/>
                  </a:lnTo>
                  <a:cubicBezTo>
                    <a:pt x="101" y="677"/>
                    <a:pt x="51" y="702"/>
                    <a:pt x="1" y="728"/>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gd8e25188ff_0_26"/>
            <p:cNvSpPr/>
            <p:nvPr/>
          </p:nvSpPr>
          <p:spPr>
            <a:xfrm>
              <a:off x="5790428" y="3016710"/>
              <a:ext cx="50318" cy="27759"/>
            </a:xfrm>
            <a:custGeom>
              <a:rect b="b" l="l" r="r" t="t"/>
              <a:pathLst>
                <a:path extrusionOk="0" h="678" w="1229">
                  <a:moveTo>
                    <a:pt x="0" y="677"/>
                  </a:moveTo>
                  <a:lnTo>
                    <a:pt x="1103" y="26"/>
                  </a:lnTo>
                  <a:cubicBezTo>
                    <a:pt x="1153" y="1"/>
                    <a:pt x="1178" y="1"/>
                    <a:pt x="1228" y="1"/>
                  </a:cubicBezTo>
                  <a:lnTo>
                    <a:pt x="100" y="627"/>
                  </a:lnTo>
                  <a:cubicBezTo>
                    <a:pt x="75" y="652"/>
                    <a:pt x="25" y="652"/>
                    <a:pt x="0" y="677"/>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gd8e25188ff_0_26"/>
            <p:cNvSpPr/>
            <p:nvPr/>
          </p:nvSpPr>
          <p:spPr>
            <a:xfrm>
              <a:off x="5886887" y="3069034"/>
              <a:ext cx="81066" cy="175520"/>
            </a:xfrm>
            <a:custGeom>
              <a:rect b="b" l="l" r="r" t="t"/>
              <a:pathLst>
                <a:path extrusionOk="0" h="4287" w="1980">
                  <a:moveTo>
                    <a:pt x="1980" y="2282"/>
                  </a:moveTo>
                  <a:cubicBezTo>
                    <a:pt x="1980" y="2257"/>
                    <a:pt x="1955" y="2231"/>
                    <a:pt x="1955" y="2181"/>
                  </a:cubicBezTo>
                  <a:cubicBezTo>
                    <a:pt x="1955" y="2156"/>
                    <a:pt x="1955" y="2131"/>
                    <a:pt x="1955" y="2106"/>
                  </a:cubicBezTo>
                  <a:cubicBezTo>
                    <a:pt x="1955" y="2081"/>
                    <a:pt x="1955" y="2081"/>
                    <a:pt x="1955" y="2081"/>
                  </a:cubicBezTo>
                  <a:cubicBezTo>
                    <a:pt x="1955" y="2081"/>
                    <a:pt x="1955" y="2081"/>
                    <a:pt x="1955" y="2081"/>
                  </a:cubicBezTo>
                  <a:cubicBezTo>
                    <a:pt x="1955" y="2056"/>
                    <a:pt x="1955" y="2031"/>
                    <a:pt x="1955" y="2006"/>
                  </a:cubicBezTo>
                  <a:cubicBezTo>
                    <a:pt x="1930" y="1956"/>
                    <a:pt x="1930" y="1931"/>
                    <a:pt x="1930" y="1906"/>
                  </a:cubicBezTo>
                  <a:cubicBezTo>
                    <a:pt x="1930" y="1856"/>
                    <a:pt x="1930" y="1830"/>
                    <a:pt x="1905" y="1805"/>
                  </a:cubicBezTo>
                  <a:cubicBezTo>
                    <a:pt x="1905" y="1805"/>
                    <a:pt x="1905" y="1780"/>
                    <a:pt x="1905" y="1780"/>
                  </a:cubicBezTo>
                  <a:lnTo>
                    <a:pt x="1905" y="1780"/>
                  </a:lnTo>
                  <a:cubicBezTo>
                    <a:pt x="1905" y="1755"/>
                    <a:pt x="1905" y="1730"/>
                    <a:pt x="1905" y="1705"/>
                  </a:cubicBezTo>
                  <a:cubicBezTo>
                    <a:pt x="1880" y="1655"/>
                    <a:pt x="1880" y="1630"/>
                    <a:pt x="1880" y="1605"/>
                  </a:cubicBezTo>
                  <a:cubicBezTo>
                    <a:pt x="1855" y="1555"/>
                    <a:pt x="1855" y="1530"/>
                    <a:pt x="1855" y="1480"/>
                  </a:cubicBezTo>
                  <a:lnTo>
                    <a:pt x="1830" y="1480"/>
                  </a:lnTo>
                  <a:lnTo>
                    <a:pt x="1830" y="1480"/>
                  </a:lnTo>
                  <a:cubicBezTo>
                    <a:pt x="1830" y="1429"/>
                    <a:pt x="1830" y="1404"/>
                    <a:pt x="1805" y="1379"/>
                  </a:cubicBezTo>
                  <a:cubicBezTo>
                    <a:pt x="1805" y="1354"/>
                    <a:pt x="1779" y="1304"/>
                    <a:pt x="1779" y="1279"/>
                  </a:cubicBezTo>
                  <a:cubicBezTo>
                    <a:pt x="1779" y="1254"/>
                    <a:pt x="1754" y="1204"/>
                    <a:pt x="1754" y="1179"/>
                  </a:cubicBezTo>
                  <a:cubicBezTo>
                    <a:pt x="1754" y="1179"/>
                    <a:pt x="1729" y="1179"/>
                    <a:pt x="1729" y="1179"/>
                  </a:cubicBezTo>
                  <a:cubicBezTo>
                    <a:pt x="1729" y="1179"/>
                    <a:pt x="1729" y="1154"/>
                    <a:pt x="1729" y="1154"/>
                  </a:cubicBezTo>
                  <a:cubicBezTo>
                    <a:pt x="1729" y="1129"/>
                    <a:pt x="1729" y="1104"/>
                    <a:pt x="1704" y="1079"/>
                  </a:cubicBezTo>
                  <a:cubicBezTo>
                    <a:pt x="1704" y="1053"/>
                    <a:pt x="1679" y="1028"/>
                    <a:pt x="1679" y="978"/>
                  </a:cubicBezTo>
                  <a:cubicBezTo>
                    <a:pt x="1654" y="953"/>
                    <a:pt x="1654" y="928"/>
                    <a:pt x="1629" y="903"/>
                  </a:cubicBezTo>
                  <a:cubicBezTo>
                    <a:pt x="1629" y="878"/>
                    <a:pt x="1629" y="878"/>
                    <a:pt x="1629" y="878"/>
                  </a:cubicBezTo>
                  <a:lnTo>
                    <a:pt x="1604" y="853"/>
                  </a:lnTo>
                  <a:cubicBezTo>
                    <a:pt x="1604" y="828"/>
                    <a:pt x="1604" y="828"/>
                    <a:pt x="1579" y="803"/>
                  </a:cubicBezTo>
                  <a:cubicBezTo>
                    <a:pt x="1579" y="753"/>
                    <a:pt x="1554" y="728"/>
                    <a:pt x="1529" y="703"/>
                  </a:cubicBezTo>
                  <a:cubicBezTo>
                    <a:pt x="1529" y="652"/>
                    <a:pt x="1504" y="627"/>
                    <a:pt x="1479" y="577"/>
                  </a:cubicBezTo>
                  <a:cubicBezTo>
                    <a:pt x="1479" y="577"/>
                    <a:pt x="1479" y="577"/>
                    <a:pt x="1479" y="577"/>
                  </a:cubicBezTo>
                  <a:cubicBezTo>
                    <a:pt x="1479" y="577"/>
                    <a:pt x="1479" y="552"/>
                    <a:pt x="1454" y="552"/>
                  </a:cubicBezTo>
                  <a:cubicBezTo>
                    <a:pt x="1429" y="502"/>
                    <a:pt x="1404" y="452"/>
                    <a:pt x="1378" y="402"/>
                  </a:cubicBezTo>
                  <a:cubicBezTo>
                    <a:pt x="1378" y="377"/>
                    <a:pt x="1353" y="377"/>
                    <a:pt x="1328" y="352"/>
                  </a:cubicBezTo>
                  <a:cubicBezTo>
                    <a:pt x="1303" y="302"/>
                    <a:pt x="1278" y="251"/>
                    <a:pt x="1253" y="226"/>
                  </a:cubicBezTo>
                  <a:cubicBezTo>
                    <a:pt x="1253" y="201"/>
                    <a:pt x="1228" y="176"/>
                    <a:pt x="1203" y="151"/>
                  </a:cubicBezTo>
                  <a:cubicBezTo>
                    <a:pt x="1178" y="101"/>
                    <a:pt x="1153" y="51"/>
                    <a:pt x="1128" y="1"/>
                  </a:cubicBezTo>
                  <a:lnTo>
                    <a:pt x="0" y="652"/>
                  </a:lnTo>
                  <a:cubicBezTo>
                    <a:pt x="50" y="728"/>
                    <a:pt x="100" y="803"/>
                    <a:pt x="150" y="878"/>
                  </a:cubicBezTo>
                  <a:cubicBezTo>
                    <a:pt x="175" y="903"/>
                    <a:pt x="201" y="953"/>
                    <a:pt x="226" y="1003"/>
                  </a:cubicBezTo>
                  <a:cubicBezTo>
                    <a:pt x="276" y="1053"/>
                    <a:pt x="301" y="1129"/>
                    <a:pt x="351" y="1204"/>
                  </a:cubicBezTo>
                  <a:cubicBezTo>
                    <a:pt x="351" y="1204"/>
                    <a:pt x="351" y="1229"/>
                    <a:pt x="351" y="1229"/>
                  </a:cubicBezTo>
                  <a:cubicBezTo>
                    <a:pt x="401" y="1329"/>
                    <a:pt x="451" y="1404"/>
                    <a:pt x="501" y="1505"/>
                  </a:cubicBezTo>
                  <a:lnTo>
                    <a:pt x="501" y="1530"/>
                  </a:lnTo>
                  <a:cubicBezTo>
                    <a:pt x="551" y="1605"/>
                    <a:pt x="576" y="1705"/>
                    <a:pt x="627" y="1805"/>
                  </a:cubicBezTo>
                  <a:lnTo>
                    <a:pt x="627" y="1830"/>
                  </a:lnTo>
                  <a:cubicBezTo>
                    <a:pt x="652" y="1931"/>
                    <a:pt x="702" y="2006"/>
                    <a:pt x="727" y="2106"/>
                  </a:cubicBezTo>
                  <a:cubicBezTo>
                    <a:pt x="727" y="2131"/>
                    <a:pt x="727" y="2131"/>
                    <a:pt x="727" y="2131"/>
                  </a:cubicBezTo>
                  <a:cubicBezTo>
                    <a:pt x="752" y="2231"/>
                    <a:pt x="777" y="2332"/>
                    <a:pt x="802" y="2432"/>
                  </a:cubicBezTo>
                  <a:cubicBezTo>
                    <a:pt x="802" y="2432"/>
                    <a:pt x="802" y="2432"/>
                    <a:pt x="802" y="2432"/>
                  </a:cubicBezTo>
                  <a:cubicBezTo>
                    <a:pt x="802" y="2532"/>
                    <a:pt x="827" y="2632"/>
                    <a:pt x="827" y="2733"/>
                  </a:cubicBezTo>
                  <a:cubicBezTo>
                    <a:pt x="827" y="2733"/>
                    <a:pt x="827" y="2733"/>
                    <a:pt x="827" y="2733"/>
                  </a:cubicBezTo>
                  <a:cubicBezTo>
                    <a:pt x="852" y="2833"/>
                    <a:pt x="852" y="2933"/>
                    <a:pt x="852" y="3033"/>
                  </a:cubicBezTo>
                  <a:cubicBezTo>
                    <a:pt x="852" y="3184"/>
                    <a:pt x="827" y="3309"/>
                    <a:pt x="802" y="3460"/>
                  </a:cubicBezTo>
                  <a:cubicBezTo>
                    <a:pt x="802" y="3460"/>
                    <a:pt x="802" y="3460"/>
                    <a:pt x="802" y="3460"/>
                  </a:cubicBezTo>
                  <a:cubicBezTo>
                    <a:pt x="777" y="3585"/>
                    <a:pt x="752" y="3710"/>
                    <a:pt x="702" y="3810"/>
                  </a:cubicBezTo>
                  <a:cubicBezTo>
                    <a:pt x="702" y="3810"/>
                    <a:pt x="702" y="3810"/>
                    <a:pt x="702" y="3810"/>
                  </a:cubicBezTo>
                  <a:cubicBezTo>
                    <a:pt x="652" y="3911"/>
                    <a:pt x="602" y="3986"/>
                    <a:pt x="551" y="4036"/>
                  </a:cubicBezTo>
                  <a:cubicBezTo>
                    <a:pt x="526" y="4061"/>
                    <a:pt x="501" y="4086"/>
                    <a:pt x="501" y="4111"/>
                  </a:cubicBezTo>
                  <a:cubicBezTo>
                    <a:pt x="426" y="4186"/>
                    <a:pt x="351" y="4236"/>
                    <a:pt x="276" y="4287"/>
                  </a:cubicBezTo>
                  <a:lnTo>
                    <a:pt x="1404" y="3635"/>
                  </a:lnTo>
                  <a:cubicBezTo>
                    <a:pt x="1479" y="3610"/>
                    <a:pt x="1554" y="3535"/>
                    <a:pt x="1604" y="3460"/>
                  </a:cubicBezTo>
                  <a:cubicBezTo>
                    <a:pt x="1629" y="3434"/>
                    <a:pt x="1654" y="3434"/>
                    <a:pt x="1654" y="3409"/>
                  </a:cubicBezTo>
                  <a:cubicBezTo>
                    <a:pt x="1679" y="3359"/>
                    <a:pt x="1704" y="3334"/>
                    <a:pt x="1729" y="3309"/>
                  </a:cubicBezTo>
                  <a:cubicBezTo>
                    <a:pt x="1754" y="3259"/>
                    <a:pt x="1779" y="3234"/>
                    <a:pt x="1805" y="3184"/>
                  </a:cubicBezTo>
                  <a:lnTo>
                    <a:pt x="1805" y="3159"/>
                  </a:lnTo>
                  <a:lnTo>
                    <a:pt x="1805" y="3159"/>
                  </a:lnTo>
                  <a:cubicBezTo>
                    <a:pt x="1830" y="3134"/>
                    <a:pt x="1855" y="3109"/>
                    <a:pt x="1855" y="3059"/>
                  </a:cubicBezTo>
                  <a:cubicBezTo>
                    <a:pt x="1880" y="3033"/>
                    <a:pt x="1880" y="2983"/>
                    <a:pt x="1905" y="2958"/>
                  </a:cubicBezTo>
                  <a:cubicBezTo>
                    <a:pt x="1905" y="2933"/>
                    <a:pt x="1905" y="2883"/>
                    <a:pt x="1930" y="2858"/>
                  </a:cubicBezTo>
                  <a:cubicBezTo>
                    <a:pt x="1930" y="2833"/>
                    <a:pt x="1930" y="2833"/>
                    <a:pt x="1930" y="2808"/>
                  </a:cubicBezTo>
                  <a:cubicBezTo>
                    <a:pt x="1930" y="2808"/>
                    <a:pt x="1930" y="2808"/>
                    <a:pt x="1930" y="2808"/>
                  </a:cubicBezTo>
                  <a:cubicBezTo>
                    <a:pt x="1930" y="2783"/>
                    <a:pt x="1930" y="2783"/>
                    <a:pt x="1930" y="2758"/>
                  </a:cubicBezTo>
                  <a:cubicBezTo>
                    <a:pt x="1955" y="2733"/>
                    <a:pt x="1955" y="2708"/>
                    <a:pt x="1955" y="2658"/>
                  </a:cubicBezTo>
                  <a:cubicBezTo>
                    <a:pt x="1955" y="2632"/>
                    <a:pt x="1955" y="2607"/>
                    <a:pt x="1955" y="2582"/>
                  </a:cubicBezTo>
                  <a:cubicBezTo>
                    <a:pt x="1955" y="2532"/>
                    <a:pt x="1955" y="2507"/>
                    <a:pt x="1980" y="2482"/>
                  </a:cubicBezTo>
                  <a:cubicBezTo>
                    <a:pt x="1980" y="2457"/>
                    <a:pt x="1980" y="2407"/>
                    <a:pt x="1980" y="2382"/>
                  </a:cubicBezTo>
                  <a:lnTo>
                    <a:pt x="1980" y="2382"/>
                  </a:lnTo>
                  <a:cubicBezTo>
                    <a:pt x="1980" y="2357"/>
                    <a:pt x="1980" y="2307"/>
                    <a:pt x="1980" y="2282"/>
                  </a:cubicBezTo>
                  <a:close/>
                </a:path>
              </a:pathLst>
            </a:custGeom>
            <a:solidFill>
              <a:srgbClr val="B8CED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gd8e25188ff_0_26"/>
            <p:cNvSpPr/>
            <p:nvPr/>
          </p:nvSpPr>
          <p:spPr>
            <a:xfrm>
              <a:off x="5759640" y="2637053"/>
              <a:ext cx="162173" cy="628017"/>
            </a:xfrm>
            <a:custGeom>
              <a:rect b="b" l="l" r="r" t="t"/>
              <a:pathLst>
                <a:path extrusionOk="0" h="15339" w="3961">
                  <a:moveTo>
                    <a:pt x="3133" y="1304"/>
                  </a:moveTo>
                  <a:lnTo>
                    <a:pt x="3108" y="11203"/>
                  </a:lnTo>
                  <a:cubicBezTo>
                    <a:pt x="3634" y="11930"/>
                    <a:pt x="3960" y="12808"/>
                    <a:pt x="3960" y="13584"/>
                  </a:cubicBezTo>
                  <a:cubicBezTo>
                    <a:pt x="3960" y="14838"/>
                    <a:pt x="3058" y="15339"/>
                    <a:pt x="1980" y="14712"/>
                  </a:cubicBezTo>
                  <a:cubicBezTo>
                    <a:pt x="877" y="14086"/>
                    <a:pt x="0" y="12557"/>
                    <a:pt x="0" y="11279"/>
                  </a:cubicBezTo>
                  <a:cubicBezTo>
                    <a:pt x="0" y="10502"/>
                    <a:pt x="351" y="10026"/>
                    <a:pt x="852" y="9900"/>
                  </a:cubicBezTo>
                  <a:lnTo>
                    <a:pt x="877" y="0"/>
                  </a:lnTo>
                  <a:close/>
                </a:path>
              </a:pathLst>
            </a:custGeom>
            <a:solidFill>
              <a:srgbClr val="D9EBF3"/>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gd8e25188ff_0_26"/>
            <p:cNvSpPr/>
            <p:nvPr/>
          </p:nvSpPr>
          <p:spPr>
            <a:xfrm>
              <a:off x="5886887" y="2663747"/>
              <a:ext cx="46183" cy="432025"/>
            </a:xfrm>
            <a:custGeom>
              <a:rect b="b" l="l" r="r" t="t"/>
              <a:pathLst>
                <a:path extrusionOk="0" h="10552" w="1128">
                  <a:moveTo>
                    <a:pt x="25" y="652"/>
                  </a:moveTo>
                  <a:lnTo>
                    <a:pt x="1128" y="0"/>
                  </a:lnTo>
                  <a:lnTo>
                    <a:pt x="1128" y="9900"/>
                  </a:lnTo>
                  <a:lnTo>
                    <a:pt x="0" y="10551"/>
                  </a:lnTo>
                  <a:close/>
                </a:path>
              </a:pathLst>
            </a:custGeom>
            <a:solidFill>
              <a:srgbClr val="C4DFEC"/>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gd8e25188ff_0_26"/>
            <p:cNvSpPr/>
            <p:nvPr/>
          </p:nvSpPr>
          <p:spPr>
            <a:xfrm>
              <a:off x="5795546" y="2610359"/>
              <a:ext cx="137526" cy="80084"/>
            </a:xfrm>
            <a:custGeom>
              <a:rect b="b" l="l" r="r" t="t"/>
              <a:pathLst>
                <a:path extrusionOk="0" h="1956" w="3359">
                  <a:moveTo>
                    <a:pt x="0" y="652"/>
                  </a:moveTo>
                  <a:lnTo>
                    <a:pt x="1103" y="1"/>
                  </a:lnTo>
                  <a:lnTo>
                    <a:pt x="3359" y="1304"/>
                  </a:lnTo>
                  <a:lnTo>
                    <a:pt x="2256" y="1956"/>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gd8e25188ff_0_26"/>
            <p:cNvSpPr/>
            <p:nvPr/>
          </p:nvSpPr>
          <p:spPr>
            <a:xfrm>
              <a:off x="8374199" y="3467197"/>
              <a:ext cx="52365" cy="300682"/>
            </a:xfrm>
            <a:custGeom>
              <a:rect b="b" l="l" r="r" t="t"/>
              <a:pathLst>
                <a:path extrusionOk="0" h="7344" w="1279">
                  <a:moveTo>
                    <a:pt x="0" y="7344"/>
                  </a:moveTo>
                  <a:lnTo>
                    <a:pt x="1128" y="75"/>
                  </a:lnTo>
                  <a:cubicBezTo>
                    <a:pt x="1178" y="50"/>
                    <a:pt x="1228" y="25"/>
                    <a:pt x="1278" y="0"/>
                  </a:cubicBezTo>
                  <a:lnTo>
                    <a:pt x="176" y="652"/>
                  </a:lnTo>
                  <a:cubicBezTo>
                    <a:pt x="126" y="677"/>
                    <a:pt x="50" y="7319"/>
                    <a:pt x="0" y="7344"/>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gd8e25188ff_0_26"/>
            <p:cNvSpPr/>
            <p:nvPr/>
          </p:nvSpPr>
          <p:spPr>
            <a:xfrm>
              <a:off x="8381364" y="3466174"/>
              <a:ext cx="50318" cy="27718"/>
            </a:xfrm>
            <a:custGeom>
              <a:rect b="b" l="l" r="r" t="t"/>
              <a:pathLst>
                <a:path extrusionOk="0" h="677" w="1229">
                  <a:moveTo>
                    <a:pt x="1" y="677"/>
                  </a:moveTo>
                  <a:lnTo>
                    <a:pt x="1103" y="25"/>
                  </a:lnTo>
                  <a:cubicBezTo>
                    <a:pt x="1154" y="0"/>
                    <a:pt x="1204" y="0"/>
                    <a:pt x="1229" y="0"/>
                  </a:cubicBezTo>
                  <a:lnTo>
                    <a:pt x="126" y="627"/>
                  </a:lnTo>
                  <a:cubicBezTo>
                    <a:pt x="76" y="652"/>
                    <a:pt x="26" y="652"/>
                    <a:pt x="1" y="677"/>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gd8e25188ff_0_26"/>
            <p:cNvSpPr/>
            <p:nvPr/>
          </p:nvSpPr>
          <p:spPr>
            <a:xfrm>
              <a:off x="8477824" y="3790436"/>
              <a:ext cx="81107" cy="174456"/>
            </a:xfrm>
            <a:custGeom>
              <a:rect b="b" l="l" r="r" t="t"/>
              <a:pathLst>
                <a:path extrusionOk="0" h="4261" w="1981">
                  <a:moveTo>
                    <a:pt x="1981" y="2256"/>
                  </a:moveTo>
                  <a:cubicBezTo>
                    <a:pt x="1981" y="2231"/>
                    <a:pt x="1981" y="2206"/>
                    <a:pt x="1981" y="2180"/>
                  </a:cubicBezTo>
                  <a:cubicBezTo>
                    <a:pt x="1981" y="2130"/>
                    <a:pt x="1955" y="2105"/>
                    <a:pt x="1955" y="2080"/>
                  </a:cubicBezTo>
                  <a:cubicBezTo>
                    <a:pt x="1955" y="2080"/>
                    <a:pt x="1955" y="2055"/>
                    <a:pt x="1955" y="2055"/>
                  </a:cubicBezTo>
                  <a:cubicBezTo>
                    <a:pt x="1955" y="2055"/>
                    <a:pt x="1955" y="2055"/>
                    <a:pt x="1955" y="2055"/>
                  </a:cubicBezTo>
                  <a:cubicBezTo>
                    <a:pt x="1955" y="2030"/>
                    <a:pt x="1955" y="2005"/>
                    <a:pt x="1955" y="1980"/>
                  </a:cubicBezTo>
                  <a:cubicBezTo>
                    <a:pt x="1955" y="1955"/>
                    <a:pt x="1955" y="1905"/>
                    <a:pt x="1930" y="1880"/>
                  </a:cubicBezTo>
                  <a:cubicBezTo>
                    <a:pt x="1930" y="1855"/>
                    <a:pt x="1930" y="1805"/>
                    <a:pt x="1930" y="1779"/>
                  </a:cubicBezTo>
                  <a:cubicBezTo>
                    <a:pt x="1930" y="1779"/>
                    <a:pt x="1930" y="1754"/>
                    <a:pt x="1930" y="1754"/>
                  </a:cubicBezTo>
                  <a:cubicBezTo>
                    <a:pt x="1930" y="1754"/>
                    <a:pt x="1905" y="1754"/>
                    <a:pt x="1905" y="1754"/>
                  </a:cubicBezTo>
                  <a:cubicBezTo>
                    <a:pt x="1905" y="1729"/>
                    <a:pt x="1905" y="1704"/>
                    <a:pt x="1905" y="1679"/>
                  </a:cubicBezTo>
                  <a:cubicBezTo>
                    <a:pt x="1905" y="1629"/>
                    <a:pt x="1880" y="1604"/>
                    <a:pt x="1880" y="1579"/>
                  </a:cubicBezTo>
                  <a:cubicBezTo>
                    <a:pt x="1880" y="1529"/>
                    <a:pt x="1855" y="1504"/>
                    <a:pt x="1855" y="1454"/>
                  </a:cubicBezTo>
                  <a:cubicBezTo>
                    <a:pt x="1855" y="1454"/>
                    <a:pt x="1855" y="1454"/>
                    <a:pt x="1855" y="1454"/>
                  </a:cubicBezTo>
                  <a:cubicBezTo>
                    <a:pt x="1855" y="1454"/>
                    <a:pt x="1855" y="1454"/>
                    <a:pt x="1855" y="1454"/>
                  </a:cubicBezTo>
                  <a:cubicBezTo>
                    <a:pt x="1830" y="1429"/>
                    <a:pt x="1830" y="1378"/>
                    <a:pt x="1830" y="1353"/>
                  </a:cubicBezTo>
                  <a:cubicBezTo>
                    <a:pt x="1805" y="1328"/>
                    <a:pt x="1805" y="1303"/>
                    <a:pt x="1780" y="1253"/>
                  </a:cubicBezTo>
                  <a:cubicBezTo>
                    <a:pt x="1780" y="1228"/>
                    <a:pt x="1755" y="1203"/>
                    <a:pt x="1755" y="1153"/>
                  </a:cubicBezTo>
                  <a:cubicBezTo>
                    <a:pt x="1755" y="1153"/>
                    <a:pt x="1755" y="1153"/>
                    <a:pt x="1755" y="1153"/>
                  </a:cubicBezTo>
                  <a:cubicBezTo>
                    <a:pt x="1755" y="1153"/>
                    <a:pt x="1755" y="1153"/>
                    <a:pt x="1755" y="1153"/>
                  </a:cubicBezTo>
                  <a:cubicBezTo>
                    <a:pt x="1730" y="1103"/>
                    <a:pt x="1730" y="1078"/>
                    <a:pt x="1705" y="1053"/>
                  </a:cubicBezTo>
                  <a:cubicBezTo>
                    <a:pt x="1705" y="1028"/>
                    <a:pt x="1680" y="1003"/>
                    <a:pt x="1680" y="977"/>
                  </a:cubicBezTo>
                  <a:cubicBezTo>
                    <a:pt x="1655" y="927"/>
                    <a:pt x="1655" y="902"/>
                    <a:pt x="1630" y="877"/>
                  </a:cubicBezTo>
                  <a:cubicBezTo>
                    <a:pt x="1630" y="852"/>
                    <a:pt x="1630" y="852"/>
                    <a:pt x="1630" y="852"/>
                  </a:cubicBezTo>
                  <a:cubicBezTo>
                    <a:pt x="1630" y="852"/>
                    <a:pt x="1630" y="852"/>
                    <a:pt x="1630" y="827"/>
                  </a:cubicBezTo>
                  <a:cubicBezTo>
                    <a:pt x="1605" y="827"/>
                    <a:pt x="1605" y="802"/>
                    <a:pt x="1605" y="777"/>
                  </a:cubicBezTo>
                  <a:cubicBezTo>
                    <a:pt x="1580" y="752"/>
                    <a:pt x="1554" y="702"/>
                    <a:pt x="1554" y="677"/>
                  </a:cubicBezTo>
                  <a:cubicBezTo>
                    <a:pt x="1529" y="627"/>
                    <a:pt x="1504" y="602"/>
                    <a:pt x="1479" y="551"/>
                  </a:cubicBezTo>
                  <a:cubicBezTo>
                    <a:pt x="1479" y="551"/>
                    <a:pt x="1479" y="551"/>
                    <a:pt x="1479" y="551"/>
                  </a:cubicBezTo>
                  <a:cubicBezTo>
                    <a:pt x="1479" y="551"/>
                    <a:pt x="1479" y="551"/>
                    <a:pt x="1479" y="526"/>
                  </a:cubicBezTo>
                  <a:cubicBezTo>
                    <a:pt x="1454" y="476"/>
                    <a:pt x="1429" y="426"/>
                    <a:pt x="1379" y="376"/>
                  </a:cubicBezTo>
                  <a:cubicBezTo>
                    <a:pt x="1379" y="376"/>
                    <a:pt x="1354" y="351"/>
                    <a:pt x="1354" y="326"/>
                  </a:cubicBezTo>
                  <a:cubicBezTo>
                    <a:pt x="1329" y="276"/>
                    <a:pt x="1304" y="226"/>
                    <a:pt x="1279" y="201"/>
                  </a:cubicBezTo>
                  <a:cubicBezTo>
                    <a:pt x="1254" y="175"/>
                    <a:pt x="1229" y="150"/>
                    <a:pt x="1229" y="125"/>
                  </a:cubicBezTo>
                  <a:cubicBezTo>
                    <a:pt x="1179" y="75"/>
                    <a:pt x="1153" y="25"/>
                    <a:pt x="1128" y="0"/>
                  </a:cubicBezTo>
                  <a:lnTo>
                    <a:pt x="1" y="627"/>
                  </a:lnTo>
                  <a:cubicBezTo>
                    <a:pt x="51" y="702"/>
                    <a:pt x="101" y="777"/>
                    <a:pt x="151" y="852"/>
                  </a:cubicBezTo>
                  <a:cubicBezTo>
                    <a:pt x="176" y="877"/>
                    <a:pt x="201" y="927"/>
                    <a:pt x="226" y="977"/>
                  </a:cubicBezTo>
                  <a:cubicBezTo>
                    <a:pt x="276" y="1053"/>
                    <a:pt x="326" y="1103"/>
                    <a:pt x="351" y="1178"/>
                  </a:cubicBezTo>
                  <a:cubicBezTo>
                    <a:pt x="351" y="1178"/>
                    <a:pt x="351" y="1203"/>
                    <a:pt x="377" y="1203"/>
                  </a:cubicBezTo>
                  <a:cubicBezTo>
                    <a:pt x="402" y="1303"/>
                    <a:pt x="452" y="1378"/>
                    <a:pt x="502" y="1479"/>
                  </a:cubicBezTo>
                  <a:cubicBezTo>
                    <a:pt x="502" y="1479"/>
                    <a:pt x="502" y="1504"/>
                    <a:pt x="502" y="1504"/>
                  </a:cubicBezTo>
                  <a:cubicBezTo>
                    <a:pt x="552" y="1604"/>
                    <a:pt x="602" y="1704"/>
                    <a:pt x="627" y="1779"/>
                  </a:cubicBezTo>
                  <a:cubicBezTo>
                    <a:pt x="627" y="1805"/>
                    <a:pt x="627" y="1805"/>
                    <a:pt x="627" y="1805"/>
                  </a:cubicBezTo>
                  <a:cubicBezTo>
                    <a:pt x="677" y="1905"/>
                    <a:pt x="702" y="2005"/>
                    <a:pt x="727" y="2105"/>
                  </a:cubicBezTo>
                  <a:cubicBezTo>
                    <a:pt x="727" y="2105"/>
                    <a:pt x="727" y="2105"/>
                    <a:pt x="727" y="2105"/>
                  </a:cubicBezTo>
                  <a:cubicBezTo>
                    <a:pt x="752" y="2206"/>
                    <a:pt x="778" y="2306"/>
                    <a:pt x="803" y="2406"/>
                  </a:cubicBezTo>
                  <a:cubicBezTo>
                    <a:pt x="803" y="2406"/>
                    <a:pt x="803" y="2406"/>
                    <a:pt x="803" y="2406"/>
                  </a:cubicBezTo>
                  <a:cubicBezTo>
                    <a:pt x="828" y="2506"/>
                    <a:pt x="828" y="2607"/>
                    <a:pt x="853" y="2707"/>
                  </a:cubicBezTo>
                  <a:cubicBezTo>
                    <a:pt x="853" y="2707"/>
                    <a:pt x="853" y="2707"/>
                    <a:pt x="853" y="2707"/>
                  </a:cubicBezTo>
                  <a:cubicBezTo>
                    <a:pt x="853" y="2807"/>
                    <a:pt x="853" y="2907"/>
                    <a:pt x="853" y="3008"/>
                  </a:cubicBezTo>
                  <a:cubicBezTo>
                    <a:pt x="853" y="3158"/>
                    <a:pt x="853" y="3308"/>
                    <a:pt x="828" y="3434"/>
                  </a:cubicBezTo>
                  <a:cubicBezTo>
                    <a:pt x="828" y="3434"/>
                    <a:pt x="828" y="3434"/>
                    <a:pt x="828" y="3434"/>
                  </a:cubicBezTo>
                  <a:cubicBezTo>
                    <a:pt x="803" y="3559"/>
                    <a:pt x="752" y="3684"/>
                    <a:pt x="702" y="3784"/>
                  </a:cubicBezTo>
                  <a:cubicBezTo>
                    <a:pt x="702" y="3784"/>
                    <a:pt x="702" y="3784"/>
                    <a:pt x="702" y="3784"/>
                  </a:cubicBezTo>
                  <a:cubicBezTo>
                    <a:pt x="652" y="3885"/>
                    <a:pt x="602" y="3960"/>
                    <a:pt x="552" y="4035"/>
                  </a:cubicBezTo>
                  <a:cubicBezTo>
                    <a:pt x="527" y="4060"/>
                    <a:pt x="527" y="4085"/>
                    <a:pt x="502" y="4085"/>
                  </a:cubicBezTo>
                  <a:cubicBezTo>
                    <a:pt x="427" y="4160"/>
                    <a:pt x="377" y="4236"/>
                    <a:pt x="276" y="4261"/>
                  </a:cubicBezTo>
                  <a:lnTo>
                    <a:pt x="1404" y="3634"/>
                  </a:lnTo>
                  <a:cubicBezTo>
                    <a:pt x="1479" y="3584"/>
                    <a:pt x="1554" y="3509"/>
                    <a:pt x="1605" y="3434"/>
                  </a:cubicBezTo>
                  <a:cubicBezTo>
                    <a:pt x="1630" y="3434"/>
                    <a:pt x="1655" y="3409"/>
                    <a:pt x="1680" y="3383"/>
                  </a:cubicBezTo>
                  <a:cubicBezTo>
                    <a:pt x="1705" y="3358"/>
                    <a:pt x="1730" y="3333"/>
                    <a:pt x="1755" y="3283"/>
                  </a:cubicBezTo>
                  <a:cubicBezTo>
                    <a:pt x="1780" y="3258"/>
                    <a:pt x="1805" y="3208"/>
                    <a:pt x="1830" y="3158"/>
                  </a:cubicBezTo>
                  <a:cubicBezTo>
                    <a:pt x="1830" y="3158"/>
                    <a:pt x="1830" y="3158"/>
                    <a:pt x="1830" y="3158"/>
                  </a:cubicBezTo>
                  <a:cubicBezTo>
                    <a:pt x="1830" y="3133"/>
                    <a:pt x="1830" y="3133"/>
                    <a:pt x="1830" y="3133"/>
                  </a:cubicBezTo>
                  <a:cubicBezTo>
                    <a:pt x="1830" y="3108"/>
                    <a:pt x="1855" y="3083"/>
                    <a:pt x="1855" y="3033"/>
                  </a:cubicBezTo>
                  <a:cubicBezTo>
                    <a:pt x="1880" y="3008"/>
                    <a:pt x="1880" y="2982"/>
                    <a:pt x="1905" y="2932"/>
                  </a:cubicBezTo>
                  <a:cubicBezTo>
                    <a:pt x="1905" y="2907"/>
                    <a:pt x="1930" y="2882"/>
                    <a:pt x="1930" y="2832"/>
                  </a:cubicBezTo>
                  <a:cubicBezTo>
                    <a:pt x="1930" y="2832"/>
                    <a:pt x="1930" y="2807"/>
                    <a:pt x="1930" y="2782"/>
                  </a:cubicBezTo>
                  <a:cubicBezTo>
                    <a:pt x="1930" y="2782"/>
                    <a:pt x="1930" y="2782"/>
                    <a:pt x="1930" y="2782"/>
                  </a:cubicBezTo>
                  <a:cubicBezTo>
                    <a:pt x="1930" y="2757"/>
                    <a:pt x="1955" y="2757"/>
                    <a:pt x="1955" y="2732"/>
                  </a:cubicBezTo>
                  <a:cubicBezTo>
                    <a:pt x="1955" y="2707"/>
                    <a:pt x="1955" y="2682"/>
                    <a:pt x="1955" y="2632"/>
                  </a:cubicBezTo>
                  <a:cubicBezTo>
                    <a:pt x="1955" y="2607"/>
                    <a:pt x="1955" y="2581"/>
                    <a:pt x="1981" y="2556"/>
                  </a:cubicBezTo>
                  <a:cubicBezTo>
                    <a:pt x="1981" y="2506"/>
                    <a:pt x="1981" y="2481"/>
                    <a:pt x="1981" y="2456"/>
                  </a:cubicBezTo>
                  <a:cubicBezTo>
                    <a:pt x="1981" y="2431"/>
                    <a:pt x="1981" y="2381"/>
                    <a:pt x="1981" y="2356"/>
                  </a:cubicBezTo>
                  <a:lnTo>
                    <a:pt x="1981" y="2356"/>
                  </a:lnTo>
                  <a:cubicBezTo>
                    <a:pt x="1981" y="2331"/>
                    <a:pt x="1981" y="2306"/>
                    <a:pt x="1981" y="2256"/>
                  </a:cubicBezTo>
                  <a:close/>
                </a:path>
              </a:pathLst>
            </a:custGeom>
            <a:solidFill>
              <a:srgbClr val="D9D9D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gd8e25188ff_0_26"/>
            <p:cNvSpPr/>
            <p:nvPr/>
          </p:nvSpPr>
          <p:spPr>
            <a:xfrm>
              <a:off x="8350576" y="3357390"/>
              <a:ext cx="162173" cy="628017"/>
            </a:xfrm>
            <a:custGeom>
              <a:rect b="b" l="l" r="r" t="t"/>
              <a:pathLst>
                <a:path extrusionOk="0" h="15339" w="3961">
                  <a:moveTo>
                    <a:pt x="3134" y="1304"/>
                  </a:moveTo>
                  <a:lnTo>
                    <a:pt x="3109" y="11204"/>
                  </a:lnTo>
                  <a:cubicBezTo>
                    <a:pt x="3635" y="11930"/>
                    <a:pt x="3961" y="12808"/>
                    <a:pt x="3961" y="13585"/>
                  </a:cubicBezTo>
                  <a:cubicBezTo>
                    <a:pt x="3961" y="14838"/>
                    <a:pt x="3083" y="15339"/>
                    <a:pt x="1981" y="14712"/>
                  </a:cubicBezTo>
                  <a:cubicBezTo>
                    <a:pt x="878" y="14086"/>
                    <a:pt x="1" y="12557"/>
                    <a:pt x="1" y="11304"/>
                  </a:cubicBezTo>
                  <a:cubicBezTo>
                    <a:pt x="1" y="10527"/>
                    <a:pt x="352" y="3409"/>
                    <a:pt x="878" y="3284"/>
                  </a:cubicBezTo>
                  <a:lnTo>
                    <a:pt x="878" y="1"/>
                  </a:lnTo>
                  <a:close/>
                </a:path>
              </a:pathLst>
            </a:custGeom>
            <a:solidFill>
              <a:srgbClr val="E5F0FE"/>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gd8e25188ff_0_26"/>
            <p:cNvSpPr/>
            <p:nvPr/>
          </p:nvSpPr>
          <p:spPr>
            <a:xfrm>
              <a:off x="8477824" y="3384085"/>
              <a:ext cx="46224" cy="432025"/>
            </a:xfrm>
            <a:custGeom>
              <a:rect b="b" l="l" r="r" t="t"/>
              <a:pathLst>
                <a:path extrusionOk="0" h="10552" w="1129">
                  <a:moveTo>
                    <a:pt x="26" y="652"/>
                  </a:moveTo>
                  <a:lnTo>
                    <a:pt x="1128" y="0"/>
                  </a:lnTo>
                  <a:lnTo>
                    <a:pt x="1128" y="9925"/>
                  </a:lnTo>
                  <a:lnTo>
                    <a:pt x="1" y="10552"/>
                  </a:lnTo>
                  <a:close/>
                </a:path>
              </a:pathLst>
            </a:custGeom>
            <a:solidFill>
              <a:srgbClr val="BFD6FF"/>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gd8e25188ff_0_26"/>
            <p:cNvSpPr/>
            <p:nvPr/>
          </p:nvSpPr>
          <p:spPr>
            <a:xfrm>
              <a:off x="8386482" y="3330696"/>
              <a:ext cx="137567" cy="80084"/>
            </a:xfrm>
            <a:custGeom>
              <a:rect b="b" l="l" r="r" t="t"/>
              <a:pathLst>
                <a:path extrusionOk="0" h="1956" w="3360">
                  <a:moveTo>
                    <a:pt x="1" y="653"/>
                  </a:moveTo>
                  <a:lnTo>
                    <a:pt x="1129" y="1"/>
                  </a:lnTo>
                  <a:lnTo>
                    <a:pt x="3359" y="1304"/>
                  </a:lnTo>
                  <a:lnTo>
                    <a:pt x="2257" y="1956"/>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gd8e25188ff_0_26"/>
            <p:cNvSpPr/>
            <p:nvPr/>
          </p:nvSpPr>
          <p:spPr>
            <a:xfrm>
              <a:off x="8322899" y="3863272"/>
              <a:ext cx="140597" cy="206309"/>
            </a:xfrm>
            <a:custGeom>
              <a:rect b="b" l="l" r="r" t="t"/>
              <a:pathLst>
                <a:path extrusionOk="0" h="5039" w="3434">
                  <a:moveTo>
                    <a:pt x="1704" y="552"/>
                  </a:moveTo>
                  <a:cubicBezTo>
                    <a:pt x="2657" y="1103"/>
                    <a:pt x="3434" y="2432"/>
                    <a:pt x="3409" y="3509"/>
                  </a:cubicBezTo>
                  <a:cubicBezTo>
                    <a:pt x="3409" y="4587"/>
                    <a:pt x="2657" y="5038"/>
                    <a:pt x="1704" y="4487"/>
                  </a:cubicBezTo>
                  <a:cubicBezTo>
                    <a:pt x="752" y="3935"/>
                    <a:pt x="0" y="2607"/>
                    <a:pt x="0" y="1529"/>
                  </a:cubicBezTo>
                  <a:cubicBezTo>
                    <a:pt x="0" y="452"/>
                    <a:pt x="777" y="0"/>
                    <a:pt x="1704" y="552"/>
                  </a:cubicBezTo>
                  <a:close/>
                </a:path>
              </a:pathLst>
            </a:custGeom>
            <a:solidFill>
              <a:srgbClr val="00000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gd8e25188ff_0_26"/>
            <p:cNvSpPr/>
            <p:nvPr/>
          </p:nvSpPr>
          <p:spPr>
            <a:xfrm>
              <a:off x="8343411" y="3849925"/>
              <a:ext cx="165244" cy="202215"/>
            </a:xfrm>
            <a:custGeom>
              <a:rect b="b" l="l" r="r" t="t"/>
              <a:pathLst>
                <a:path extrusionOk="0" h="4939" w="4036">
                  <a:moveTo>
                    <a:pt x="4035" y="3108"/>
                  </a:moveTo>
                  <a:cubicBezTo>
                    <a:pt x="4035" y="3083"/>
                    <a:pt x="4035" y="3058"/>
                    <a:pt x="4035" y="3033"/>
                  </a:cubicBezTo>
                  <a:cubicBezTo>
                    <a:pt x="4035" y="3008"/>
                    <a:pt x="4035" y="2983"/>
                    <a:pt x="4035" y="2933"/>
                  </a:cubicBezTo>
                  <a:cubicBezTo>
                    <a:pt x="4010" y="2908"/>
                    <a:pt x="4010" y="2883"/>
                    <a:pt x="4010" y="2858"/>
                  </a:cubicBezTo>
                  <a:cubicBezTo>
                    <a:pt x="4010" y="2833"/>
                    <a:pt x="4010" y="2808"/>
                    <a:pt x="4010" y="2783"/>
                  </a:cubicBezTo>
                  <a:cubicBezTo>
                    <a:pt x="4010" y="2783"/>
                    <a:pt x="4010" y="2783"/>
                    <a:pt x="4010" y="2783"/>
                  </a:cubicBezTo>
                  <a:cubicBezTo>
                    <a:pt x="4010" y="2758"/>
                    <a:pt x="4010" y="2758"/>
                    <a:pt x="4010" y="2758"/>
                  </a:cubicBezTo>
                  <a:cubicBezTo>
                    <a:pt x="3985" y="2732"/>
                    <a:pt x="3985" y="2707"/>
                    <a:pt x="3985" y="2682"/>
                  </a:cubicBezTo>
                  <a:cubicBezTo>
                    <a:pt x="3985" y="2657"/>
                    <a:pt x="3985" y="2632"/>
                    <a:pt x="3960" y="2607"/>
                  </a:cubicBezTo>
                  <a:cubicBezTo>
                    <a:pt x="3960" y="2557"/>
                    <a:pt x="3960" y="2532"/>
                    <a:pt x="3960" y="2507"/>
                  </a:cubicBezTo>
                  <a:cubicBezTo>
                    <a:pt x="3935" y="2482"/>
                    <a:pt x="3935" y="2457"/>
                    <a:pt x="3935" y="2407"/>
                  </a:cubicBezTo>
                  <a:cubicBezTo>
                    <a:pt x="3910" y="2382"/>
                    <a:pt x="3910" y="2382"/>
                    <a:pt x="3910" y="2357"/>
                  </a:cubicBezTo>
                  <a:cubicBezTo>
                    <a:pt x="3910" y="2331"/>
                    <a:pt x="3910" y="2331"/>
                    <a:pt x="3910" y="2331"/>
                  </a:cubicBezTo>
                  <a:cubicBezTo>
                    <a:pt x="3910" y="2331"/>
                    <a:pt x="3910" y="2331"/>
                    <a:pt x="3910" y="2331"/>
                  </a:cubicBezTo>
                  <a:cubicBezTo>
                    <a:pt x="3885" y="2306"/>
                    <a:pt x="3885" y="2256"/>
                    <a:pt x="3860" y="2231"/>
                  </a:cubicBezTo>
                  <a:cubicBezTo>
                    <a:pt x="3860" y="2206"/>
                    <a:pt x="3860" y="2181"/>
                    <a:pt x="3835" y="2156"/>
                  </a:cubicBezTo>
                  <a:cubicBezTo>
                    <a:pt x="3835" y="2131"/>
                    <a:pt x="3810" y="2106"/>
                    <a:pt x="3810" y="2056"/>
                  </a:cubicBezTo>
                  <a:cubicBezTo>
                    <a:pt x="3785" y="2031"/>
                    <a:pt x="3785" y="2006"/>
                    <a:pt x="3785" y="1981"/>
                  </a:cubicBezTo>
                  <a:cubicBezTo>
                    <a:pt x="3760" y="1956"/>
                    <a:pt x="3760" y="1930"/>
                    <a:pt x="3760" y="1930"/>
                  </a:cubicBezTo>
                  <a:cubicBezTo>
                    <a:pt x="3735" y="1930"/>
                    <a:pt x="3735" y="1905"/>
                    <a:pt x="3735" y="1905"/>
                  </a:cubicBezTo>
                  <a:cubicBezTo>
                    <a:pt x="3735" y="1905"/>
                    <a:pt x="3735" y="1905"/>
                    <a:pt x="3735" y="1905"/>
                  </a:cubicBezTo>
                  <a:cubicBezTo>
                    <a:pt x="3735" y="1880"/>
                    <a:pt x="3710" y="1855"/>
                    <a:pt x="3710" y="1830"/>
                  </a:cubicBezTo>
                  <a:cubicBezTo>
                    <a:pt x="3685" y="1780"/>
                    <a:pt x="3685" y="1755"/>
                    <a:pt x="3660" y="1730"/>
                  </a:cubicBezTo>
                  <a:cubicBezTo>
                    <a:pt x="3634" y="1705"/>
                    <a:pt x="3634" y="1655"/>
                    <a:pt x="3609" y="1630"/>
                  </a:cubicBezTo>
                  <a:cubicBezTo>
                    <a:pt x="3584" y="1580"/>
                    <a:pt x="3559" y="1555"/>
                    <a:pt x="3534" y="1529"/>
                  </a:cubicBezTo>
                  <a:cubicBezTo>
                    <a:pt x="3534" y="1504"/>
                    <a:pt x="3534" y="1504"/>
                    <a:pt x="3534" y="1504"/>
                  </a:cubicBezTo>
                  <a:cubicBezTo>
                    <a:pt x="3534" y="1479"/>
                    <a:pt x="3534" y="1479"/>
                    <a:pt x="3509" y="1479"/>
                  </a:cubicBezTo>
                  <a:cubicBezTo>
                    <a:pt x="3484" y="1404"/>
                    <a:pt x="3434" y="1329"/>
                    <a:pt x="3384" y="1279"/>
                  </a:cubicBezTo>
                  <a:cubicBezTo>
                    <a:pt x="3359" y="1229"/>
                    <a:pt x="3334" y="1179"/>
                    <a:pt x="3284" y="1128"/>
                  </a:cubicBezTo>
                  <a:cubicBezTo>
                    <a:pt x="3258" y="1078"/>
                    <a:pt x="3233" y="1053"/>
                    <a:pt x="3208" y="1028"/>
                  </a:cubicBezTo>
                  <a:cubicBezTo>
                    <a:pt x="3183" y="1003"/>
                    <a:pt x="3158" y="953"/>
                    <a:pt x="3133" y="928"/>
                  </a:cubicBezTo>
                  <a:cubicBezTo>
                    <a:pt x="3133" y="903"/>
                    <a:pt x="3108" y="878"/>
                    <a:pt x="3083" y="853"/>
                  </a:cubicBezTo>
                  <a:cubicBezTo>
                    <a:pt x="3058" y="828"/>
                    <a:pt x="3033" y="803"/>
                    <a:pt x="3008" y="778"/>
                  </a:cubicBezTo>
                  <a:cubicBezTo>
                    <a:pt x="3008" y="778"/>
                    <a:pt x="3008" y="778"/>
                    <a:pt x="3008" y="778"/>
                  </a:cubicBezTo>
                  <a:cubicBezTo>
                    <a:pt x="3008" y="778"/>
                    <a:pt x="2983" y="778"/>
                    <a:pt x="2983" y="778"/>
                  </a:cubicBezTo>
                  <a:cubicBezTo>
                    <a:pt x="2983" y="753"/>
                    <a:pt x="2958" y="727"/>
                    <a:pt x="2933" y="702"/>
                  </a:cubicBezTo>
                  <a:cubicBezTo>
                    <a:pt x="2908" y="677"/>
                    <a:pt x="2883" y="652"/>
                    <a:pt x="2857" y="652"/>
                  </a:cubicBezTo>
                  <a:cubicBezTo>
                    <a:pt x="2832" y="627"/>
                    <a:pt x="2807" y="602"/>
                    <a:pt x="2782" y="577"/>
                  </a:cubicBezTo>
                  <a:cubicBezTo>
                    <a:pt x="2757" y="552"/>
                    <a:pt x="2732" y="527"/>
                    <a:pt x="2707" y="502"/>
                  </a:cubicBezTo>
                  <a:cubicBezTo>
                    <a:pt x="2707" y="502"/>
                    <a:pt x="2682" y="477"/>
                    <a:pt x="2682" y="477"/>
                  </a:cubicBezTo>
                  <a:cubicBezTo>
                    <a:pt x="2682" y="477"/>
                    <a:pt x="2682" y="477"/>
                    <a:pt x="2657" y="477"/>
                  </a:cubicBezTo>
                  <a:lnTo>
                    <a:pt x="2632" y="452"/>
                  </a:lnTo>
                  <a:cubicBezTo>
                    <a:pt x="2607" y="427"/>
                    <a:pt x="2582" y="402"/>
                    <a:pt x="2557" y="377"/>
                  </a:cubicBezTo>
                  <a:cubicBezTo>
                    <a:pt x="2532" y="377"/>
                    <a:pt x="2507" y="352"/>
                    <a:pt x="2482" y="326"/>
                  </a:cubicBezTo>
                  <a:cubicBezTo>
                    <a:pt x="2456" y="326"/>
                    <a:pt x="2431" y="301"/>
                    <a:pt x="2406" y="276"/>
                  </a:cubicBezTo>
                  <a:cubicBezTo>
                    <a:pt x="2406" y="276"/>
                    <a:pt x="2381" y="251"/>
                    <a:pt x="2356" y="251"/>
                  </a:cubicBezTo>
                  <a:cubicBezTo>
                    <a:pt x="2331" y="226"/>
                    <a:pt x="2331" y="226"/>
                    <a:pt x="2331" y="226"/>
                  </a:cubicBezTo>
                  <a:cubicBezTo>
                    <a:pt x="2306" y="226"/>
                    <a:pt x="2281" y="201"/>
                    <a:pt x="2281" y="201"/>
                  </a:cubicBezTo>
                  <a:cubicBezTo>
                    <a:pt x="2256" y="176"/>
                    <a:pt x="2231" y="176"/>
                    <a:pt x="2206" y="151"/>
                  </a:cubicBezTo>
                  <a:cubicBezTo>
                    <a:pt x="2181" y="151"/>
                    <a:pt x="2156" y="151"/>
                    <a:pt x="2131" y="126"/>
                  </a:cubicBezTo>
                  <a:cubicBezTo>
                    <a:pt x="2106" y="126"/>
                    <a:pt x="2081" y="101"/>
                    <a:pt x="2055" y="101"/>
                  </a:cubicBezTo>
                  <a:cubicBezTo>
                    <a:pt x="2055" y="101"/>
                    <a:pt x="2030" y="76"/>
                    <a:pt x="2005" y="76"/>
                  </a:cubicBezTo>
                  <a:cubicBezTo>
                    <a:pt x="2005" y="76"/>
                    <a:pt x="1980" y="76"/>
                    <a:pt x="1980" y="76"/>
                  </a:cubicBezTo>
                  <a:cubicBezTo>
                    <a:pt x="1980" y="76"/>
                    <a:pt x="1980" y="76"/>
                    <a:pt x="1980" y="76"/>
                  </a:cubicBezTo>
                  <a:cubicBezTo>
                    <a:pt x="1955" y="76"/>
                    <a:pt x="1955" y="51"/>
                    <a:pt x="1930" y="51"/>
                  </a:cubicBezTo>
                  <a:cubicBezTo>
                    <a:pt x="1905" y="51"/>
                    <a:pt x="1880" y="51"/>
                    <a:pt x="1855" y="26"/>
                  </a:cubicBezTo>
                  <a:cubicBezTo>
                    <a:pt x="1830" y="26"/>
                    <a:pt x="1805" y="26"/>
                    <a:pt x="1780" y="26"/>
                  </a:cubicBezTo>
                  <a:cubicBezTo>
                    <a:pt x="1755" y="1"/>
                    <a:pt x="1730" y="1"/>
                    <a:pt x="1705" y="1"/>
                  </a:cubicBezTo>
                  <a:cubicBezTo>
                    <a:pt x="1705" y="1"/>
                    <a:pt x="1680" y="1"/>
                    <a:pt x="1654" y="1"/>
                  </a:cubicBezTo>
                  <a:cubicBezTo>
                    <a:pt x="1654" y="1"/>
                    <a:pt x="1654" y="1"/>
                    <a:pt x="1654" y="1"/>
                  </a:cubicBezTo>
                  <a:cubicBezTo>
                    <a:pt x="1654" y="1"/>
                    <a:pt x="1654" y="1"/>
                    <a:pt x="1629" y="1"/>
                  </a:cubicBezTo>
                  <a:cubicBezTo>
                    <a:pt x="1604" y="1"/>
                    <a:pt x="1579" y="1"/>
                    <a:pt x="1554" y="1"/>
                  </a:cubicBezTo>
                  <a:cubicBezTo>
                    <a:pt x="1529" y="1"/>
                    <a:pt x="1504" y="1"/>
                    <a:pt x="1479" y="1"/>
                  </a:cubicBezTo>
                  <a:cubicBezTo>
                    <a:pt x="1429" y="1"/>
                    <a:pt x="1404" y="1"/>
                    <a:pt x="1379" y="26"/>
                  </a:cubicBezTo>
                  <a:cubicBezTo>
                    <a:pt x="1379" y="26"/>
                    <a:pt x="1379" y="26"/>
                    <a:pt x="1379" y="26"/>
                  </a:cubicBezTo>
                  <a:cubicBezTo>
                    <a:pt x="1354" y="26"/>
                    <a:pt x="1354" y="26"/>
                    <a:pt x="1354" y="26"/>
                  </a:cubicBezTo>
                  <a:cubicBezTo>
                    <a:pt x="1329" y="26"/>
                    <a:pt x="1279" y="26"/>
                    <a:pt x="1253" y="51"/>
                  </a:cubicBezTo>
                  <a:cubicBezTo>
                    <a:pt x="1203" y="76"/>
                    <a:pt x="1153" y="76"/>
                    <a:pt x="1103" y="101"/>
                  </a:cubicBezTo>
                  <a:lnTo>
                    <a:pt x="0" y="753"/>
                  </a:lnTo>
                  <a:cubicBezTo>
                    <a:pt x="76" y="702"/>
                    <a:pt x="151" y="677"/>
                    <a:pt x="251" y="652"/>
                  </a:cubicBezTo>
                  <a:cubicBezTo>
                    <a:pt x="251" y="652"/>
                    <a:pt x="251" y="652"/>
                    <a:pt x="251" y="652"/>
                  </a:cubicBezTo>
                  <a:cubicBezTo>
                    <a:pt x="351" y="652"/>
                    <a:pt x="426" y="627"/>
                    <a:pt x="527" y="652"/>
                  </a:cubicBezTo>
                  <a:cubicBezTo>
                    <a:pt x="552" y="652"/>
                    <a:pt x="552" y="652"/>
                    <a:pt x="552" y="652"/>
                  </a:cubicBezTo>
                  <a:cubicBezTo>
                    <a:pt x="652" y="652"/>
                    <a:pt x="752" y="677"/>
                    <a:pt x="852" y="727"/>
                  </a:cubicBezTo>
                  <a:cubicBezTo>
                    <a:pt x="852" y="727"/>
                    <a:pt x="878" y="727"/>
                    <a:pt x="878" y="727"/>
                  </a:cubicBezTo>
                  <a:cubicBezTo>
                    <a:pt x="978" y="753"/>
                    <a:pt x="1103" y="803"/>
                    <a:pt x="1203" y="878"/>
                  </a:cubicBezTo>
                  <a:cubicBezTo>
                    <a:pt x="1329" y="953"/>
                    <a:pt x="1454" y="1028"/>
                    <a:pt x="1554" y="1103"/>
                  </a:cubicBezTo>
                  <a:cubicBezTo>
                    <a:pt x="1554" y="1128"/>
                    <a:pt x="1554" y="1128"/>
                    <a:pt x="1554" y="1128"/>
                  </a:cubicBezTo>
                  <a:cubicBezTo>
                    <a:pt x="1680" y="1204"/>
                    <a:pt x="1780" y="1304"/>
                    <a:pt x="1880" y="1404"/>
                  </a:cubicBezTo>
                  <a:cubicBezTo>
                    <a:pt x="1880" y="1404"/>
                    <a:pt x="1880" y="1429"/>
                    <a:pt x="1880" y="1429"/>
                  </a:cubicBezTo>
                  <a:cubicBezTo>
                    <a:pt x="2081" y="1630"/>
                    <a:pt x="2256" y="1880"/>
                    <a:pt x="2406" y="2156"/>
                  </a:cubicBezTo>
                  <a:cubicBezTo>
                    <a:pt x="2431" y="2156"/>
                    <a:pt x="2431" y="2156"/>
                    <a:pt x="2431" y="2156"/>
                  </a:cubicBezTo>
                  <a:cubicBezTo>
                    <a:pt x="2507" y="2306"/>
                    <a:pt x="2582" y="2432"/>
                    <a:pt x="2632" y="2557"/>
                  </a:cubicBezTo>
                  <a:lnTo>
                    <a:pt x="2632" y="2557"/>
                  </a:lnTo>
                  <a:cubicBezTo>
                    <a:pt x="2682" y="2707"/>
                    <a:pt x="2732" y="2858"/>
                    <a:pt x="2782" y="2983"/>
                  </a:cubicBezTo>
                  <a:cubicBezTo>
                    <a:pt x="2782" y="2983"/>
                    <a:pt x="2782" y="2983"/>
                    <a:pt x="2782" y="2983"/>
                  </a:cubicBezTo>
                  <a:cubicBezTo>
                    <a:pt x="2832" y="3133"/>
                    <a:pt x="2857" y="3284"/>
                    <a:pt x="2883" y="3409"/>
                  </a:cubicBezTo>
                  <a:cubicBezTo>
                    <a:pt x="2883" y="3409"/>
                    <a:pt x="2883" y="3409"/>
                    <a:pt x="2883" y="3409"/>
                  </a:cubicBezTo>
                  <a:cubicBezTo>
                    <a:pt x="2908" y="3560"/>
                    <a:pt x="2908" y="3710"/>
                    <a:pt x="2908" y="3835"/>
                  </a:cubicBezTo>
                  <a:cubicBezTo>
                    <a:pt x="2908" y="3961"/>
                    <a:pt x="2908" y="4086"/>
                    <a:pt x="2883" y="4211"/>
                  </a:cubicBezTo>
                  <a:cubicBezTo>
                    <a:pt x="2883" y="4211"/>
                    <a:pt x="2883" y="4211"/>
                    <a:pt x="2883" y="4211"/>
                  </a:cubicBezTo>
                  <a:cubicBezTo>
                    <a:pt x="2857" y="4337"/>
                    <a:pt x="2832" y="4437"/>
                    <a:pt x="2782" y="4512"/>
                  </a:cubicBezTo>
                  <a:cubicBezTo>
                    <a:pt x="2782" y="4512"/>
                    <a:pt x="2782" y="4512"/>
                    <a:pt x="2782" y="4512"/>
                  </a:cubicBezTo>
                  <a:cubicBezTo>
                    <a:pt x="2757" y="4587"/>
                    <a:pt x="2707" y="4662"/>
                    <a:pt x="2657" y="4712"/>
                  </a:cubicBezTo>
                  <a:cubicBezTo>
                    <a:pt x="2632" y="4738"/>
                    <a:pt x="2632" y="4763"/>
                    <a:pt x="2607" y="4788"/>
                  </a:cubicBezTo>
                  <a:cubicBezTo>
                    <a:pt x="2557" y="4838"/>
                    <a:pt x="2482" y="4888"/>
                    <a:pt x="2431" y="4938"/>
                  </a:cubicBezTo>
                  <a:lnTo>
                    <a:pt x="3534" y="4286"/>
                  </a:lnTo>
                  <a:cubicBezTo>
                    <a:pt x="3609" y="4236"/>
                    <a:pt x="3660" y="4186"/>
                    <a:pt x="3735" y="4136"/>
                  </a:cubicBezTo>
                  <a:cubicBezTo>
                    <a:pt x="3735" y="4111"/>
                    <a:pt x="3760" y="4086"/>
                    <a:pt x="3760" y="4061"/>
                  </a:cubicBezTo>
                  <a:cubicBezTo>
                    <a:pt x="3785" y="4036"/>
                    <a:pt x="3810" y="4011"/>
                    <a:pt x="3835" y="3986"/>
                  </a:cubicBezTo>
                  <a:cubicBezTo>
                    <a:pt x="3860" y="3961"/>
                    <a:pt x="3885" y="3910"/>
                    <a:pt x="3910" y="3885"/>
                  </a:cubicBezTo>
                  <a:cubicBezTo>
                    <a:pt x="3910" y="3885"/>
                    <a:pt x="3910" y="3885"/>
                    <a:pt x="3910" y="3860"/>
                  </a:cubicBezTo>
                  <a:cubicBezTo>
                    <a:pt x="3910" y="3860"/>
                    <a:pt x="3910" y="3860"/>
                    <a:pt x="3910" y="3860"/>
                  </a:cubicBezTo>
                  <a:cubicBezTo>
                    <a:pt x="3910" y="3835"/>
                    <a:pt x="3935" y="3810"/>
                    <a:pt x="3935" y="3785"/>
                  </a:cubicBezTo>
                  <a:cubicBezTo>
                    <a:pt x="3960" y="3760"/>
                    <a:pt x="3960" y="3710"/>
                    <a:pt x="3960" y="3685"/>
                  </a:cubicBezTo>
                  <a:cubicBezTo>
                    <a:pt x="3985" y="3660"/>
                    <a:pt x="3985" y="3635"/>
                    <a:pt x="3985" y="3610"/>
                  </a:cubicBezTo>
                  <a:cubicBezTo>
                    <a:pt x="3985" y="3585"/>
                    <a:pt x="3985" y="3585"/>
                    <a:pt x="4010" y="3560"/>
                  </a:cubicBezTo>
                  <a:cubicBezTo>
                    <a:pt x="4010" y="3560"/>
                    <a:pt x="4010" y="3560"/>
                    <a:pt x="4010" y="3560"/>
                  </a:cubicBezTo>
                  <a:cubicBezTo>
                    <a:pt x="4010" y="3534"/>
                    <a:pt x="4010" y="3534"/>
                    <a:pt x="4010" y="3509"/>
                  </a:cubicBezTo>
                  <a:cubicBezTo>
                    <a:pt x="4010" y="3484"/>
                    <a:pt x="4010" y="3459"/>
                    <a:pt x="4010" y="3434"/>
                  </a:cubicBezTo>
                  <a:cubicBezTo>
                    <a:pt x="4035" y="3409"/>
                    <a:pt x="4035" y="3384"/>
                    <a:pt x="4035" y="3359"/>
                  </a:cubicBezTo>
                  <a:cubicBezTo>
                    <a:pt x="4035" y="3334"/>
                    <a:pt x="4035" y="3309"/>
                    <a:pt x="4035" y="3284"/>
                  </a:cubicBezTo>
                  <a:cubicBezTo>
                    <a:pt x="4035" y="3259"/>
                    <a:pt x="4035" y="3209"/>
                    <a:pt x="4035" y="3184"/>
                  </a:cubicBezTo>
                  <a:lnTo>
                    <a:pt x="4035" y="3184"/>
                  </a:lnTo>
                  <a:cubicBezTo>
                    <a:pt x="4035" y="3159"/>
                    <a:pt x="4035" y="3133"/>
                    <a:pt x="4035" y="3108"/>
                  </a:cubicBezTo>
                  <a:close/>
                </a:path>
              </a:pathLst>
            </a:custGeom>
            <a:solidFill>
              <a:srgbClr val="00000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gd8e25188ff_0_26"/>
            <p:cNvSpPr/>
            <p:nvPr/>
          </p:nvSpPr>
          <p:spPr>
            <a:xfrm>
              <a:off x="8278763" y="3775042"/>
              <a:ext cx="52365" cy="29765"/>
            </a:xfrm>
            <a:custGeom>
              <a:rect b="b" l="l" r="r" t="t"/>
              <a:pathLst>
                <a:path extrusionOk="0" h="727" w="1279">
                  <a:moveTo>
                    <a:pt x="0" y="727"/>
                  </a:moveTo>
                  <a:lnTo>
                    <a:pt x="1128" y="75"/>
                  </a:lnTo>
                  <a:cubicBezTo>
                    <a:pt x="1178" y="50"/>
                    <a:pt x="1228" y="25"/>
                    <a:pt x="1279" y="0"/>
                  </a:cubicBezTo>
                  <a:lnTo>
                    <a:pt x="176" y="652"/>
                  </a:lnTo>
                  <a:cubicBezTo>
                    <a:pt x="101" y="677"/>
                    <a:pt x="51" y="702"/>
                    <a:pt x="0" y="727"/>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gd8e25188ff_0_26"/>
            <p:cNvSpPr/>
            <p:nvPr/>
          </p:nvSpPr>
          <p:spPr>
            <a:xfrm>
              <a:off x="8285928" y="3773977"/>
              <a:ext cx="50318" cy="27759"/>
            </a:xfrm>
            <a:custGeom>
              <a:rect b="b" l="l" r="r" t="t"/>
              <a:pathLst>
                <a:path extrusionOk="0" h="678" w="1229">
                  <a:moveTo>
                    <a:pt x="1" y="678"/>
                  </a:moveTo>
                  <a:lnTo>
                    <a:pt x="1104" y="26"/>
                  </a:lnTo>
                  <a:cubicBezTo>
                    <a:pt x="1154" y="26"/>
                    <a:pt x="1179" y="1"/>
                    <a:pt x="1229" y="1"/>
                  </a:cubicBezTo>
                  <a:lnTo>
                    <a:pt x="101" y="653"/>
                  </a:lnTo>
                  <a:cubicBezTo>
                    <a:pt x="76" y="653"/>
                    <a:pt x="26" y="678"/>
                    <a:pt x="1" y="678"/>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gd8e25188ff_0_26"/>
            <p:cNvSpPr/>
            <p:nvPr/>
          </p:nvSpPr>
          <p:spPr>
            <a:xfrm>
              <a:off x="8382388" y="3827366"/>
              <a:ext cx="81107" cy="175480"/>
            </a:xfrm>
            <a:custGeom>
              <a:rect b="b" l="l" r="r" t="t"/>
              <a:pathLst>
                <a:path extrusionOk="0" h="4286" w="1981">
                  <a:moveTo>
                    <a:pt x="1981" y="2256"/>
                  </a:moveTo>
                  <a:cubicBezTo>
                    <a:pt x="1981" y="2231"/>
                    <a:pt x="1956" y="2206"/>
                    <a:pt x="1956" y="2181"/>
                  </a:cubicBezTo>
                  <a:cubicBezTo>
                    <a:pt x="1956" y="2131"/>
                    <a:pt x="1956" y="2106"/>
                    <a:pt x="1956" y="2080"/>
                  </a:cubicBezTo>
                  <a:lnTo>
                    <a:pt x="1956" y="2055"/>
                  </a:lnTo>
                  <a:cubicBezTo>
                    <a:pt x="1956" y="2055"/>
                    <a:pt x="1956" y="2055"/>
                    <a:pt x="1956" y="2055"/>
                  </a:cubicBezTo>
                  <a:cubicBezTo>
                    <a:pt x="1956" y="2030"/>
                    <a:pt x="1956" y="2005"/>
                    <a:pt x="1956" y="1980"/>
                  </a:cubicBezTo>
                  <a:cubicBezTo>
                    <a:pt x="1931" y="1955"/>
                    <a:pt x="1931" y="1905"/>
                    <a:pt x="1931" y="1880"/>
                  </a:cubicBezTo>
                  <a:cubicBezTo>
                    <a:pt x="1931" y="1855"/>
                    <a:pt x="1931" y="1805"/>
                    <a:pt x="1905" y="1780"/>
                  </a:cubicBezTo>
                  <a:cubicBezTo>
                    <a:pt x="1905" y="1780"/>
                    <a:pt x="1905" y="1780"/>
                    <a:pt x="1905" y="1755"/>
                  </a:cubicBezTo>
                  <a:lnTo>
                    <a:pt x="1905" y="1755"/>
                  </a:lnTo>
                  <a:cubicBezTo>
                    <a:pt x="1905" y="1730"/>
                    <a:pt x="1905" y="1705"/>
                    <a:pt x="1905" y="1679"/>
                  </a:cubicBezTo>
                  <a:cubicBezTo>
                    <a:pt x="1880" y="1654"/>
                    <a:pt x="1880" y="1604"/>
                    <a:pt x="1880" y="1579"/>
                  </a:cubicBezTo>
                  <a:cubicBezTo>
                    <a:pt x="1855" y="1529"/>
                    <a:pt x="1855" y="1504"/>
                    <a:pt x="1830" y="1479"/>
                  </a:cubicBezTo>
                  <a:cubicBezTo>
                    <a:pt x="1830" y="1454"/>
                    <a:pt x="1830" y="1454"/>
                    <a:pt x="1830" y="1454"/>
                  </a:cubicBezTo>
                  <a:lnTo>
                    <a:pt x="1830" y="1454"/>
                  </a:lnTo>
                  <a:cubicBezTo>
                    <a:pt x="1830" y="1429"/>
                    <a:pt x="1830" y="1404"/>
                    <a:pt x="1805" y="1354"/>
                  </a:cubicBezTo>
                  <a:cubicBezTo>
                    <a:pt x="1805" y="1329"/>
                    <a:pt x="1780" y="1304"/>
                    <a:pt x="1780" y="1253"/>
                  </a:cubicBezTo>
                  <a:cubicBezTo>
                    <a:pt x="1780" y="1228"/>
                    <a:pt x="1755" y="1203"/>
                    <a:pt x="1755" y="1153"/>
                  </a:cubicBezTo>
                  <a:cubicBezTo>
                    <a:pt x="1755" y="1153"/>
                    <a:pt x="1730" y="1153"/>
                    <a:pt x="1730" y="1153"/>
                  </a:cubicBezTo>
                  <a:cubicBezTo>
                    <a:pt x="1730" y="1153"/>
                    <a:pt x="1730" y="1153"/>
                    <a:pt x="1730" y="1153"/>
                  </a:cubicBezTo>
                  <a:cubicBezTo>
                    <a:pt x="1730" y="1128"/>
                    <a:pt x="1730" y="1103"/>
                    <a:pt x="1705" y="1053"/>
                  </a:cubicBezTo>
                  <a:cubicBezTo>
                    <a:pt x="1705" y="1028"/>
                    <a:pt x="1680" y="1003"/>
                    <a:pt x="1680" y="978"/>
                  </a:cubicBezTo>
                  <a:cubicBezTo>
                    <a:pt x="1655" y="928"/>
                    <a:pt x="1655" y="903"/>
                    <a:pt x="1630" y="877"/>
                  </a:cubicBezTo>
                  <a:cubicBezTo>
                    <a:pt x="1630" y="877"/>
                    <a:pt x="1630" y="852"/>
                    <a:pt x="1630" y="852"/>
                  </a:cubicBezTo>
                  <a:lnTo>
                    <a:pt x="1605" y="827"/>
                  </a:lnTo>
                  <a:cubicBezTo>
                    <a:pt x="1605" y="827"/>
                    <a:pt x="1605" y="802"/>
                    <a:pt x="1580" y="777"/>
                  </a:cubicBezTo>
                  <a:cubicBezTo>
                    <a:pt x="1580" y="752"/>
                    <a:pt x="1555" y="702"/>
                    <a:pt x="1530" y="677"/>
                  </a:cubicBezTo>
                  <a:cubicBezTo>
                    <a:pt x="1530" y="652"/>
                    <a:pt x="1504" y="602"/>
                    <a:pt x="1479" y="552"/>
                  </a:cubicBezTo>
                  <a:cubicBezTo>
                    <a:pt x="1479" y="552"/>
                    <a:pt x="1479" y="552"/>
                    <a:pt x="1479" y="552"/>
                  </a:cubicBezTo>
                  <a:cubicBezTo>
                    <a:pt x="1479" y="552"/>
                    <a:pt x="1454" y="552"/>
                    <a:pt x="1454" y="527"/>
                  </a:cubicBezTo>
                  <a:cubicBezTo>
                    <a:pt x="1429" y="476"/>
                    <a:pt x="1404" y="426"/>
                    <a:pt x="1379" y="401"/>
                  </a:cubicBezTo>
                  <a:cubicBezTo>
                    <a:pt x="1379" y="376"/>
                    <a:pt x="1354" y="351"/>
                    <a:pt x="1329" y="326"/>
                  </a:cubicBezTo>
                  <a:cubicBezTo>
                    <a:pt x="1304" y="276"/>
                    <a:pt x="1279" y="251"/>
                    <a:pt x="1254" y="201"/>
                  </a:cubicBezTo>
                  <a:cubicBezTo>
                    <a:pt x="1254" y="176"/>
                    <a:pt x="1229" y="151"/>
                    <a:pt x="1204" y="126"/>
                  </a:cubicBezTo>
                  <a:cubicBezTo>
                    <a:pt x="1179" y="75"/>
                    <a:pt x="1154" y="25"/>
                    <a:pt x="1129" y="0"/>
                  </a:cubicBezTo>
                  <a:lnTo>
                    <a:pt x="1" y="652"/>
                  </a:lnTo>
                  <a:cubicBezTo>
                    <a:pt x="51" y="702"/>
                    <a:pt x="101" y="777"/>
                    <a:pt x="151" y="852"/>
                  </a:cubicBezTo>
                  <a:cubicBezTo>
                    <a:pt x="176" y="877"/>
                    <a:pt x="201" y="928"/>
                    <a:pt x="226" y="978"/>
                  </a:cubicBezTo>
                  <a:cubicBezTo>
                    <a:pt x="276" y="1053"/>
                    <a:pt x="301" y="1103"/>
                    <a:pt x="352" y="1178"/>
                  </a:cubicBezTo>
                  <a:cubicBezTo>
                    <a:pt x="352" y="1203"/>
                    <a:pt x="352" y="1203"/>
                    <a:pt x="352" y="1203"/>
                  </a:cubicBezTo>
                  <a:cubicBezTo>
                    <a:pt x="402" y="1304"/>
                    <a:pt x="452" y="1404"/>
                    <a:pt x="502" y="1479"/>
                  </a:cubicBezTo>
                  <a:cubicBezTo>
                    <a:pt x="502" y="1504"/>
                    <a:pt x="502" y="1504"/>
                    <a:pt x="502" y="1504"/>
                  </a:cubicBezTo>
                  <a:cubicBezTo>
                    <a:pt x="552" y="1604"/>
                    <a:pt x="577" y="1705"/>
                    <a:pt x="627" y="1805"/>
                  </a:cubicBezTo>
                  <a:cubicBezTo>
                    <a:pt x="627" y="1805"/>
                    <a:pt x="627" y="1805"/>
                    <a:pt x="627" y="1805"/>
                  </a:cubicBezTo>
                  <a:cubicBezTo>
                    <a:pt x="652" y="1905"/>
                    <a:pt x="702" y="2005"/>
                    <a:pt x="728" y="2106"/>
                  </a:cubicBezTo>
                  <a:lnTo>
                    <a:pt x="728" y="2106"/>
                  </a:lnTo>
                  <a:cubicBezTo>
                    <a:pt x="753" y="2206"/>
                    <a:pt x="778" y="2306"/>
                    <a:pt x="803" y="2406"/>
                  </a:cubicBezTo>
                  <a:lnTo>
                    <a:pt x="803" y="2406"/>
                  </a:lnTo>
                  <a:cubicBezTo>
                    <a:pt x="803" y="2507"/>
                    <a:pt x="828" y="2607"/>
                    <a:pt x="828" y="2707"/>
                  </a:cubicBezTo>
                  <a:cubicBezTo>
                    <a:pt x="828" y="2707"/>
                    <a:pt x="828" y="2707"/>
                    <a:pt x="828" y="2707"/>
                  </a:cubicBezTo>
                  <a:cubicBezTo>
                    <a:pt x="853" y="2807"/>
                    <a:pt x="853" y="2908"/>
                    <a:pt x="853" y="3008"/>
                  </a:cubicBezTo>
                  <a:cubicBezTo>
                    <a:pt x="853" y="3158"/>
                    <a:pt x="828" y="3309"/>
                    <a:pt x="803" y="3434"/>
                  </a:cubicBezTo>
                  <a:cubicBezTo>
                    <a:pt x="803" y="3434"/>
                    <a:pt x="803" y="3434"/>
                    <a:pt x="803" y="3434"/>
                  </a:cubicBezTo>
                  <a:cubicBezTo>
                    <a:pt x="778" y="3584"/>
                    <a:pt x="753" y="3684"/>
                    <a:pt x="702" y="3785"/>
                  </a:cubicBezTo>
                  <a:cubicBezTo>
                    <a:pt x="702" y="3785"/>
                    <a:pt x="702" y="3785"/>
                    <a:pt x="702" y="3810"/>
                  </a:cubicBezTo>
                  <a:cubicBezTo>
                    <a:pt x="652" y="3885"/>
                    <a:pt x="602" y="3960"/>
                    <a:pt x="552" y="4035"/>
                  </a:cubicBezTo>
                  <a:cubicBezTo>
                    <a:pt x="527" y="4060"/>
                    <a:pt x="502" y="4085"/>
                    <a:pt x="502" y="4085"/>
                  </a:cubicBezTo>
                  <a:cubicBezTo>
                    <a:pt x="427" y="4161"/>
                    <a:pt x="352" y="4236"/>
                    <a:pt x="276" y="4286"/>
                  </a:cubicBezTo>
                  <a:lnTo>
                    <a:pt x="1404" y="3634"/>
                  </a:lnTo>
                  <a:cubicBezTo>
                    <a:pt x="1479" y="3584"/>
                    <a:pt x="1555" y="3509"/>
                    <a:pt x="1605" y="3459"/>
                  </a:cubicBezTo>
                  <a:cubicBezTo>
                    <a:pt x="1630" y="3434"/>
                    <a:pt x="1655" y="3409"/>
                    <a:pt x="1655" y="3384"/>
                  </a:cubicBezTo>
                  <a:cubicBezTo>
                    <a:pt x="1680" y="3359"/>
                    <a:pt x="1705" y="3334"/>
                    <a:pt x="1730" y="3283"/>
                  </a:cubicBezTo>
                  <a:cubicBezTo>
                    <a:pt x="1755" y="3258"/>
                    <a:pt x="1780" y="3208"/>
                    <a:pt x="1805" y="3158"/>
                  </a:cubicBezTo>
                  <a:cubicBezTo>
                    <a:pt x="1805" y="3158"/>
                    <a:pt x="1805" y="3158"/>
                    <a:pt x="1805" y="3158"/>
                  </a:cubicBezTo>
                  <a:cubicBezTo>
                    <a:pt x="1805" y="3158"/>
                    <a:pt x="1805" y="3158"/>
                    <a:pt x="1805" y="3133"/>
                  </a:cubicBezTo>
                  <a:cubicBezTo>
                    <a:pt x="1830" y="3108"/>
                    <a:pt x="1855" y="3083"/>
                    <a:pt x="1855" y="3033"/>
                  </a:cubicBezTo>
                  <a:cubicBezTo>
                    <a:pt x="1880" y="3008"/>
                    <a:pt x="1880" y="2983"/>
                    <a:pt x="1905" y="2933"/>
                  </a:cubicBezTo>
                  <a:cubicBezTo>
                    <a:pt x="1905" y="2908"/>
                    <a:pt x="1905" y="2882"/>
                    <a:pt x="1931" y="2832"/>
                  </a:cubicBezTo>
                  <a:cubicBezTo>
                    <a:pt x="1931" y="2832"/>
                    <a:pt x="1931" y="2807"/>
                    <a:pt x="1931" y="2807"/>
                  </a:cubicBezTo>
                  <a:cubicBezTo>
                    <a:pt x="1931" y="2782"/>
                    <a:pt x="1931" y="2782"/>
                    <a:pt x="1931" y="2782"/>
                  </a:cubicBezTo>
                  <a:cubicBezTo>
                    <a:pt x="1931" y="2757"/>
                    <a:pt x="1931" y="2757"/>
                    <a:pt x="1931" y="2732"/>
                  </a:cubicBezTo>
                  <a:cubicBezTo>
                    <a:pt x="1956" y="2707"/>
                    <a:pt x="1956" y="2682"/>
                    <a:pt x="1956" y="2657"/>
                  </a:cubicBezTo>
                  <a:cubicBezTo>
                    <a:pt x="1956" y="2607"/>
                    <a:pt x="1956" y="2582"/>
                    <a:pt x="1956" y="2557"/>
                  </a:cubicBezTo>
                  <a:cubicBezTo>
                    <a:pt x="1956" y="2532"/>
                    <a:pt x="1956" y="2481"/>
                    <a:pt x="1981" y="2456"/>
                  </a:cubicBezTo>
                  <a:cubicBezTo>
                    <a:pt x="1981" y="2431"/>
                    <a:pt x="1981" y="2406"/>
                    <a:pt x="1981" y="2356"/>
                  </a:cubicBezTo>
                  <a:lnTo>
                    <a:pt x="1981" y="2356"/>
                  </a:lnTo>
                  <a:cubicBezTo>
                    <a:pt x="1981" y="2331"/>
                    <a:pt x="1981" y="2306"/>
                    <a:pt x="1981" y="2256"/>
                  </a:cubicBezTo>
                  <a:close/>
                </a:path>
              </a:pathLst>
            </a:custGeom>
            <a:solidFill>
              <a:srgbClr val="D9D9D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gd8e25188ff_0_26"/>
            <p:cNvSpPr/>
            <p:nvPr/>
          </p:nvSpPr>
          <p:spPr>
            <a:xfrm>
              <a:off x="8255140" y="3394320"/>
              <a:ext cx="162173" cy="628058"/>
            </a:xfrm>
            <a:custGeom>
              <a:rect b="b" l="l" r="r" t="t"/>
              <a:pathLst>
                <a:path extrusionOk="0" h="15340" w="3961">
                  <a:moveTo>
                    <a:pt x="3134" y="1304"/>
                  </a:moveTo>
                  <a:lnTo>
                    <a:pt x="3109" y="11229"/>
                  </a:lnTo>
                  <a:cubicBezTo>
                    <a:pt x="3635" y="11931"/>
                    <a:pt x="3961" y="12808"/>
                    <a:pt x="3961" y="13585"/>
                  </a:cubicBezTo>
                  <a:cubicBezTo>
                    <a:pt x="3961" y="14838"/>
                    <a:pt x="3059" y="15339"/>
                    <a:pt x="1981" y="14713"/>
                  </a:cubicBezTo>
                  <a:cubicBezTo>
                    <a:pt x="878" y="14086"/>
                    <a:pt x="1" y="12557"/>
                    <a:pt x="1" y="11304"/>
                  </a:cubicBezTo>
                  <a:cubicBezTo>
                    <a:pt x="1" y="10527"/>
                    <a:pt x="352" y="10026"/>
                    <a:pt x="853" y="9926"/>
                  </a:cubicBezTo>
                  <a:lnTo>
                    <a:pt x="878" y="1"/>
                  </a:lnTo>
                  <a:close/>
                </a:path>
              </a:pathLst>
            </a:custGeom>
            <a:solidFill>
              <a:srgbClr val="E5F0FE"/>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gd8e25188ff_0_26"/>
            <p:cNvSpPr/>
            <p:nvPr/>
          </p:nvSpPr>
          <p:spPr>
            <a:xfrm>
              <a:off x="8382388" y="3421015"/>
              <a:ext cx="46224" cy="433049"/>
            </a:xfrm>
            <a:custGeom>
              <a:rect b="b" l="l" r="r" t="t"/>
              <a:pathLst>
                <a:path extrusionOk="0" h="10577" w="1129">
                  <a:moveTo>
                    <a:pt x="26" y="652"/>
                  </a:moveTo>
                  <a:lnTo>
                    <a:pt x="1129" y="0"/>
                  </a:lnTo>
                  <a:lnTo>
                    <a:pt x="1129" y="9925"/>
                  </a:lnTo>
                  <a:lnTo>
                    <a:pt x="1" y="10577"/>
                  </a:lnTo>
                  <a:close/>
                </a:path>
              </a:pathLst>
            </a:custGeom>
            <a:solidFill>
              <a:srgbClr val="BFD6FF"/>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gd8e25188ff_0_26"/>
            <p:cNvSpPr/>
            <p:nvPr/>
          </p:nvSpPr>
          <p:spPr>
            <a:xfrm>
              <a:off x="8291087" y="3367667"/>
              <a:ext cx="137526" cy="80084"/>
            </a:xfrm>
            <a:custGeom>
              <a:rect b="b" l="l" r="r" t="t"/>
              <a:pathLst>
                <a:path extrusionOk="0" h="1956" w="3359">
                  <a:moveTo>
                    <a:pt x="0" y="652"/>
                  </a:moveTo>
                  <a:lnTo>
                    <a:pt x="1103" y="0"/>
                  </a:lnTo>
                  <a:lnTo>
                    <a:pt x="3359" y="1303"/>
                  </a:lnTo>
                  <a:lnTo>
                    <a:pt x="2256" y="1955"/>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gd8e25188ff_0_26"/>
            <p:cNvSpPr/>
            <p:nvPr/>
          </p:nvSpPr>
          <p:spPr>
            <a:xfrm>
              <a:off x="5772987" y="2050106"/>
              <a:ext cx="2773650" cy="1604905"/>
            </a:xfrm>
            <a:custGeom>
              <a:rect b="b" l="l" r="r" t="t"/>
              <a:pathLst>
                <a:path extrusionOk="0" h="39199" w="67745">
                  <a:moveTo>
                    <a:pt x="66717" y="27043"/>
                  </a:moveTo>
                  <a:cubicBezTo>
                    <a:pt x="67745" y="27620"/>
                    <a:pt x="67745" y="28597"/>
                    <a:pt x="66717" y="29199"/>
                  </a:cubicBezTo>
                  <a:lnTo>
                    <a:pt x="50527" y="38597"/>
                  </a:lnTo>
                  <a:cubicBezTo>
                    <a:pt x="49499" y="39199"/>
                    <a:pt x="47845" y="39199"/>
                    <a:pt x="46817" y="38597"/>
                  </a:cubicBezTo>
                  <a:lnTo>
                    <a:pt x="1028" y="12156"/>
                  </a:lnTo>
                  <a:cubicBezTo>
                    <a:pt x="0" y="11580"/>
                    <a:pt x="0" y="10602"/>
                    <a:pt x="1028" y="10001"/>
                  </a:cubicBezTo>
                  <a:lnTo>
                    <a:pt x="17193" y="602"/>
                  </a:lnTo>
                  <a:cubicBezTo>
                    <a:pt x="18221" y="1"/>
                    <a:pt x="19900" y="1"/>
                    <a:pt x="20927" y="602"/>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gd8e25188ff_0_26"/>
            <p:cNvSpPr/>
            <p:nvPr/>
          </p:nvSpPr>
          <p:spPr>
            <a:xfrm>
              <a:off x="5782199" y="2503663"/>
              <a:ext cx="2754202" cy="1310406"/>
            </a:xfrm>
            <a:custGeom>
              <a:rect b="b" l="l" r="r" t="t"/>
              <a:pathLst>
                <a:path extrusionOk="0" h="32006" w="67270">
                  <a:moveTo>
                    <a:pt x="67244" y="17118"/>
                  </a:moveTo>
                  <a:cubicBezTo>
                    <a:pt x="67244" y="17143"/>
                    <a:pt x="67244" y="17168"/>
                    <a:pt x="67244" y="17193"/>
                  </a:cubicBezTo>
                  <a:cubicBezTo>
                    <a:pt x="67244" y="17218"/>
                    <a:pt x="67219" y="17243"/>
                    <a:pt x="67219" y="17269"/>
                  </a:cubicBezTo>
                  <a:cubicBezTo>
                    <a:pt x="67219" y="17294"/>
                    <a:pt x="67219" y="17319"/>
                    <a:pt x="67194" y="17344"/>
                  </a:cubicBezTo>
                  <a:cubicBezTo>
                    <a:pt x="67194" y="17369"/>
                    <a:pt x="67194" y="17394"/>
                    <a:pt x="67169" y="17419"/>
                  </a:cubicBezTo>
                  <a:cubicBezTo>
                    <a:pt x="67169" y="17444"/>
                    <a:pt x="67144" y="17469"/>
                    <a:pt x="67144" y="17494"/>
                  </a:cubicBezTo>
                  <a:cubicBezTo>
                    <a:pt x="67119" y="17519"/>
                    <a:pt x="67119" y="17544"/>
                    <a:pt x="67094" y="17544"/>
                  </a:cubicBezTo>
                  <a:cubicBezTo>
                    <a:pt x="67094" y="17594"/>
                    <a:pt x="67069" y="17619"/>
                    <a:pt x="67044" y="17644"/>
                  </a:cubicBezTo>
                  <a:cubicBezTo>
                    <a:pt x="67019" y="17670"/>
                    <a:pt x="67019" y="17670"/>
                    <a:pt x="66993" y="17695"/>
                  </a:cubicBezTo>
                  <a:cubicBezTo>
                    <a:pt x="66968" y="17745"/>
                    <a:pt x="66918" y="17770"/>
                    <a:pt x="66893" y="17820"/>
                  </a:cubicBezTo>
                  <a:cubicBezTo>
                    <a:pt x="66868" y="17845"/>
                    <a:pt x="66868" y="17845"/>
                    <a:pt x="66843" y="17870"/>
                  </a:cubicBezTo>
                  <a:cubicBezTo>
                    <a:pt x="66818" y="17895"/>
                    <a:pt x="66793" y="17895"/>
                    <a:pt x="66768" y="17920"/>
                  </a:cubicBezTo>
                  <a:cubicBezTo>
                    <a:pt x="66743" y="17945"/>
                    <a:pt x="66718" y="17970"/>
                    <a:pt x="66693" y="17995"/>
                  </a:cubicBezTo>
                  <a:cubicBezTo>
                    <a:pt x="66668" y="18020"/>
                    <a:pt x="66618" y="18020"/>
                    <a:pt x="66592" y="18045"/>
                  </a:cubicBezTo>
                  <a:cubicBezTo>
                    <a:pt x="66567" y="18071"/>
                    <a:pt x="66517" y="18096"/>
                    <a:pt x="66492" y="18121"/>
                  </a:cubicBezTo>
                  <a:lnTo>
                    <a:pt x="50302" y="27519"/>
                  </a:lnTo>
                  <a:cubicBezTo>
                    <a:pt x="50201" y="27594"/>
                    <a:pt x="50076" y="27645"/>
                    <a:pt x="49951" y="27695"/>
                  </a:cubicBezTo>
                  <a:cubicBezTo>
                    <a:pt x="49901" y="27720"/>
                    <a:pt x="49876" y="27720"/>
                    <a:pt x="49850" y="27720"/>
                  </a:cubicBezTo>
                  <a:cubicBezTo>
                    <a:pt x="49750" y="27770"/>
                    <a:pt x="49675" y="27795"/>
                    <a:pt x="49600" y="27820"/>
                  </a:cubicBezTo>
                  <a:cubicBezTo>
                    <a:pt x="49500" y="27820"/>
                    <a:pt x="49424" y="27845"/>
                    <a:pt x="49324" y="27870"/>
                  </a:cubicBezTo>
                  <a:cubicBezTo>
                    <a:pt x="49224" y="27895"/>
                    <a:pt x="49124" y="27920"/>
                    <a:pt x="48998" y="27920"/>
                  </a:cubicBezTo>
                  <a:cubicBezTo>
                    <a:pt x="48973" y="27920"/>
                    <a:pt x="48948" y="27945"/>
                    <a:pt x="48923" y="27945"/>
                  </a:cubicBezTo>
                  <a:cubicBezTo>
                    <a:pt x="48773" y="27945"/>
                    <a:pt x="48647" y="27970"/>
                    <a:pt x="48497" y="27970"/>
                  </a:cubicBezTo>
                  <a:cubicBezTo>
                    <a:pt x="48472" y="27970"/>
                    <a:pt x="48447" y="27970"/>
                    <a:pt x="48422" y="27970"/>
                  </a:cubicBezTo>
                  <a:cubicBezTo>
                    <a:pt x="48272" y="27970"/>
                    <a:pt x="48121" y="27945"/>
                    <a:pt x="47971" y="27945"/>
                  </a:cubicBezTo>
                  <a:cubicBezTo>
                    <a:pt x="47971" y="27945"/>
                    <a:pt x="47946" y="27945"/>
                    <a:pt x="47921" y="27945"/>
                  </a:cubicBezTo>
                  <a:cubicBezTo>
                    <a:pt x="47770" y="27920"/>
                    <a:pt x="47620" y="27895"/>
                    <a:pt x="47495" y="27870"/>
                  </a:cubicBezTo>
                  <a:cubicBezTo>
                    <a:pt x="47470" y="27845"/>
                    <a:pt x="47444" y="27845"/>
                    <a:pt x="47419" y="27845"/>
                  </a:cubicBezTo>
                  <a:cubicBezTo>
                    <a:pt x="47294" y="27820"/>
                    <a:pt x="47169" y="27770"/>
                    <a:pt x="47043" y="27720"/>
                  </a:cubicBezTo>
                  <a:cubicBezTo>
                    <a:pt x="47043" y="27720"/>
                    <a:pt x="47018" y="27720"/>
                    <a:pt x="46993" y="27720"/>
                  </a:cubicBezTo>
                  <a:cubicBezTo>
                    <a:pt x="46843" y="27645"/>
                    <a:pt x="46718" y="27594"/>
                    <a:pt x="46592" y="27519"/>
                  </a:cubicBezTo>
                  <a:lnTo>
                    <a:pt x="803" y="1078"/>
                  </a:lnTo>
                  <a:cubicBezTo>
                    <a:pt x="276" y="777"/>
                    <a:pt x="26" y="401"/>
                    <a:pt x="26" y="0"/>
                  </a:cubicBezTo>
                  <a:lnTo>
                    <a:pt x="1" y="4035"/>
                  </a:lnTo>
                  <a:cubicBezTo>
                    <a:pt x="1" y="4436"/>
                    <a:pt x="276" y="4812"/>
                    <a:pt x="778" y="5113"/>
                  </a:cubicBezTo>
                  <a:lnTo>
                    <a:pt x="46567" y="31554"/>
                  </a:lnTo>
                  <a:cubicBezTo>
                    <a:pt x="46693" y="31630"/>
                    <a:pt x="46818" y="31680"/>
                    <a:pt x="46943" y="31730"/>
                  </a:cubicBezTo>
                  <a:cubicBezTo>
                    <a:pt x="46943" y="31730"/>
                    <a:pt x="46968" y="31730"/>
                    <a:pt x="46968" y="31730"/>
                  </a:cubicBezTo>
                  <a:cubicBezTo>
                    <a:pt x="46993" y="31755"/>
                    <a:pt x="47018" y="31755"/>
                    <a:pt x="47043" y="31755"/>
                  </a:cubicBezTo>
                  <a:cubicBezTo>
                    <a:pt x="47119" y="31780"/>
                    <a:pt x="47194" y="31830"/>
                    <a:pt x="47269" y="31830"/>
                  </a:cubicBezTo>
                  <a:cubicBezTo>
                    <a:pt x="47319" y="31855"/>
                    <a:pt x="47344" y="31855"/>
                    <a:pt x="47394" y="31880"/>
                  </a:cubicBezTo>
                  <a:cubicBezTo>
                    <a:pt x="47419" y="31880"/>
                    <a:pt x="47444" y="31880"/>
                    <a:pt x="47470" y="31905"/>
                  </a:cubicBezTo>
                  <a:cubicBezTo>
                    <a:pt x="47495" y="31905"/>
                    <a:pt x="47520" y="31905"/>
                    <a:pt x="47545" y="31905"/>
                  </a:cubicBezTo>
                  <a:cubicBezTo>
                    <a:pt x="47620" y="31930"/>
                    <a:pt x="47720" y="31930"/>
                    <a:pt x="47795" y="31955"/>
                  </a:cubicBezTo>
                  <a:cubicBezTo>
                    <a:pt x="47820" y="31955"/>
                    <a:pt x="47871" y="31955"/>
                    <a:pt x="47896" y="31955"/>
                  </a:cubicBezTo>
                  <a:lnTo>
                    <a:pt x="47971" y="31980"/>
                  </a:lnTo>
                  <a:cubicBezTo>
                    <a:pt x="47996" y="31980"/>
                    <a:pt x="48021" y="31980"/>
                    <a:pt x="48046" y="31980"/>
                  </a:cubicBezTo>
                  <a:cubicBezTo>
                    <a:pt x="48146" y="31980"/>
                    <a:pt x="48221" y="32005"/>
                    <a:pt x="48322" y="32005"/>
                  </a:cubicBezTo>
                  <a:cubicBezTo>
                    <a:pt x="48347" y="32005"/>
                    <a:pt x="48372" y="32005"/>
                    <a:pt x="48397" y="32005"/>
                  </a:cubicBezTo>
                  <a:cubicBezTo>
                    <a:pt x="48422" y="32005"/>
                    <a:pt x="48447" y="32005"/>
                    <a:pt x="48472" y="32005"/>
                  </a:cubicBezTo>
                  <a:cubicBezTo>
                    <a:pt x="48497" y="32005"/>
                    <a:pt x="48547" y="32005"/>
                    <a:pt x="48572" y="32005"/>
                  </a:cubicBezTo>
                  <a:cubicBezTo>
                    <a:pt x="48673" y="31980"/>
                    <a:pt x="48773" y="31980"/>
                    <a:pt x="48873" y="31980"/>
                  </a:cubicBezTo>
                  <a:cubicBezTo>
                    <a:pt x="48898" y="31980"/>
                    <a:pt x="48898" y="31980"/>
                    <a:pt x="48898" y="31980"/>
                  </a:cubicBezTo>
                  <a:cubicBezTo>
                    <a:pt x="48948" y="31980"/>
                    <a:pt x="48973" y="31955"/>
                    <a:pt x="48998" y="31955"/>
                  </a:cubicBezTo>
                  <a:cubicBezTo>
                    <a:pt x="49074" y="31955"/>
                    <a:pt x="49149" y="31930"/>
                    <a:pt x="49224" y="31930"/>
                  </a:cubicBezTo>
                  <a:cubicBezTo>
                    <a:pt x="49249" y="31930"/>
                    <a:pt x="49274" y="31905"/>
                    <a:pt x="49299" y="31905"/>
                  </a:cubicBezTo>
                  <a:cubicBezTo>
                    <a:pt x="49399" y="31880"/>
                    <a:pt x="49475" y="31855"/>
                    <a:pt x="49575" y="31830"/>
                  </a:cubicBezTo>
                  <a:cubicBezTo>
                    <a:pt x="49625" y="31830"/>
                    <a:pt x="49675" y="31830"/>
                    <a:pt x="49700" y="31805"/>
                  </a:cubicBezTo>
                  <a:cubicBezTo>
                    <a:pt x="49750" y="31805"/>
                    <a:pt x="49775" y="31780"/>
                    <a:pt x="49825" y="31755"/>
                  </a:cubicBezTo>
                  <a:cubicBezTo>
                    <a:pt x="49850" y="31755"/>
                    <a:pt x="49876" y="31730"/>
                    <a:pt x="49926" y="31730"/>
                  </a:cubicBezTo>
                  <a:cubicBezTo>
                    <a:pt x="50051" y="31680"/>
                    <a:pt x="50176" y="31630"/>
                    <a:pt x="50277" y="31554"/>
                  </a:cubicBezTo>
                  <a:lnTo>
                    <a:pt x="66467" y="22156"/>
                  </a:lnTo>
                  <a:cubicBezTo>
                    <a:pt x="66492" y="22131"/>
                    <a:pt x="66492" y="22131"/>
                    <a:pt x="66492" y="22131"/>
                  </a:cubicBezTo>
                  <a:cubicBezTo>
                    <a:pt x="66517" y="22106"/>
                    <a:pt x="66542" y="22106"/>
                    <a:pt x="66567" y="22081"/>
                  </a:cubicBezTo>
                  <a:cubicBezTo>
                    <a:pt x="66592" y="22056"/>
                    <a:pt x="66643" y="22030"/>
                    <a:pt x="66668" y="22030"/>
                  </a:cubicBezTo>
                  <a:cubicBezTo>
                    <a:pt x="66693" y="22005"/>
                    <a:pt x="66718" y="21980"/>
                    <a:pt x="66743" y="21955"/>
                  </a:cubicBezTo>
                  <a:cubicBezTo>
                    <a:pt x="66768" y="21930"/>
                    <a:pt x="66793" y="21905"/>
                    <a:pt x="66818" y="21905"/>
                  </a:cubicBezTo>
                  <a:cubicBezTo>
                    <a:pt x="66818" y="21880"/>
                    <a:pt x="66843" y="21880"/>
                    <a:pt x="66843" y="21880"/>
                  </a:cubicBezTo>
                  <a:cubicBezTo>
                    <a:pt x="66843" y="21880"/>
                    <a:pt x="66843" y="21855"/>
                    <a:pt x="66868" y="21855"/>
                  </a:cubicBezTo>
                  <a:cubicBezTo>
                    <a:pt x="66893" y="21805"/>
                    <a:pt x="66943" y="21780"/>
                    <a:pt x="66968" y="21730"/>
                  </a:cubicBezTo>
                  <a:cubicBezTo>
                    <a:pt x="66993" y="21730"/>
                    <a:pt x="66993" y="21705"/>
                    <a:pt x="66993" y="21705"/>
                  </a:cubicBezTo>
                  <a:cubicBezTo>
                    <a:pt x="67019" y="21705"/>
                    <a:pt x="67019" y="21680"/>
                    <a:pt x="67019" y="21680"/>
                  </a:cubicBezTo>
                  <a:cubicBezTo>
                    <a:pt x="67044" y="21655"/>
                    <a:pt x="67069" y="21629"/>
                    <a:pt x="67069" y="21579"/>
                  </a:cubicBezTo>
                  <a:cubicBezTo>
                    <a:pt x="67094" y="21579"/>
                    <a:pt x="67094" y="21554"/>
                    <a:pt x="67119" y="21554"/>
                  </a:cubicBezTo>
                  <a:cubicBezTo>
                    <a:pt x="67119" y="21529"/>
                    <a:pt x="67119" y="21529"/>
                    <a:pt x="67119" y="21529"/>
                  </a:cubicBezTo>
                  <a:cubicBezTo>
                    <a:pt x="67119" y="21504"/>
                    <a:pt x="67144" y="21479"/>
                    <a:pt x="67144" y="21454"/>
                  </a:cubicBezTo>
                  <a:cubicBezTo>
                    <a:pt x="67169" y="21429"/>
                    <a:pt x="67169" y="21404"/>
                    <a:pt x="67169" y="21404"/>
                  </a:cubicBezTo>
                  <a:cubicBezTo>
                    <a:pt x="67169" y="21404"/>
                    <a:pt x="67169" y="21379"/>
                    <a:pt x="67194" y="21379"/>
                  </a:cubicBezTo>
                  <a:cubicBezTo>
                    <a:pt x="67194" y="21354"/>
                    <a:pt x="67194" y="21329"/>
                    <a:pt x="67194" y="21304"/>
                  </a:cubicBezTo>
                  <a:cubicBezTo>
                    <a:pt x="67219" y="21279"/>
                    <a:pt x="67219" y="21279"/>
                    <a:pt x="67219" y="21254"/>
                  </a:cubicBezTo>
                  <a:cubicBezTo>
                    <a:pt x="67219" y="21254"/>
                    <a:pt x="67219" y="21228"/>
                    <a:pt x="67219" y="21228"/>
                  </a:cubicBezTo>
                  <a:cubicBezTo>
                    <a:pt x="67219" y="21203"/>
                    <a:pt x="67219" y="21178"/>
                    <a:pt x="67219" y="21153"/>
                  </a:cubicBezTo>
                  <a:cubicBezTo>
                    <a:pt x="67244" y="21128"/>
                    <a:pt x="67244" y="21529"/>
                    <a:pt x="67244" y="21529"/>
                  </a:cubicBezTo>
                  <a:cubicBezTo>
                    <a:pt x="67244" y="21504"/>
                    <a:pt x="67244" y="21504"/>
                    <a:pt x="67244" y="21504"/>
                  </a:cubicBezTo>
                  <a:lnTo>
                    <a:pt x="67269" y="17043"/>
                  </a:lnTo>
                  <a:cubicBezTo>
                    <a:pt x="67269" y="17068"/>
                    <a:pt x="67244" y="17093"/>
                    <a:pt x="67244" y="17118"/>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gd8e25188ff_0_26"/>
            <p:cNvSpPr/>
            <p:nvPr/>
          </p:nvSpPr>
          <p:spPr>
            <a:xfrm>
              <a:off x="7762607" y="3201401"/>
              <a:ext cx="773772" cy="612664"/>
            </a:xfrm>
            <a:custGeom>
              <a:rect b="b" l="l" r="r" t="t"/>
              <a:pathLst>
                <a:path extrusionOk="0" h="14964" w="18899">
                  <a:moveTo>
                    <a:pt x="18873" y="151"/>
                  </a:moveTo>
                  <a:cubicBezTo>
                    <a:pt x="18873" y="176"/>
                    <a:pt x="18848" y="201"/>
                    <a:pt x="18848" y="227"/>
                  </a:cubicBezTo>
                  <a:cubicBezTo>
                    <a:pt x="18848" y="252"/>
                    <a:pt x="18848" y="277"/>
                    <a:pt x="18823" y="302"/>
                  </a:cubicBezTo>
                  <a:cubicBezTo>
                    <a:pt x="18823" y="327"/>
                    <a:pt x="18823" y="352"/>
                    <a:pt x="18798" y="377"/>
                  </a:cubicBezTo>
                  <a:cubicBezTo>
                    <a:pt x="18798" y="402"/>
                    <a:pt x="18773" y="427"/>
                    <a:pt x="18773" y="452"/>
                  </a:cubicBezTo>
                  <a:cubicBezTo>
                    <a:pt x="18748" y="477"/>
                    <a:pt x="18748" y="502"/>
                    <a:pt x="18723" y="502"/>
                  </a:cubicBezTo>
                  <a:cubicBezTo>
                    <a:pt x="18723" y="552"/>
                    <a:pt x="18698" y="577"/>
                    <a:pt x="18673" y="602"/>
                  </a:cubicBezTo>
                  <a:cubicBezTo>
                    <a:pt x="18648" y="628"/>
                    <a:pt x="18648" y="628"/>
                    <a:pt x="18622" y="653"/>
                  </a:cubicBezTo>
                  <a:cubicBezTo>
                    <a:pt x="18597" y="703"/>
                    <a:pt x="18547" y="728"/>
                    <a:pt x="18522" y="778"/>
                  </a:cubicBezTo>
                  <a:cubicBezTo>
                    <a:pt x="18497" y="803"/>
                    <a:pt x="18497" y="803"/>
                    <a:pt x="18472" y="828"/>
                  </a:cubicBezTo>
                  <a:cubicBezTo>
                    <a:pt x="18447" y="853"/>
                    <a:pt x="18422" y="853"/>
                    <a:pt x="18397" y="878"/>
                  </a:cubicBezTo>
                  <a:cubicBezTo>
                    <a:pt x="18372" y="903"/>
                    <a:pt x="18347" y="928"/>
                    <a:pt x="18322" y="953"/>
                  </a:cubicBezTo>
                  <a:cubicBezTo>
                    <a:pt x="18297" y="978"/>
                    <a:pt x="18247" y="978"/>
                    <a:pt x="18221" y="1003"/>
                  </a:cubicBezTo>
                  <a:cubicBezTo>
                    <a:pt x="18196" y="1029"/>
                    <a:pt x="18146" y="1054"/>
                    <a:pt x="18121" y="1079"/>
                  </a:cubicBezTo>
                  <a:lnTo>
                    <a:pt x="1931" y="10477"/>
                  </a:lnTo>
                  <a:cubicBezTo>
                    <a:pt x="1830" y="10552"/>
                    <a:pt x="1705" y="10603"/>
                    <a:pt x="1580" y="10653"/>
                  </a:cubicBezTo>
                  <a:cubicBezTo>
                    <a:pt x="1530" y="10653"/>
                    <a:pt x="1505" y="10678"/>
                    <a:pt x="1479" y="10678"/>
                  </a:cubicBezTo>
                  <a:cubicBezTo>
                    <a:pt x="1379" y="10728"/>
                    <a:pt x="1304" y="10753"/>
                    <a:pt x="1229" y="10778"/>
                  </a:cubicBezTo>
                  <a:cubicBezTo>
                    <a:pt x="1129" y="10778"/>
                    <a:pt x="1053" y="10803"/>
                    <a:pt x="953" y="10828"/>
                  </a:cubicBezTo>
                  <a:cubicBezTo>
                    <a:pt x="853" y="10853"/>
                    <a:pt x="753" y="10878"/>
                    <a:pt x="627" y="10878"/>
                  </a:cubicBezTo>
                  <a:cubicBezTo>
                    <a:pt x="602" y="10878"/>
                    <a:pt x="577" y="10903"/>
                    <a:pt x="552" y="10903"/>
                  </a:cubicBezTo>
                  <a:cubicBezTo>
                    <a:pt x="402" y="10903"/>
                    <a:pt x="276" y="10928"/>
                    <a:pt x="126" y="10928"/>
                  </a:cubicBezTo>
                  <a:cubicBezTo>
                    <a:pt x="101" y="10928"/>
                    <a:pt x="76" y="10928"/>
                    <a:pt x="51" y="10928"/>
                  </a:cubicBezTo>
                  <a:cubicBezTo>
                    <a:pt x="26" y="10928"/>
                    <a:pt x="26" y="10928"/>
                    <a:pt x="1" y="10928"/>
                  </a:cubicBezTo>
                  <a:lnTo>
                    <a:pt x="1" y="14963"/>
                  </a:lnTo>
                  <a:cubicBezTo>
                    <a:pt x="1" y="14963"/>
                    <a:pt x="26" y="14963"/>
                    <a:pt x="26" y="14963"/>
                  </a:cubicBezTo>
                  <a:cubicBezTo>
                    <a:pt x="51" y="14963"/>
                    <a:pt x="76" y="14963"/>
                    <a:pt x="101" y="14963"/>
                  </a:cubicBezTo>
                  <a:cubicBezTo>
                    <a:pt x="126" y="14963"/>
                    <a:pt x="176" y="14963"/>
                    <a:pt x="201" y="14963"/>
                  </a:cubicBezTo>
                  <a:cubicBezTo>
                    <a:pt x="302" y="14938"/>
                    <a:pt x="402" y="14938"/>
                    <a:pt x="502" y="14938"/>
                  </a:cubicBezTo>
                  <a:cubicBezTo>
                    <a:pt x="527" y="14938"/>
                    <a:pt x="527" y="14938"/>
                    <a:pt x="527" y="14938"/>
                  </a:cubicBezTo>
                  <a:cubicBezTo>
                    <a:pt x="577" y="14938"/>
                    <a:pt x="602" y="14913"/>
                    <a:pt x="627" y="14913"/>
                  </a:cubicBezTo>
                  <a:cubicBezTo>
                    <a:pt x="703" y="14913"/>
                    <a:pt x="778" y="14888"/>
                    <a:pt x="853" y="14888"/>
                  </a:cubicBezTo>
                  <a:cubicBezTo>
                    <a:pt x="878" y="14888"/>
                    <a:pt x="903" y="14863"/>
                    <a:pt x="928" y="14863"/>
                  </a:cubicBezTo>
                  <a:cubicBezTo>
                    <a:pt x="1028" y="14838"/>
                    <a:pt x="1104" y="14813"/>
                    <a:pt x="1204" y="14788"/>
                  </a:cubicBezTo>
                  <a:cubicBezTo>
                    <a:pt x="1254" y="14788"/>
                    <a:pt x="1304" y="14788"/>
                    <a:pt x="1329" y="14763"/>
                  </a:cubicBezTo>
                  <a:cubicBezTo>
                    <a:pt x="1379" y="14763"/>
                    <a:pt x="1404" y="14738"/>
                    <a:pt x="1454" y="14713"/>
                  </a:cubicBezTo>
                  <a:cubicBezTo>
                    <a:pt x="1479" y="14713"/>
                    <a:pt x="1505" y="14688"/>
                    <a:pt x="1555" y="14688"/>
                  </a:cubicBezTo>
                  <a:cubicBezTo>
                    <a:pt x="1680" y="14638"/>
                    <a:pt x="1805" y="14588"/>
                    <a:pt x="1906" y="14512"/>
                  </a:cubicBezTo>
                  <a:lnTo>
                    <a:pt x="18096" y="5114"/>
                  </a:lnTo>
                  <a:cubicBezTo>
                    <a:pt x="18121" y="5089"/>
                    <a:pt x="18121" y="5089"/>
                    <a:pt x="18121" y="5089"/>
                  </a:cubicBezTo>
                  <a:cubicBezTo>
                    <a:pt x="18146" y="5064"/>
                    <a:pt x="18171" y="5064"/>
                    <a:pt x="18196" y="5039"/>
                  </a:cubicBezTo>
                  <a:cubicBezTo>
                    <a:pt x="18221" y="5014"/>
                    <a:pt x="18272" y="4988"/>
                    <a:pt x="18297" y="4988"/>
                  </a:cubicBezTo>
                  <a:cubicBezTo>
                    <a:pt x="18322" y="4963"/>
                    <a:pt x="18347" y="4938"/>
                    <a:pt x="18372" y="4913"/>
                  </a:cubicBezTo>
                  <a:cubicBezTo>
                    <a:pt x="18397" y="4888"/>
                    <a:pt x="18422" y="4863"/>
                    <a:pt x="18447" y="4863"/>
                  </a:cubicBezTo>
                  <a:cubicBezTo>
                    <a:pt x="18447" y="4838"/>
                    <a:pt x="18472" y="4838"/>
                    <a:pt x="18472" y="4838"/>
                  </a:cubicBezTo>
                  <a:cubicBezTo>
                    <a:pt x="18472" y="4838"/>
                    <a:pt x="18472" y="4813"/>
                    <a:pt x="18497" y="4813"/>
                  </a:cubicBezTo>
                  <a:cubicBezTo>
                    <a:pt x="18522" y="4763"/>
                    <a:pt x="18572" y="4738"/>
                    <a:pt x="18597" y="4688"/>
                  </a:cubicBezTo>
                  <a:cubicBezTo>
                    <a:pt x="18622" y="4688"/>
                    <a:pt x="18622" y="4663"/>
                    <a:pt x="18622" y="4663"/>
                  </a:cubicBezTo>
                  <a:cubicBezTo>
                    <a:pt x="18648" y="4663"/>
                    <a:pt x="18648" y="4638"/>
                    <a:pt x="18648" y="4638"/>
                  </a:cubicBezTo>
                  <a:cubicBezTo>
                    <a:pt x="18673" y="4613"/>
                    <a:pt x="18698" y="4562"/>
                    <a:pt x="18698" y="4537"/>
                  </a:cubicBezTo>
                  <a:cubicBezTo>
                    <a:pt x="18723" y="4537"/>
                    <a:pt x="18723" y="4512"/>
                    <a:pt x="18748" y="4512"/>
                  </a:cubicBezTo>
                  <a:cubicBezTo>
                    <a:pt x="18748" y="4487"/>
                    <a:pt x="18748" y="4487"/>
                    <a:pt x="18748" y="4487"/>
                  </a:cubicBezTo>
                  <a:cubicBezTo>
                    <a:pt x="18748" y="4462"/>
                    <a:pt x="18773" y="4437"/>
                    <a:pt x="18773" y="4412"/>
                  </a:cubicBezTo>
                  <a:cubicBezTo>
                    <a:pt x="18798" y="4387"/>
                    <a:pt x="18798" y="4362"/>
                    <a:pt x="18798" y="4362"/>
                  </a:cubicBezTo>
                  <a:cubicBezTo>
                    <a:pt x="18798" y="4362"/>
                    <a:pt x="18798" y="4337"/>
                    <a:pt x="18823" y="4337"/>
                  </a:cubicBezTo>
                  <a:cubicBezTo>
                    <a:pt x="18823" y="4312"/>
                    <a:pt x="18823" y="4287"/>
                    <a:pt x="18823" y="4262"/>
                  </a:cubicBezTo>
                  <a:cubicBezTo>
                    <a:pt x="18848" y="4237"/>
                    <a:pt x="18848" y="4237"/>
                    <a:pt x="18848" y="4212"/>
                  </a:cubicBezTo>
                  <a:cubicBezTo>
                    <a:pt x="18848" y="4212"/>
                    <a:pt x="18848" y="4186"/>
                    <a:pt x="18848" y="4186"/>
                  </a:cubicBezTo>
                  <a:cubicBezTo>
                    <a:pt x="18848" y="4161"/>
                    <a:pt x="18848" y="4136"/>
                    <a:pt x="18848" y="4111"/>
                  </a:cubicBezTo>
                  <a:cubicBezTo>
                    <a:pt x="18873" y="4086"/>
                    <a:pt x="18873" y="4487"/>
                    <a:pt x="18873" y="4487"/>
                  </a:cubicBezTo>
                  <a:cubicBezTo>
                    <a:pt x="18873" y="4462"/>
                    <a:pt x="18873" y="4462"/>
                    <a:pt x="18873" y="4462"/>
                  </a:cubicBezTo>
                  <a:lnTo>
                    <a:pt x="18898" y="1"/>
                  </a:lnTo>
                  <a:cubicBezTo>
                    <a:pt x="18898" y="26"/>
                    <a:pt x="18873" y="51"/>
                    <a:pt x="18873" y="76"/>
                  </a:cubicBezTo>
                  <a:cubicBezTo>
                    <a:pt x="18873" y="101"/>
                    <a:pt x="18873" y="126"/>
                    <a:pt x="18873" y="15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gd8e25188ff_0_26"/>
            <p:cNvSpPr/>
            <p:nvPr/>
          </p:nvSpPr>
          <p:spPr>
            <a:xfrm>
              <a:off x="6127995" y="2155778"/>
              <a:ext cx="630105" cy="365371"/>
            </a:xfrm>
            <a:custGeom>
              <a:rect b="b" l="l" r="r" t="t"/>
              <a:pathLst>
                <a:path extrusionOk="0" h="8924" w="15390">
                  <a:moveTo>
                    <a:pt x="14863" y="2858"/>
                  </a:moveTo>
                  <a:cubicBezTo>
                    <a:pt x="15389" y="3159"/>
                    <a:pt x="15389" y="3660"/>
                    <a:pt x="14863" y="3961"/>
                  </a:cubicBezTo>
                  <a:lnTo>
                    <a:pt x="6868" y="8623"/>
                  </a:lnTo>
                  <a:cubicBezTo>
                    <a:pt x="6342" y="8923"/>
                    <a:pt x="5490" y="8923"/>
                    <a:pt x="4963" y="8598"/>
                  </a:cubicBezTo>
                  <a:lnTo>
                    <a:pt x="527" y="6066"/>
                  </a:lnTo>
                  <a:cubicBezTo>
                    <a:pt x="1" y="5740"/>
                    <a:pt x="1" y="5264"/>
                    <a:pt x="527" y="4938"/>
                  </a:cubicBezTo>
                  <a:lnTo>
                    <a:pt x="8522" y="302"/>
                  </a:lnTo>
                  <a:cubicBezTo>
                    <a:pt x="9048" y="1"/>
                    <a:pt x="9901" y="1"/>
                    <a:pt x="10452" y="302"/>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gd8e25188ff_0_26"/>
            <p:cNvSpPr/>
            <p:nvPr/>
          </p:nvSpPr>
          <p:spPr>
            <a:xfrm>
              <a:off x="6133154" y="2295350"/>
              <a:ext cx="619788" cy="349936"/>
            </a:xfrm>
            <a:custGeom>
              <a:rect b="b" l="l" r="r" t="t"/>
              <a:pathLst>
                <a:path extrusionOk="0" h="8547" w="15138">
                  <a:moveTo>
                    <a:pt x="15113" y="151"/>
                  </a:moveTo>
                  <a:cubicBezTo>
                    <a:pt x="15113" y="151"/>
                    <a:pt x="15113" y="151"/>
                    <a:pt x="15113" y="151"/>
                  </a:cubicBezTo>
                  <a:cubicBezTo>
                    <a:pt x="15088" y="201"/>
                    <a:pt x="15063" y="251"/>
                    <a:pt x="15038" y="276"/>
                  </a:cubicBezTo>
                  <a:cubicBezTo>
                    <a:pt x="15038" y="301"/>
                    <a:pt x="15038" y="301"/>
                    <a:pt x="15013" y="301"/>
                  </a:cubicBezTo>
                  <a:cubicBezTo>
                    <a:pt x="14988" y="351"/>
                    <a:pt x="14963" y="376"/>
                    <a:pt x="14912" y="427"/>
                  </a:cubicBezTo>
                  <a:cubicBezTo>
                    <a:pt x="14887" y="452"/>
                    <a:pt x="14862" y="477"/>
                    <a:pt x="14812" y="502"/>
                  </a:cubicBezTo>
                  <a:cubicBezTo>
                    <a:pt x="14787" y="502"/>
                    <a:pt x="14762" y="527"/>
                    <a:pt x="14737" y="552"/>
                  </a:cubicBezTo>
                  <a:lnTo>
                    <a:pt x="6742" y="5214"/>
                  </a:lnTo>
                  <a:cubicBezTo>
                    <a:pt x="6667" y="5239"/>
                    <a:pt x="6567" y="5289"/>
                    <a:pt x="6466" y="5314"/>
                  </a:cubicBezTo>
                  <a:cubicBezTo>
                    <a:pt x="6441" y="5339"/>
                    <a:pt x="6416" y="5339"/>
                    <a:pt x="6366" y="5339"/>
                  </a:cubicBezTo>
                  <a:cubicBezTo>
                    <a:pt x="6341" y="5364"/>
                    <a:pt x="6291" y="5364"/>
                    <a:pt x="6241" y="5389"/>
                  </a:cubicBezTo>
                  <a:cubicBezTo>
                    <a:pt x="6191" y="5389"/>
                    <a:pt x="6115" y="5414"/>
                    <a:pt x="6065" y="5414"/>
                  </a:cubicBezTo>
                  <a:cubicBezTo>
                    <a:pt x="6065" y="5414"/>
                    <a:pt x="6040" y="5414"/>
                    <a:pt x="6040" y="5414"/>
                  </a:cubicBezTo>
                  <a:cubicBezTo>
                    <a:pt x="5965" y="5414"/>
                    <a:pt x="5890" y="5439"/>
                    <a:pt x="5815" y="5439"/>
                  </a:cubicBezTo>
                  <a:cubicBezTo>
                    <a:pt x="5790" y="5439"/>
                    <a:pt x="5790" y="5439"/>
                    <a:pt x="5765" y="5439"/>
                  </a:cubicBezTo>
                  <a:cubicBezTo>
                    <a:pt x="5689" y="5439"/>
                    <a:pt x="5614" y="5414"/>
                    <a:pt x="5539" y="5414"/>
                  </a:cubicBezTo>
                  <a:cubicBezTo>
                    <a:pt x="5539" y="5414"/>
                    <a:pt x="5514" y="5414"/>
                    <a:pt x="5514" y="5414"/>
                  </a:cubicBezTo>
                  <a:cubicBezTo>
                    <a:pt x="5439" y="5414"/>
                    <a:pt x="5364" y="5389"/>
                    <a:pt x="5288" y="5364"/>
                  </a:cubicBezTo>
                  <a:cubicBezTo>
                    <a:pt x="5288" y="5364"/>
                    <a:pt x="5263" y="5364"/>
                    <a:pt x="5263" y="5364"/>
                  </a:cubicBezTo>
                  <a:cubicBezTo>
                    <a:pt x="5188" y="5339"/>
                    <a:pt x="5138" y="5339"/>
                    <a:pt x="5063" y="5314"/>
                  </a:cubicBezTo>
                  <a:cubicBezTo>
                    <a:pt x="5063" y="5314"/>
                    <a:pt x="5038" y="5314"/>
                    <a:pt x="5038" y="5289"/>
                  </a:cubicBezTo>
                  <a:cubicBezTo>
                    <a:pt x="4963" y="5264"/>
                    <a:pt x="4887" y="5239"/>
                    <a:pt x="4837" y="5189"/>
                  </a:cubicBezTo>
                  <a:lnTo>
                    <a:pt x="401" y="2657"/>
                  </a:lnTo>
                  <a:cubicBezTo>
                    <a:pt x="150" y="2507"/>
                    <a:pt x="0" y="2281"/>
                    <a:pt x="0" y="2081"/>
                  </a:cubicBezTo>
                  <a:lnTo>
                    <a:pt x="0" y="5214"/>
                  </a:lnTo>
                  <a:cubicBezTo>
                    <a:pt x="0" y="5414"/>
                    <a:pt x="125" y="5615"/>
                    <a:pt x="401" y="5765"/>
                  </a:cubicBezTo>
                  <a:lnTo>
                    <a:pt x="4812" y="8321"/>
                  </a:lnTo>
                  <a:cubicBezTo>
                    <a:pt x="4887" y="8346"/>
                    <a:pt x="4937" y="8371"/>
                    <a:pt x="5013" y="8397"/>
                  </a:cubicBezTo>
                  <a:cubicBezTo>
                    <a:pt x="5013" y="8397"/>
                    <a:pt x="5013" y="8397"/>
                    <a:pt x="5013" y="8422"/>
                  </a:cubicBezTo>
                  <a:cubicBezTo>
                    <a:pt x="5038" y="8422"/>
                    <a:pt x="5038" y="8422"/>
                    <a:pt x="5063" y="8422"/>
                  </a:cubicBezTo>
                  <a:cubicBezTo>
                    <a:pt x="5088" y="8447"/>
                    <a:pt x="5138" y="8447"/>
                    <a:pt x="5188" y="8472"/>
                  </a:cubicBezTo>
                  <a:cubicBezTo>
                    <a:pt x="5188" y="8472"/>
                    <a:pt x="5213" y="8472"/>
                    <a:pt x="5238" y="8472"/>
                  </a:cubicBezTo>
                  <a:cubicBezTo>
                    <a:pt x="5263" y="8472"/>
                    <a:pt x="5263" y="8497"/>
                    <a:pt x="5288" y="8497"/>
                  </a:cubicBezTo>
                  <a:cubicBezTo>
                    <a:pt x="5288" y="8497"/>
                    <a:pt x="5313" y="8497"/>
                    <a:pt x="5313" y="8497"/>
                  </a:cubicBezTo>
                  <a:cubicBezTo>
                    <a:pt x="5364" y="8497"/>
                    <a:pt x="5414" y="8522"/>
                    <a:pt x="5464" y="8522"/>
                  </a:cubicBezTo>
                  <a:cubicBezTo>
                    <a:pt x="5464" y="8522"/>
                    <a:pt x="5489" y="8522"/>
                    <a:pt x="5489" y="8522"/>
                  </a:cubicBezTo>
                  <a:cubicBezTo>
                    <a:pt x="5514" y="8522"/>
                    <a:pt x="5514" y="8522"/>
                    <a:pt x="5539" y="8522"/>
                  </a:cubicBezTo>
                  <a:cubicBezTo>
                    <a:pt x="5564" y="8522"/>
                    <a:pt x="5564" y="8522"/>
                    <a:pt x="5589" y="8547"/>
                  </a:cubicBezTo>
                  <a:cubicBezTo>
                    <a:pt x="5639" y="8547"/>
                    <a:pt x="5664" y="8547"/>
                    <a:pt x="5714" y="8547"/>
                  </a:cubicBezTo>
                  <a:cubicBezTo>
                    <a:pt x="5739" y="8547"/>
                    <a:pt x="5739" y="8547"/>
                    <a:pt x="5765" y="8547"/>
                  </a:cubicBezTo>
                  <a:cubicBezTo>
                    <a:pt x="5765" y="8547"/>
                    <a:pt x="5790" y="8547"/>
                    <a:pt x="5790" y="8547"/>
                  </a:cubicBezTo>
                  <a:cubicBezTo>
                    <a:pt x="5815" y="8547"/>
                    <a:pt x="5840" y="8547"/>
                    <a:pt x="5865" y="8547"/>
                  </a:cubicBezTo>
                  <a:cubicBezTo>
                    <a:pt x="5915" y="8547"/>
                    <a:pt x="5965" y="8547"/>
                    <a:pt x="6015" y="8522"/>
                  </a:cubicBezTo>
                  <a:cubicBezTo>
                    <a:pt x="6015" y="8522"/>
                    <a:pt x="6015" y="8522"/>
                    <a:pt x="6015" y="8522"/>
                  </a:cubicBezTo>
                  <a:cubicBezTo>
                    <a:pt x="6040" y="8522"/>
                    <a:pt x="6040" y="8522"/>
                    <a:pt x="6065" y="8522"/>
                  </a:cubicBezTo>
                  <a:cubicBezTo>
                    <a:pt x="6090" y="8522"/>
                    <a:pt x="6140" y="8522"/>
                    <a:pt x="6191" y="8497"/>
                  </a:cubicBezTo>
                  <a:cubicBezTo>
                    <a:pt x="6191" y="8497"/>
                    <a:pt x="6216" y="8497"/>
                    <a:pt x="6241" y="8497"/>
                  </a:cubicBezTo>
                  <a:cubicBezTo>
                    <a:pt x="6266" y="8497"/>
                    <a:pt x="6316" y="8472"/>
                    <a:pt x="6366" y="8472"/>
                  </a:cubicBezTo>
                  <a:cubicBezTo>
                    <a:pt x="6391" y="8447"/>
                    <a:pt x="6416" y="8447"/>
                    <a:pt x="6441" y="8447"/>
                  </a:cubicBezTo>
                  <a:cubicBezTo>
                    <a:pt x="6441" y="8447"/>
                    <a:pt x="6466" y="8422"/>
                    <a:pt x="6466" y="8422"/>
                  </a:cubicBezTo>
                  <a:cubicBezTo>
                    <a:pt x="6567" y="8397"/>
                    <a:pt x="6642" y="8371"/>
                    <a:pt x="6742" y="8321"/>
                  </a:cubicBezTo>
                  <a:lnTo>
                    <a:pt x="14737" y="3660"/>
                  </a:lnTo>
                  <a:cubicBezTo>
                    <a:pt x="14737" y="3660"/>
                    <a:pt x="14737" y="3660"/>
                    <a:pt x="14737" y="3660"/>
                  </a:cubicBezTo>
                  <a:cubicBezTo>
                    <a:pt x="14762" y="3635"/>
                    <a:pt x="14787" y="3610"/>
                    <a:pt x="14812" y="3610"/>
                  </a:cubicBezTo>
                  <a:cubicBezTo>
                    <a:pt x="14837" y="3584"/>
                    <a:pt x="14887" y="3559"/>
                    <a:pt x="14912" y="3534"/>
                  </a:cubicBezTo>
                  <a:cubicBezTo>
                    <a:pt x="14912" y="3534"/>
                    <a:pt x="14912" y="3534"/>
                    <a:pt x="14912" y="3534"/>
                  </a:cubicBezTo>
                  <a:cubicBezTo>
                    <a:pt x="14938" y="3509"/>
                    <a:pt x="14988" y="3459"/>
                    <a:pt x="15013" y="3434"/>
                  </a:cubicBezTo>
                  <a:cubicBezTo>
                    <a:pt x="15013" y="3434"/>
                    <a:pt x="15013" y="3434"/>
                    <a:pt x="15013" y="3409"/>
                  </a:cubicBezTo>
                  <a:cubicBezTo>
                    <a:pt x="15013" y="3409"/>
                    <a:pt x="15038" y="3409"/>
                    <a:pt x="15038" y="3384"/>
                  </a:cubicBezTo>
                  <a:cubicBezTo>
                    <a:pt x="15038" y="3384"/>
                    <a:pt x="15038" y="3359"/>
                    <a:pt x="15063" y="3359"/>
                  </a:cubicBezTo>
                  <a:cubicBezTo>
                    <a:pt x="15063" y="3334"/>
                    <a:pt x="15088" y="3309"/>
                    <a:pt x="15088" y="3284"/>
                  </a:cubicBezTo>
                  <a:cubicBezTo>
                    <a:pt x="15088" y="3284"/>
                    <a:pt x="15088" y="3284"/>
                    <a:pt x="15088" y="3259"/>
                  </a:cubicBezTo>
                  <a:cubicBezTo>
                    <a:pt x="15088" y="3259"/>
                    <a:pt x="15088" y="3259"/>
                    <a:pt x="15088" y="3259"/>
                  </a:cubicBezTo>
                  <a:cubicBezTo>
                    <a:pt x="15113" y="3234"/>
                    <a:pt x="15113" y="3209"/>
                    <a:pt x="15113" y="3209"/>
                  </a:cubicBezTo>
                  <a:cubicBezTo>
                    <a:pt x="15113" y="3183"/>
                    <a:pt x="15113" y="3158"/>
                    <a:pt x="15113" y="3133"/>
                  </a:cubicBezTo>
                  <a:cubicBezTo>
                    <a:pt x="15113" y="3133"/>
                    <a:pt x="15113" y="3108"/>
                    <a:pt x="15113" y="3108"/>
                  </a:cubicBezTo>
                  <a:lnTo>
                    <a:pt x="15138" y="1"/>
                  </a:lnTo>
                  <a:cubicBezTo>
                    <a:pt x="15138" y="51"/>
                    <a:pt x="15113" y="101"/>
                    <a:pt x="15113" y="15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gd8e25188ff_0_26"/>
            <p:cNvSpPr/>
            <p:nvPr/>
          </p:nvSpPr>
          <p:spPr>
            <a:xfrm>
              <a:off x="6716988" y="2283026"/>
              <a:ext cx="810702" cy="488485"/>
            </a:xfrm>
            <a:custGeom>
              <a:rect b="b" l="l" r="r" t="t"/>
              <a:pathLst>
                <a:path extrusionOk="0" h="11931" w="19801">
                  <a:moveTo>
                    <a:pt x="2282" y="502"/>
                  </a:moveTo>
                  <a:cubicBezTo>
                    <a:pt x="2282" y="502"/>
                    <a:pt x="753" y="1"/>
                    <a:pt x="377" y="1755"/>
                  </a:cubicBezTo>
                  <a:cubicBezTo>
                    <a:pt x="1" y="3510"/>
                    <a:pt x="803" y="4662"/>
                    <a:pt x="1755" y="5139"/>
                  </a:cubicBezTo>
                  <a:cubicBezTo>
                    <a:pt x="2683" y="5615"/>
                    <a:pt x="4412" y="6542"/>
                    <a:pt x="5765" y="6993"/>
                  </a:cubicBezTo>
                  <a:cubicBezTo>
                    <a:pt x="5765" y="6993"/>
                    <a:pt x="6417" y="7595"/>
                    <a:pt x="7018" y="7946"/>
                  </a:cubicBezTo>
                  <a:cubicBezTo>
                    <a:pt x="7620" y="8322"/>
                    <a:pt x="13460" y="10076"/>
                    <a:pt x="13460" y="10076"/>
                  </a:cubicBezTo>
                  <a:cubicBezTo>
                    <a:pt x="13460" y="10076"/>
                    <a:pt x="18372" y="11931"/>
                    <a:pt x="19074" y="11254"/>
                  </a:cubicBezTo>
                  <a:cubicBezTo>
                    <a:pt x="19800" y="10577"/>
                    <a:pt x="16342" y="9149"/>
                    <a:pt x="16342" y="9149"/>
                  </a:cubicBezTo>
                  <a:cubicBezTo>
                    <a:pt x="16342" y="9149"/>
                    <a:pt x="17219" y="8973"/>
                    <a:pt x="16843" y="8622"/>
                  </a:cubicBezTo>
                  <a:cubicBezTo>
                    <a:pt x="16467" y="8297"/>
                    <a:pt x="15665" y="8146"/>
                    <a:pt x="14963" y="7921"/>
                  </a:cubicBezTo>
                  <a:cubicBezTo>
                    <a:pt x="14262" y="7695"/>
                    <a:pt x="13460" y="8146"/>
                    <a:pt x="12206" y="7921"/>
                  </a:cubicBezTo>
                  <a:cubicBezTo>
                    <a:pt x="10978" y="7670"/>
                    <a:pt x="9976" y="5941"/>
                    <a:pt x="7820" y="5640"/>
                  </a:cubicBezTo>
                  <a:cubicBezTo>
                    <a:pt x="7820" y="5640"/>
                    <a:pt x="4888" y="1906"/>
                    <a:pt x="2282" y="502"/>
                  </a:cubicBezTo>
                  <a:close/>
                </a:path>
              </a:pathLst>
            </a:custGeom>
            <a:solidFill>
              <a:srgbClr val="F9CB9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gd8e25188ff_0_26"/>
            <p:cNvSpPr/>
            <p:nvPr/>
          </p:nvSpPr>
          <p:spPr>
            <a:xfrm>
              <a:off x="6435839" y="2295350"/>
              <a:ext cx="708060" cy="574669"/>
            </a:xfrm>
            <a:custGeom>
              <a:rect b="b" l="l" r="r" t="t"/>
              <a:pathLst>
                <a:path extrusionOk="0" h="14036" w="17294">
                  <a:moveTo>
                    <a:pt x="5489" y="1128"/>
                  </a:moveTo>
                  <a:cubicBezTo>
                    <a:pt x="5489" y="1128"/>
                    <a:pt x="6742" y="1"/>
                    <a:pt x="8347" y="101"/>
                  </a:cubicBezTo>
                  <a:cubicBezTo>
                    <a:pt x="9976" y="176"/>
                    <a:pt x="11805" y="1078"/>
                    <a:pt x="13209" y="2732"/>
                  </a:cubicBezTo>
                  <a:cubicBezTo>
                    <a:pt x="14587" y="4387"/>
                    <a:pt x="15815" y="6366"/>
                    <a:pt x="17294" y="7018"/>
                  </a:cubicBezTo>
                  <a:cubicBezTo>
                    <a:pt x="17294" y="7018"/>
                    <a:pt x="14161" y="8747"/>
                    <a:pt x="13409" y="10652"/>
                  </a:cubicBezTo>
                  <a:cubicBezTo>
                    <a:pt x="12632" y="12557"/>
                    <a:pt x="12407" y="14036"/>
                    <a:pt x="12407" y="14036"/>
                  </a:cubicBezTo>
                  <a:lnTo>
                    <a:pt x="5113" y="9750"/>
                  </a:lnTo>
                  <a:lnTo>
                    <a:pt x="1429" y="6116"/>
                  </a:lnTo>
                  <a:cubicBezTo>
                    <a:pt x="1429" y="6116"/>
                    <a:pt x="1" y="3835"/>
                    <a:pt x="2507" y="2908"/>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gd8e25188ff_0_26"/>
            <p:cNvSpPr/>
            <p:nvPr/>
          </p:nvSpPr>
          <p:spPr>
            <a:xfrm>
              <a:off x="6942742" y="2582682"/>
              <a:ext cx="1066184" cy="758337"/>
            </a:xfrm>
            <a:custGeom>
              <a:rect b="b" l="l" r="r" t="t"/>
              <a:pathLst>
                <a:path extrusionOk="0" h="18522" w="26041">
                  <a:moveTo>
                    <a:pt x="4913" y="0"/>
                  </a:moveTo>
                  <a:cubicBezTo>
                    <a:pt x="4913" y="0"/>
                    <a:pt x="8748" y="1028"/>
                    <a:pt x="10477" y="2155"/>
                  </a:cubicBezTo>
                  <a:cubicBezTo>
                    <a:pt x="12206" y="3308"/>
                    <a:pt x="22206" y="12156"/>
                    <a:pt x="26041" y="13384"/>
                  </a:cubicBezTo>
                  <a:lnTo>
                    <a:pt x="24813" y="15915"/>
                  </a:lnTo>
                  <a:cubicBezTo>
                    <a:pt x="24813" y="15915"/>
                    <a:pt x="23610" y="16366"/>
                    <a:pt x="23735" y="18522"/>
                  </a:cubicBezTo>
                  <a:cubicBezTo>
                    <a:pt x="23735" y="18522"/>
                    <a:pt x="20126" y="17369"/>
                    <a:pt x="18271" y="17093"/>
                  </a:cubicBezTo>
                  <a:cubicBezTo>
                    <a:pt x="16392" y="16817"/>
                    <a:pt x="14938" y="15364"/>
                    <a:pt x="12858" y="13684"/>
                  </a:cubicBezTo>
                  <a:cubicBezTo>
                    <a:pt x="10778" y="12005"/>
                    <a:pt x="26" y="7018"/>
                    <a:pt x="26" y="7018"/>
                  </a:cubicBezTo>
                  <a:cubicBezTo>
                    <a:pt x="26" y="7018"/>
                    <a:pt x="1" y="2080"/>
                    <a:pt x="4913"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gd8e25188ff_0_26"/>
            <p:cNvSpPr/>
            <p:nvPr/>
          </p:nvSpPr>
          <p:spPr>
            <a:xfrm>
              <a:off x="7884737" y="3048522"/>
              <a:ext cx="217568" cy="369465"/>
            </a:xfrm>
            <a:custGeom>
              <a:rect b="b" l="l" r="r" t="t"/>
              <a:pathLst>
                <a:path extrusionOk="0" h="9024" w="5314">
                  <a:moveTo>
                    <a:pt x="1554" y="4311"/>
                  </a:moveTo>
                  <a:cubicBezTo>
                    <a:pt x="1554" y="4311"/>
                    <a:pt x="2456" y="2883"/>
                    <a:pt x="2782" y="1755"/>
                  </a:cubicBezTo>
                  <a:cubicBezTo>
                    <a:pt x="3083" y="627"/>
                    <a:pt x="4461" y="1"/>
                    <a:pt x="4888" y="778"/>
                  </a:cubicBezTo>
                  <a:cubicBezTo>
                    <a:pt x="5314" y="1554"/>
                    <a:pt x="4938" y="2632"/>
                    <a:pt x="4386" y="4136"/>
                  </a:cubicBezTo>
                  <a:cubicBezTo>
                    <a:pt x="3860" y="5665"/>
                    <a:pt x="3684" y="6717"/>
                    <a:pt x="3584" y="7545"/>
                  </a:cubicBezTo>
                  <a:cubicBezTo>
                    <a:pt x="3509" y="8347"/>
                    <a:pt x="1504" y="9023"/>
                    <a:pt x="451" y="6918"/>
                  </a:cubicBezTo>
                  <a:cubicBezTo>
                    <a:pt x="451" y="6918"/>
                    <a:pt x="0" y="5389"/>
                    <a:pt x="1554" y="4311"/>
                  </a:cubicBezTo>
                  <a:close/>
                </a:path>
              </a:pathLst>
            </a:custGeom>
            <a:solidFill>
              <a:srgbClr val="FCCC8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gd8e25188ff_0_26"/>
            <p:cNvSpPr/>
            <p:nvPr/>
          </p:nvSpPr>
          <p:spPr>
            <a:xfrm>
              <a:off x="6430721" y="2426692"/>
              <a:ext cx="804520" cy="611599"/>
            </a:xfrm>
            <a:custGeom>
              <a:rect b="b" l="l" r="r" t="t"/>
              <a:pathLst>
                <a:path extrusionOk="0" h="14938" w="19650">
                  <a:moveTo>
                    <a:pt x="2807" y="727"/>
                  </a:moveTo>
                  <a:cubicBezTo>
                    <a:pt x="2807" y="727"/>
                    <a:pt x="1278" y="1"/>
                    <a:pt x="627" y="1780"/>
                  </a:cubicBezTo>
                  <a:cubicBezTo>
                    <a:pt x="0" y="3559"/>
                    <a:pt x="677" y="4888"/>
                    <a:pt x="1579" y="5514"/>
                  </a:cubicBezTo>
                  <a:cubicBezTo>
                    <a:pt x="2482" y="6141"/>
                    <a:pt x="4161" y="7344"/>
                    <a:pt x="5514" y="8021"/>
                  </a:cubicBezTo>
                  <a:cubicBezTo>
                    <a:pt x="5514" y="8021"/>
                    <a:pt x="6091" y="8722"/>
                    <a:pt x="6692" y="9199"/>
                  </a:cubicBezTo>
                  <a:cubicBezTo>
                    <a:pt x="7268" y="9650"/>
                    <a:pt x="13108" y="12306"/>
                    <a:pt x="13108" y="12306"/>
                  </a:cubicBezTo>
                  <a:cubicBezTo>
                    <a:pt x="13108" y="12306"/>
                    <a:pt x="17970" y="14938"/>
                    <a:pt x="18822" y="14336"/>
                  </a:cubicBezTo>
                  <a:cubicBezTo>
                    <a:pt x="19650" y="13735"/>
                    <a:pt x="16241" y="11755"/>
                    <a:pt x="16241" y="11755"/>
                  </a:cubicBezTo>
                  <a:cubicBezTo>
                    <a:pt x="16241" y="11755"/>
                    <a:pt x="17168" y="11705"/>
                    <a:pt x="16842" y="11279"/>
                  </a:cubicBezTo>
                  <a:cubicBezTo>
                    <a:pt x="16517" y="10853"/>
                    <a:pt x="15690" y="10602"/>
                    <a:pt x="14988" y="10276"/>
                  </a:cubicBezTo>
                  <a:cubicBezTo>
                    <a:pt x="14286" y="9925"/>
                    <a:pt x="13384" y="10301"/>
                    <a:pt x="12106" y="9875"/>
                  </a:cubicBezTo>
                  <a:cubicBezTo>
                    <a:pt x="10852" y="9449"/>
                    <a:pt x="10050" y="7519"/>
                    <a:pt x="7870" y="6893"/>
                  </a:cubicBezTo>
                  <a:cubicBezTo>
                    <a:pt x="7870" y="6893"/>
                    <a:pt x="5314" y="2582"/>
                    <a:pt x="2807" y="727"/>
                  </a:cubicBezTo>
                  <a:close/>
                </a:path>
              </a:pathLst>
            </a:custGeom>
            <a:solidFill>
              <a:srgbClr val="F9CB9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gd8e25188ff_0_26"/>
            <p:cNvSpPr/>
            <p:nvPr/>
          </p:nvSpPr>
          <p:spPr>
            <a:xfrm>
              <a:off x="7163379" y="2682212"/>
              <a:ext cx="793220" cy="542857"/>
            </a:xfrm>
            <a:custGeom>
              <a:rect b="b" l="l" r="r" t="t"/>
              <a:pathLst>
                <a:path extrusionOk="0" h="13259" w="19374">
                  <a:moveTo>
                    <a:pt x="19173" y="13258"/>
                  </a:moveTo>
                  <a:cubicBezTo>
                    <a:pt x="19173" y="13258"/>
                    <a:pt x="14461" y="11103"/>
                    <a:pt x="12532" y="9549"/>
                  </a:cubicBezTo>
                  <a:cubicBezTo>
                    <a:pt x="10577" y="7970"/>
                    <a:pt x="7369" y="4988"/>
                    <a:pt x="6166" y="4386"/>
                  </a:cubicBezTo>
                  <a:cubicBezTo>
                    <a:pt x="4937" y="3760"/>
                    <a:pt x="1554" y="1905"/>
                    <a:pt x="1554" y="1905"/>
                  </a:cubicBezTo>
                  <a:lnTo>
                    <a:pt x="0" y="2456"/>
                  </a:lnTo>
                  <a:cubicBezTo>
                    <a:pt x="0" y="2456"/>
                    <a:pt x="1128" y="2030"/>
                    <a:pt x="1529" y="1454"/>
                  </a:cubicBezTo>
                  <a:cubicBezTo>
                    <a:pt x="1930" y="877"/>
                    <a:pt x="1955" y="0"/>
                    <a:pt x="1955" y="0"/>
                  </a:cubicBezTo>
                  <a:cubicBezTo>
                    <a:pt x="1955" y="0"/>
                    <a:pt x="2156" y="827"/>
                    <a:pt x="1855" y="1479"/>
                  </a:cubicBezTo>
                  <a:cubicBezTo>
                    <a:pt x="1855" y="1479"/>
                    <a:pt x="1855" y="1755"/>
                    <a:pt x="2206" y="1930"/>
                  </a:cubicBezTo>
                  <a:cubicBezTo>
                    <a:pt x="2557" y="2131"/>
                    <a:pt x="5739" y="3885"/>
                    <a:pt x="6166" y="4136"/>
                  </a:cubicBezTo>
                  <a:cubicBezTo>
                    <a:pt x="6617" y="4386"/>
                    <a:pt x="7820" y="5238"/>
                    <a:pt x="8597" y="5915"/>
                  </a:cubicBezTo>
                  <a:cubicBezTo>
                    <a:pt x="9374" y="6592"/>
                    <a:pt x="11980" y="8897"/>
                    <a:pt x="12481" y="9173"/>
                  </a:cubicBezTo>
                  <a:cubicBezTo>
                    <a:pt x="12958" y="9449"/>
                    <a:pt x="15013" y="11379"/>
                    <a:pt x="19374" y="13058"/>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gd8e25188ff_0_26"/>
            <p:cNvSpPr/>
            <p:nvPr/>
          </p:nvSpPr>
          <p:spPr>
            <a:xfrm>
              <a:off x="7960643" y="2957221"/>
              <a:ext cx="217609" cy="370448"/>
            </a:xfrm>
            <a:custGeom>
              <a:rect b="b" l="l" r="r" t="t"/>
              <a:pathLst>
                <a:path extrusionOk="0" h="9048" w="5315">
                  <a:moveTo>
                    <a:pt x="1555" y="4336"/>
                  </a:moveTo>
                  <a:cubicBezTo>
                    <a:pt x="1555" y="4336"/>
                    <a:pt x="2482" y="2907"/>
                    <a:pt x="2783" y="1779"/>
                  </a:cubicBezTo>
                  <a:cubicBezTo>
                    <a:pt x="3084" y="652"/>
                    <a:pt x="4487" y="0"/>
                    <a:pt x="4888" y="802"/>
                  </a:cubicBezTo>
                  <a:cubicBezTo>
                    <a:pt x="5314" y="1579"/>
                    <a:pt x="4938" y="2657"/>
                    <a:pt x="4412" y="4160"/>
                  </a:cubicBezTo>
                  <a:cubicBezTo>
                    <a:pt x="3861" y="5689"/>
                    <a:pt x="3685" y="6742"/>
                    <a:pt x="3610" y="7569"/>
                  </a:cubicBezTo>
                  <a:cubicBezTo>
                    <a:pt x="3510" y="8371"/>
                    <a:pt x="1505" y="9048"/>
                    <a:pt x="477" y="6917"/>
                  </a:cubicBezTo>
                  <a:cubicBezTo>
                    <a:pt x="477" y="6917"/>
                    <a:pt x="1" y="5414"/>
                    <a:pt x="1555" y="4336"/>
                  </a:cubicBezTo>
                  <a:close/>
                </a:path>
              </a:pathLst>
            </a:custGeom>
            <a:solidFill>
              <a:srgbClr val="FCCC8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gd8e25188ff_0_26"/>
            <p:cNvSpPr/>
            <p:nvPr/>
          </p:nvSpPr>
          <p:spPr>
            <a:xfrm>
              <a:off x="8041709" y="2968480"/>
              <a:ext cx="136543" cy="329423"/>
            </a:xfrm>
            <a:custGeom>
              <a:rect b="b" l="l" r="r" t="t"/>
              <a:pathLst>
                <a:path extrusionOk="0" h="8046" w="3335">
                  <a:moveTo>
                    <a:pt x="2908" y="527"/>
                  </a:moveTo>
                  <a:cubicBezTo>
                    <a:pt x="2632" y="1"/>
                    <a:pt x="1931" y="101"/>
                    <a:pt x="1404" y="552"/>
                  </a:cubicBezTo>
                  <a:cubicBezTo>
                    <a:pt x="828" y="1780"/>
                    <a:pt x="51" y="3710"/>
                    <a:pt x="26" y="5264"/>
                  </a:cubicBezTo>
                  <a:cubicBezTo>
                    <a:pt x="1" y="6818"/>
                    <a:pt x="101" y="7595"/>
                    <a:pt x="653" y="8046"/>
                  </a:cubicBezTo>
                  <a:cubicBezTo>
                    <a:pt x="1179" y="7971"/>
                    <a:pt x="1580" y="7645"/>
                    <a:pt x="1630" y="7294"/>
                  </a:cubicBezTo>
                  <a:cubicBezTo>
                    <a:pt x="1705" y="6467"/>
                    <a:pt x="1881" y="5414"/>
                    <a:pt x="2432" y="3885"/>
                  </a:cubicBezTo>
                  <a:cubicBezTo>
                    <a:pt x="2958" y="2382"/>
                    <a:pt x="3334" y="1304"/>
                    <a:pt x="2908" y="527"/>
                  </a:cubicBezTo>
                  <a:close/>
                </a:path>
              </a:pathLst>
            </a:custGeom>
            <a:solidFill>
              <a:srgbClr val="D9D9D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gd8e25188ff_0_26"/>
            <p:cNvSpPr/>
            <p:nvPr/>
          </p:nvSpPr>
          <p:spPr>
            <a:xfrm>
              <a:off x="7964779" y="3058799"/>
              <a:ext cx="137526" cy="329423"/>
            </a:xfrm>
            <a:custGeom>
              <a:rect b="b" l="l" r="r" t="t"/>
              <a:pathLst>
                <a:path extrusionOk="0" h="8046" w="3359">
                  <a:moveTo>
                    <a:pt x="2933" y="527"/>
                  </a:moveTo>
                  <a:cubicBezTo>
                    <a:pt x="2657" y="0"/>
                    <a:pt x="1955" y="100"/>
                    <a:pt x="1429" y="552"/>
                  </a:cubicBezTo>
                  <a:cubicBezTo>
                    <a:pt x="852" y="1805"/>
                    <a:pt x="75" y="3735"/>
                    <a:pt x="50" y="5263"/>
                  </a:cubicBezTo>
                  <a:cubicBezTo>
                    <a:pt x="0" y="6817"/>
                    <a:pt x="125" y="7594"/>
                    <a:pt x="677" y="8045"/>
                  </a:cubicBezTo>
                  <a:cubicBezTo>
                    <a:pt x="1203" y="7970"/>
                    <a:pt x="1604" y="7644"/>
                    <a:pt x="1629" y="7294"/>
                  </a:cubicBezTo>
                  <a:cubicBezTo>
                    <a:pt x="1729" y="6466"/>
                    <a:pt x="1905" y="5414"/>
                    <a:pt x="2431" y="3885"/>
                  </a:cubicBezTo>
                  <a:cubicBezTo>
                    <a:pt x="2983" y="2381"/>
                    <a:pt x="3359" y="1303"/>
                    <a:pt x="2933" y="527"/>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gd8e25188ff_0_26"/>
            <p:cNvSpPr/>
            <p:nvPr/>
          </p:nvSpPr>
          <p:spPr>
            <a:xfrm>
              <a:off x="6318867" y="2095265"/>
              <a:ext cx="358165" cy="333518"/>
            </a:xfrm>
            <a:custGeom>
              <a:rect b="b" l="l" r="r" t="t"/>
              <a:pathLst>
                <a:path extrusionOk="0" h="8146" w="8748">
                  <a:moveTo>
                    <a:pt x="4737" y="1253"/>
                  </a:moveTo>
                  <a:cubicBezTo>
                    <a:pt x="4737" y="1253"/>
                    <a:pt x="7068" y="3233"/>
                    <a:pt x="7620" y="3935"/>
                  </a:cubicBezTo>
                  <a:cubicBezTo>
                    <a:pt x="7620" y="3935"/>
                    <a:pt x="7720" y="4687"/>
                    <a:pt x="7043" y="4888"/>
                  </a:cubicBezTo>
                  <a:cubicBezTo>
                    <a:pt x="7043" y="4888"/>
                    <a:pt x="7469" y="5740"/>
                    <a:pt x="8346" y="6015"/>
                  </a:cubicBezTo>
                  <a:cubicBezTo>
                    <a:pt x="8346" y="6015"/>
                    <a:pt x="8747" y="6592"/>
                    <a:pt x="8346" y="7118"/>
                  </a:cubicBezTo>
                  <a:cubicBezTo>
                    <a:pt x="7945" y="7644"/>
                    <a:pt x="6617" y="8146"/>
                    <a:pt x="5364" y="7795"/>
                  </a:cubicBezTo>
                  <a:cubicBezTo>
                    <a:pt x="5364" y="7795"/>
                    <a:pt x="3785" y="6517"/>
                    <a:pt x="2958" y="6116"/>
                  </a:cubicBezTo>
                  <a:cubicBezTo>
                    <a:pt x="2131" y="5740"/>
                    <a:pt x="0" y="4236"/>
                    <a:pt x="802" y="2707"/>
                  </a:cubicBezTo>
                  <a:cubicBezTo>
                    <a:pt x="1579" y="1178"/>
                    <a:pt x="2807" y="0"/>
                    <a:pt x="4737" y="1253"/>
                  </a:cubicBezTo>
                  <a:close/>
                </a:path>
              </a:pathLst>
            </a:custGeom>
            <a:solidFill>
              <a:srgbClr val="F9CB9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gd8e25188ff_0_26"/>
            <p:cNvSpPr/>
            <p:nvPr/>
          </p:nvSpPr>
          <p:spPr>
            <a:xfrm>
              <a:off x="6331191" y="2099359"/>
              <a:ext cx="168315" cy="249381"/>
            </a:xfrm>
            <a:custGeom>
              <a:rect b="b" l="l" r="r" t="t"/>
              <a:pathLst>
                <a:path extrusionOk="0" h="6091" w="4111">
                  <a:moveTo>
                    <a:pt x="4110" y="953"/>
                  </a:moveTo>
                  <a:cubicBezTo>
                    <a:pt x="4110" y="953"/>
                    <a:pt x="2632" y="1028"/>
                    <a:pt x="1955" y="2231"/>
                  </a:cubicBezTo>
                  <a:cubicBezTo>
                    <a:pt x="1955" y="2231"/>
                    <a:pt x="1855" y="2707"/>
                    <a:pt x="2481" y="2933"/>
                  </a:cubicBezTo>
                  <a:cubicBezTo>
                    <a:pt x="2481" y="2933"/>
                    <a:pt x="2782" y="3309"/>
                    <a:pt x="2632" y="3935"/>
                  </a:cubicBezTo>
                  <a:cubicBezTo>
                    <a:pt x="2632" y="3935"/>
                    <a:pt x="2757" y="4361"/>
                    <a:pt x="3258" y="4336"/>
                  </a:cubicBezTo>
                  <a:lnTo>
                    <a:pt x="3183" y="4762"/>
                  </a:lnTo>
                  <a:cubicBezTo>
                    <a:pt x="3183" y="4762"/>
                    <a:pt x="2557" y="4161"/>
                    <a:pt x="2080" y="4562"/>
                  </a:cubicBezTo>
                  <a:cubicBezTo>
                    <a:pt x="1604" y="4963"/>
                    <a:pt x="2005" y="5489"/>
                    <a:pt x="2657" y="5489"/>
                  </a:cubicBezTo>
                  <a:lnTo>
                    <a:pt x="3308" y="5765"/>
                  </a:lnTo>
                  <a:cubicBezTo>
                    <a:pt x="3308" y="5765"/>
                    <a:pt x="2782" y="6091"/>
                    <a:pt x="1780" y="5564"/>
                  </a:cubicBezTo>
                  <a:cubicBezTo>
                    <a:pt x="752" y="5038"/>
                    <a:pt x="426" y="4236"/>
                    <a:pt x="226" y="3259"/>
                  </a:cubicBezTo>
                  <a:cubicBezTo>
                    <a:pt x="0" y="2281"/>
                    <a:pt x="602" y="1630"/>
                    <a:pt x="1203" y="978"/>
                  </a:cubicBezTo>
                  <a:cubicBezTo>
                    <a:pt x="1830" y="326"/>
                    <a:pt x="2832" y="1"/>
                    <a:pt x="4110" y="953"/>
                  </a:cubicBez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gd8e25188ff_0_26"/>
            <p:cNvSpPr/>
            <p:nvPr/>
          </p:nvSpPr>
          <p:spPr>
            <a:xfrm>
              <a:off x="8502471" y="3194236"/>
              <a:ext cx="12324" cy="203198"/>
            </a:xfrm>
            <a:custGeom>
              <a:rect b="b" l="l" r="r" t="t"/>
              <a:pathLst>
                <a:path extrusionOk="0" h="4963" w="301">
                  <a:moveTo>
                    <a:pt x="301" y="4963"/>
                  </a:moveTo>
                  <a:lnTo>
                    <a:pt x="25" y="4788"/>
                  </a:lnTo>
                  <a:lnTo>
                    <a:pt x="0" y="1"/>
                  </a:lnTo>
                  <a:lnTo>
                    <a:pt x="276" y="176"/>
                  </a:lnTo>
                  <a:close/>
                </a:path>
              </a:pathLst>
            </a:custGeom>
            <a:solidFill>
              <a:srgbClr val="737C8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gd8e25188ff_0_26"/>
            <p:cNvSpPr/>
            <p:nvPr/>
          </p:nvSpPr>
          <p:spPr>
            <a:xfrm>
              <a:off x="7767765" y="2877179"/>
              <a:ext cx="779873" cy="931769"/>
            </a:xfrm>
            <a:custGeom>
              <a:rect b="b" l="l" r="r" t="t"/>
              <a:pathLst>
                <a:path extrusionOk="0" h="22758" w="19048">
                  <a:moveTo>
                    <a:pt x="18221" y="251"/>
                  </a:moveTo>
                  <a:cubicBezTo>
                    <a:pt x="18647" y="0"/>
                    <a:pt x="18998" y="201"/>
                    <a:pt x="18998" y="702"/>
                  </a:cubicBezTo>
                  <a:lnTo>
                    <a:pt x="19048" y="12231"/>
                  </a:lnTo>
                  <a:lnTo>
                    <a:pt x="18246" y="12707"/>
                  </a:lnTo>
                  <a:lnTo>
                    <a:pt x="18221" y="7920"/>
                  </a:lnTo>
                  <a:lnTo>
                    <a:pt x="752" y="18020"/>
                  </a:lnTo>
                  <a:lnTo>
                    <a:pt x="777" y="22356"/>
                  </a:lnTo>
                  <a:lnTo>
                    <a:pt x="50" y="22757"/>
                  </a:lnTo>
                  <a:lnTo>
                    <a:pt x="0" y="11654"/>
                  </a:lnTo>
                  <a:cubicBezTo>
                    <a:pt x="0" y="11178"/>
                    <a:pt x="351" y="10552"/>
                    <a:pt x="777" y="10326"/>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gd8e25188ff_0_26"/>
            <p:cNvSpPr/>
            <p:nvPr/>
          </p:nvSpPr>
          <p:spPr>
            <a:xfrm>
              <a:off x="7756465" y="2876156"/>
              <a:ext cx="779914" cy="932793"/>
            </a:xfrm>
            <a:custGeom>
              <a:rect b="b" l="l" r="r" t="t"/>
              <a:pathLst>
                <a:path extrusionOk="0" h="22783" w="19049">
                  <a:moveTo>
                    <a:pt x="18672" y="201"/>
                  </a:moveTo>
                  <a:cubicBezTo>
                    <a:pt x="18722" y="175"/>
                    <a:pt x="18747" y="175"/>
                    <a:pt x="18798" y="175"/>
                  </a:cubicBezTo>
                  <a:cubicBezTo>
                    <a:pt x="18798" y="175"/>
                    <a:pt x="18798" y="175"/>
                    <a:pt x="18823" y="175"/>
                  </a:cubicBezTo>
                  <a:cubicBezTo>
                    <a:pt x="18848" y="150"/>
                    <a:pt x="18898" y="175"/>
                    <a:pt x="18948" y="175"/>
                  </a:cubicBezTo>
                  <a:cubicBezTo>
                    <a:pt x="18948" y="175"/>
                    <a:pt x="18948" y="175"/>
                    <a:pt x="18948" y="175"/>
                  </a:cubicBezTo>
                  <a:cubicBezTo>
                    <a:pt x="18973" y="175"/>
                    <a:pt x="19023" y="201"/>
                    <a:pt x="19048" y="226"/>
                  </a:cubicBezTo>
                  <a:lnTo>
                    <a:pt x="18772" y="50"/>
                  </a:lnTo>
                  <a:lnTo>
                    <a:pt x="18772" y="50"/>
                  </a:lnTo>
                  <a:cubicBezTo>
                    <a:pt x="18747" y="50"/>
                    <a:pt x="18747" y="25"/>
                    <a:pt x="18722" y="25"/>
                  </a:cubicBezTo>
                  <a:cubicBezTo>
                    <a:pt x="18722" y="25"/>
                    <a:pt x="18697" y="25"/>
                    <a:pt x="18672" y="0"/>
                  </a:cubicBezTo>
                  <a:cubicBezTo>
                    <a:pt x="18672" y="0"/>
                    <a:pt x="18672" y="0"/>
                    <a:pt x="18647" y="0"/>
                  </a:cubicBezTo>
                  <a:cubicBezTo>
                    <a:pt x="18647" y="0"/>
                    <a:pt x="18647" y="0"/>
                    <a:pt x="18647" y="0"/>
                  </a:cubicBezTo>
                  <a:cubicBezTo>
                    <a:pt x="18647" y="0"/>
                    <a:pt x="18647" y="0"/>
                    <a:pt x="18647" y="0"/>
                  </a:cubicBezTo>
                  <a:cubicBezTo>
                    <a:pt x="18622" y="0"/>
                    <a:pt x="18597" y="0"/>
                    <a:pt x="18597" y="0"/>
                  </a:cubicBezTo>
                  <a:cubicBezTo>
                    <a:pt x="18572" y="0"/>
                    <a:pt x="18547" y="0"/>
                    <a:pt x="18547" y="0"/>
                  </a:cubicBezTo>
                  <a:cubicBezTo>
                    <a:pt x="18522" y="0"/>
                    <a:pt x="18522" y="0"/>
                    <a:pt x="18522" y="0"/>
                  </a:cubicBezTo>
                  <a:lnTo>
                    <a:pt x="18522" y="0"/>
                  </a:lnTo>
                  <a:cubicBezTo>
                    <a:pt x="18497" y="0"/>
                    <a:pt x="18497" y="0"/>
                    <a:pt x="18472" y="0"/>
                  </a:cubicBezTo>
                  <a:cubicBezTo>
                    <a:pt x="18472" y="0"/>
                    <a:pt x="18447" y="0"/>
                    <a:pt x="18422" y="25"/>
                  </a:cubicBezTo>
                  <a:cubicBezTo>
                    <a:pt x="18397" y="25"/>
                    <a:pt x="18397" y="25"/>
                    <a:pt x="18371" y="25"/>
                  </a:cubicBezTo>
                  <a:cubicBezTo>
                    <a:pt x="18371" y="25"/>
                    <a:pt x="18371" y="25"/>
                    <a:pt x="18346" y="25"/>
                  </a:cubicBezTo>
                  <a:cubicBezTo>
                    <a:pt x="18346" y="50"/>
                    <a:pt x="18321" y="50"/>
                    <a:pt x="18321" y="50"/>
                  </a:cubicBezTo>
                  <a:cubicBezTo>
                    <a:pt x="18296" y="75"/>
                    <a:pt x="18246" y="75"/>
                    <a:pt x="18221" y="100"/>
                  </a:cubicBezTo>
                  <a:lnTo>
                    <a:pt x="777" y="10176"/>
                  </a:lnTo>
                  <a:cubicBezTo>
                    <a:pt x="677" y="10226"/>
                    <a:pt x="602" y="10276"/>
                    <a:pt x="527" y="10351"/>
                  </a:cubicBezTo>
                  <a:cubicBezTo>
                    <a:pt x="527" y="10351"/>
                    <a:pt x="527" y="10376"/>
                    <a:pt x="502" y="10376"/>
                  </a:cubicBezTo>
                  <a:cubicBezTo>
                    <a:pt x="502" y="10376"/>
                    <a:pt x="502" y="10401"/>
                    <a:pt x="477" y="10401"/>
                  </a:cubicBezTo>
                  <a:cubicBezTo>
                    <a:pt x="477" y="10426"/>
                    <a:pt x="477" y="10426"/>
                    <a:pt x="452" y="10426"/>
                  </a:cubicBezTo>
                  <a:cubicBezTo>
                    <a:pt x="452" y="10451"/>
                    <a:pt x="426" y="10451"/>
                    <a:pt x="426" y="10476"/>
                  </a:cubicBezTo>
                  <a:cubicBezTo>
                    <a:pt x="401" y="10501"/>
                    <a:pt x="376" y="10526"/>
                    <a:pt x="351" y="10551"/>
                  </a:cubicBezTo>
                  <a:cubicBezTo>
                    <a:pt x="351" y="10551"/>
                    <a:pt x="351" y="10551"/>
                    <a:pt x="351" y="10577"/>
                  </a:cubicBezTo>
                  <a:cubicBezTo>
                    <a:pt x="326" y="10577"/>
                    <a:pt x="326" y="10577"/>
                    <a:pt x="326" y="10577"/>
                  </a:cubicBezTo>
                  <a:cubicBezTo>
                    <a:pt x="326" y="10602"/>
                    <a:pt x="326" y="10602"/>
                    <a:pt x="301" y="10602"/>
                  </a:cubicBezTo>
                  <a:cubicBezTo>
                    <a:pt x="301" y="10627"/>
                    <a:pt x="276" y="10652"/>
                    <a:pt x="276" y="10677"/>
                  </a:cubicBezTo>
                  <a:cubicBezTo>
                    <a:pt x="251" y="10702"/>
                    <a:pt x="226" y="10727"/>
                    <a:pt x="226" y="10752"/>
                  </a:cubicBezTo>
                  <a:cubicBezTo>
                    <a:pt x="226" y="10752"/>
                    <a:pt x="226" y="10752"/>
                    <a:pt x="226" y="10752"/>
                  </a:cubicBezTo>
                  <a:cubicBezTo>
                    <a:pt x="226" y="10752"/>
                    <a:pt x="226" y="10752"/>
                    <a:pt x="226" y="10752"/>
                  </a:cubicBezTo>
                  <a:cubicBezTo>
                    <a:pt x="201" y="10777"/>
                    <a:pt x="201" y="10802"/>
                    <a:pt x="176" y="10802"/>
                  </a:cubicBezTo>
                  <a:cubicBezTo>
                    <a:pt x="176" y="10827"/>
                    <a:pt x="176" y="10852"/>
                    <a:pt x="151" y="10877"/>
                  </a:cubicBezTo>
                  <a:cubicBezTo>
                    <a:pt x="151" y="10902"/>
                    <a:pt x="126" y="10927"/>
                    <a:pt x="126" y="10927"/>
                  </a:cubicBezTo>
                  <a:cubicBezTo>
                    <a:pt x="126" y="10952"/>
                    <a:pt x="126" y="10952"/>
                    <a:pt x="126" y="10952"/>
                  </a:cubicBezTo>
                  <a:lnTo>
                    <a:pt x="126" y="10952"/>
                  </a:lnTo>
                  <a:cubicBezTo>
                    <a:pt x="126" y="10978"/>
                    <a:pt x="101" y="11003"/>
                    <a:pt x="101" y="11028"/>
                  </a:cubicBezTo>
                  <a:cubicBezTo>
                    <a:pt x="76" y="11053"/>
                    <a:pt x="76" y="11053"/>
                    <a:pt x="76" y="11078"/>
                  </a:cubicBezTo>
                  <a:cubicBezTo>
                    <a:pt x="76" y="11103"/>
                    <a:pt x="51" y="11103"/>
                    <a:pt x="51" y="11128"/>
                  </a:cubicBezTo>
                  <a:cubicBezTo>
                    <a:pt x="51" y="11128"/>
                    <a:pt x="51" y="11128"/>
                    <a:pt x="51" y="11153"/>
                  </a:cubicBezTo>
                  <a:cubicBezTo>
                    <a:pt x="51" y="11153"/>
                    <a:pt x="51" y="11153"/>
                    <a:pt x="51" y="11178"/>
                  </a:cubicBezTo>
                  <a:cubicBezTo>
                    <a:pt x="25" y="11203"/>
                    <a:pt x="25" y="11228"/>
                    <a:pt x="25" y="11253"/>
                  </a:cubicBezTo>
                  <a:cubicBezTo>
                    <a:pt x="25" y="11278"/>
                    <a:pt x="25" y="11303"/>
                    <a:pt x="25" y="11303"/>
                  </a:cubicBezTo>
                  <a:cubicBezTo>
                    <a:pt x="0" y="11328"/>
                    <a:pt x="0" y="11328"/>
                    <a:pt x="0" y="11354"/>
                  </a:cubicBezTo>
                  <a:cubicBezTo>
                    <a:pt x="0" y="11354"/>
                    <a:pt x="0" y="11354"/>
                    <a:pt x="0" y="11379"/>
                  </a:cubicBezTo>
                  <a:cubicBezTo>
                    <a:pt x="0" y="11429"/>
                    <a:pt x="0" y="11479"/>
                    <a:pt x="0" y="11529"/>
                  </a:cubicBezTo>
                  <a:lnTo>
                    <a:pt x="25" y="22632"/>
                  </a:lnTo>
                  <a:lnTo>
                    <a:pt x="326" y="22782"/>
                  </a:lnTo>
                  <a:lnTo>
                    <a:pt x="276" y="11679"/>
                  </a:lnTo>
                  <a:cubicBezTo>
                    <a:pt x="276" y="11629"/>
                    <a:pt x="276" y="11579"/>
                    <a:pt x="301" y="11504"/>
                  </a:cubicBezTo>
                  <a:cubicBezTo>
                    <a:pt x="301" y="11504"/>
                    <a:pt x="301" y="11479"/>
                    <a:pt x="301" y="11479"/>
                  </a:cubicBezTo>
                  <a:cubicBezTo>
                    <a:pt x="301" y="11429"/>
                    <a:pt x="326" y="11379"/>
                    <a:pt x="351" y="11303"/>
                  </a:cubicBezTo>
                  <a:lnTo>
                    <a:pt x="351" y="11303"/>
                  </a:lnTo>
                  <a:cubicBezTo>
                    <a:pt x="376" y="11228"/>
                    <a:pt x="376" y="11178"/>
                    <a:pt x="401" y="11103"/>
                  </a:cubicBezTo>
                  <a:lnTo>
                    <a:pt x="426" y="11103"/>
                  </a:lnTo>
                  <a:cubicBezTo>
                    <a:pt x="452" y="11053"/>
                    <a:pt x="477" y="10978"/>
                    <a:pt x="502" y="10927"/>
                  </a:cubicBezTo>
                  <a:cubicBezTo>
                    <a:pt x="502" y="10927"/>
                    <a:pt x="502" y="10927"/>
                    <a:pt x="502" y="10927"/>
                  </a:cubicBezTo>
                  <a:cubicBezTo>
                    <a:pt x="552" y="10852"/>
                    <a:pt x="577" y="10802"/>
                    <a:pt x="627" y="10752"/>
                  </a:cubicBezTo>
                  <a:cubicBezTo>
                    <a:pt x="627" y="10752"/>
                    <a:pt x="627" y="10752"/>
                    <a:pt x="627" y="10727"/>
                  </a:cubicBezTo>
                  <a:cubicBezTo>
                    <a:pt x="677" y="10677"/>
                    <a:pt x="702" y="10652"/>
                    <a:pt x="752" y="10602"/>
                  </a:cubicBezTo>
                  <a:cubicBezTo>
                    <a:pt x="752" y="10602"/>
                    <a:pt x="752" y="10577"/>
                    <a:pt x="777" y="10577"/>
                  </a:cubicBezTo>
                  <a:cubicBezTo>
                    <a:pt x="777" y="10551"/>
                    <a:pt x="802" y="10551"/>
                    <a:pt x="827" y="10526"/>
                  </a:cubicBezTo>
                  <a:cubicBezTo>
                    <a:pt x="903" y="10451"/>
                    <a:pt x="978" y="10376"/>
                    <a:pt x="1053" y="10326"/>
                  </a:cubicBezTo>
                  <a:lnTo>
                    <a:pt x="18497" y="276"/>
                  </a:lnTo>
                  <a:cubicBezTo>
                    <a:pt x="18547" y="251"/>
                    <a:pt x="18597" y="226"/>
                    <a:pt x="18647" y="201"/>
                  </a:cubicBezTo>
                  <a:cubicBezTo>
                    <a:pt x="18647" y="201"/>
                    <a:pt x="18672" y="201"/>
                    <a:pt x="18672" y="20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gd8e25188ff_0_26"/>
            <p:cNvSpPr/>
            <p:nvPr/>
          </p:nvSpPr>
          <p:spPr>
            <a:xfrm>
              <a:off x="5691921" y="1883880"/>
              <a:ext cx="1273435" cy="1014883"/>
            </a:xfrm>
            <a:custGeom>
              <a:rect b="b" l="l" r="r" t="t"/>
              <a:pathLst>
                <a:path extrusionOk="0" h="24788" w="31103">
                  <a:moveTo>
                    <a:pt x="31103" y="24787"/>
                  </a:moveTo>
                  <a:cubicBezTo>
                    <a:pt x="28371" y="24787"/>
                    <a:pt x="24837" y="23559"/>
                    <a:pt x="20902" y="21304"/>
                  </a:cubicBezTo>
                  <a:cubicBezTo>
                    <a:pt x="17719" y="19449"/>
                    <a:pt x="14411" y="16993"/>
                    <a:pt x="11805" y="14537"/>
                  </a:cubicBezTo>
                  <a:cubicBezTo>
                    <a:pt x="9624" y="12431"/>
                    <a:pt x="6767" y="12657"/>
                    <a:pt x="4511" y="12832"/>
                  </a:cubicBezTo>
                  <a:cubicBezTo>
                    <a:pt x="2882" y="12958"/>
                    <a:pt x="1479" y="13083"/>
                    <a:pt x="677" y="12331"/>
                  </a:cubicBezTo>
                  <a:cubicBezTo>
                    <a:pt x="226" y="11905"/>
                    <a:pt x="0" y="11254"/>
                    <a:pt x="0" y="10301"/>
                  </a:cubicBezTo>
                  <a:lnTo>
                    <a:pt x="0" y="0"/>
                  </a:lnTo>
                  <a:lnTo>
                    <a:pt x="251" y="0"/>
                  </a:lnTo>
                  <a:lnTo>
                    <a:pt x="251" y="10301"/>
                  </a:lnTo>
                  <a:cubicBezTo>
                    <a:pt x="251" y="11178"/>
                    <a:pt x="426" y="11780"/>
                    <a:pt x="827" y="12156"/>
                  </a:cubicBezTo>
                  <a:cubicBezTo>
                    <a:pt x="1554" y="12832"/>
                    <a:pt x="2907" y="12732"/>
                    <a:pt x="4486" y="12607"/>
                  </a:cubicBezTo>
                  <a:cubicBezTo>
                    <a:pt x="6817" y="12406"/>
                    <a:pt x="9699" y="12181"/>
                    <a:pt x="11980" y="14361"/>
                  </a:cubicBezTo>
                  <a:cubicBezTo>
                    <a:pt x="16291" y="18447"/>
                    <a:pt x="24963" y="24537"/>
                    <a:pt x="31103" y="24537"/>
                  </a:cubicBezTo>
                  <a:close/>
                </a:path>
              </a:pathLst>
            </a:custGeom>
            <a:solidFill>
              <a:srgbClr val="3A5A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gd8e25188ff_0_26"/>
            <p:cNvSpPr/>
            <p:nvPr/>
          </p:nvSpPr>
          <p:spPr>
            <a:xfrm>
              <a:off x="5487702" y="3028010"/>
              <a:ext cx="251428" cy="190915"/>
            </a:xfrm>
            <a:custGeom>
              <a:rect b="b" l="l" r="r" t="t"/>
              <a:pathLst>
                <a:path extrusionOk="0" h="4663" w="6141">
                  <a:moveTo>
                    <a:pt x="6141" y="0"/>
                  </a:moveTo>
                  <a:lnTo>
                    <a:pt x="6141" y="1078"/>
                  </a:lnTo>
                  <a:lnTo>
                    <a:pt x="1" y="4662"/>
                  </a:lnTo>
                  <a:lnTo>
                    <a:pt x="1" y="3584"/>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gd8e25188ff_0_26"/>
            <p:cNvSpPr/>
            <p:nvPr/>
          </p:nvSpPr>
          <p:spPr>
            <a:xfrm>
              <a:off x="5168600" y="3028010"/>
              <a:ext cx="253475" cy="190915"/>
            </a:xfrm>
            <a:custGeom>
              <a:rect b="b" l="l" r="r" t="t"/>
              <a:pathLst>
                <a:path extrusionOk="0" h="4663" w="6191">
                  <a:moveTo>
                    <a:pt x="6191" y="3584"/>
                  </a:moveTo>
                  <a:lnTo>
                    <a:pt x="6191" y="4662"/>
                  </a:lnTo>
                  <a:lnTo>
                    <a:pt x="0" y="1078"/>
                  </a:lnTo>
                  <a:lnTo>
                    <a:pt x="0"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gd8e25188ff_0_26"/>
            <p:cNvSpPr/>
            <p:nvPr/>
          </p:nvSpPr>
          <p:spPr>
            <a:xfrm>
              <a:off x="5708339" y="3321484"/>
              <a:ext cx="32877" cy="62642"/>
            </a:xfrm>
            <a:custGeom>
              <a:rect b="b" l="l" r="r" t="t"/>
              <a:pathLst>
                <a:path extrusionOk="0" h="1530" w="803">
                  <a:moveTo>
                    <a:pt x="802" y="0"/>
                  </a:moveTo>
                  <a:lnTo>
                    <a:pt x="802" y="1053"/>
                  </a:lnTo>
                  <a:lnTo>
                    <a:pt x="0" y="1529"/>
                  </a:lnTo>
                  <a:lnTo>
                    <a:pt x="0" y="451"/>
                  </a:lnTo>
                  <a:close/>
                </a:path>
              </a:pathLst>
            </a:custGeom>
            <a:solidFill>
              <a:srgbClr val="B8BFC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gd8e25188ff_0_26"/>
            <p:cNvSpPr/>
            <p:nvPr/>
          </p:nvSpPr>
          <p:spPr>
            <a:xfrm>
              <a:off x="5454867" y="3193212"/>
              <a:ext cx="253516" cy="190915"/>
            </a:xfrm>
            <a:custGeom>
              <a:rect b="b" l="l" r="r" t="t"/>
              <a:pathLst>
                <a:path extrusionOk="0" h="4663" w="6192">
                  <a:moveTo>
                    <a:pt x="6191" y="3584"/>
                  </a:moveTo>
                  <a:lnTo>
                    <a:pt x="6191" y="4662"/>
                  </a:lnTo>
                  <a:lnTo>
                    <a:pt x="1" y="1078"/>
                  </a:lnTo>
                  <a:lnTo>
                    <a:pt x="1"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gd8e25188ff_0_26"/>
            <p:cNvSpPr/>
            <p:nvPr/>
          </p:nvSpPr>
          <p:spPr>
            <a:xfrm>
              <a:off x="5168600" y="3009545"/>
              <a:ext cx="572622" cy="330447"/>
            </a:xfrm>
            <a:custGeom>
              <a:rect b="b" l="l" r="r" t="t"/>
              <a:pathLst>
                <a:path extrusionOk="0" h="8071" w="13986">
                  <a:moveTo>
                    <a:pt x="13935" y="451"/>
                  </a:moveTo>
                  <a:lnTo>
                    <a:pt x="7795" y="4035"/>
                  </a:lnTo>
                  <a:lnTo>
                    <a:pt x="13985" y="7619"/>
                  </a:lnTo>
                  <a:lnTo>
                    <a:pt x="13183" y="8070"/>
                  </a:lnTo>
                  <a:lnTo>
                    <a:pt x="6993" y="4486"/>
                  </a:lnTo>
                  <a:lnTo>
                    <a:pt x="852" y="8070"/>
                  </a:lnTo>
                  <a:lnTo>
                    <a:pt x="50" y="7619"/>
                  </a:lnTo>
                  <a:lnTo>
                    <a:pt x="6191" y="4035"/>
                  </a:lnTo>
                  <a:lnTo>
                    <a:pt x="0" y="451"/>
                  </a:lnTo>
                  <a:lnTo>
                    <a:pt x="802" y="0"/>
                  </a:lnTo>
                  <a:lnTo>
                    <a:pt x="6993" y="3584"/>
                  </a:lnTo>
                  <a:lnTo>
                    <a:pt x="13158"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gd8e25188ff_0_26"/>
            <p:cNvSpPr/>
            <p:nvPr/>
          </p:nvSpPr>
          <p:spPr>
            <a:xfrm>
              <a:off x="5203483" y="3193212"/>
              <a:ext cx="251428" cy="190915"/>
            </a:xfrm>
            <a:custGeom>
              <a:rect b="b" l="l" r="r" t="t"/>
              <a:pathLst>
                <a:path extrusionOk="0" h="4663" w="6141">
                  <a:moveTo>
                    <a:pt x="6141" y="0"/>
                  </a:moveTo>
                  <a:lnTo>
                    <a:pt x="6141" y="1078"/>
                  </a:lnTo>
                  <a:lnTo>
                    <a:pt x="0" y="4662"/>
                  </a:lnTo>
                  <a:lnTo>
                    <a:pt x="0" y="3584"/>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gd8e25188ff_0_26"/>
            <p:cNvSpPr/>
            <p:nvPr/>
          </p:nvSpPr>
          <p:spPr>
            <a:xfrm>
              <a:off x="5455890" y="1364651"/>
              <a:ext cx="32877" cy="1834756"/>
            </a:xfrm>
            <a:custGeom>
              <a:rect b="b" l="l" r="r" t="t"/>
              <a:pathLst>
                <a:path extrusionOk="0" h="44813" w="803">
                  <a:moveTo>
                    <a:pt x="677" y="1"/>
                  </a:moveTo>
                  <a:lnTo>
                    <a:pt x="803" y="44437"/>
                  </a:lnTo>
                  <a:lnTo>
                    <a:pt x="126" y="44813"/>
                  </a:lnTo>
                  <a:lnTo>
                    <a:pt x="1" y="402"/>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gd8e25188ff_0_26"/>
            <p:cNvSpPr/>
            <p:nvPr/>
          </p:nvSpPr>
          <p:spPr>
            <a:xfrm>
              <a:off x="5417937" y="1358510"/>
              <a:ext cx="43112" cy="1840898"/>
            </a:xfrm>
            <a:custGeom>
              <a:rect b="b" l="l" r="r" t="t"/>
              <a:pathLst>
                <a:path extrusionOk="0" h="44963" w="1053">
                  <a:moveTo>
                    <a:pt x="1053" y="44963"/>
                  </a:moveTo>
                  <a:lnTo>
                    <a:pt x="126" y="44437"/>
                  </a:lnTo>
                  <a:lnTo>
                    <a:pt x="0" y="0"/>
                  </a:lnTo>
                  <a:lnTo>
                    <a:pt x="928" y="552"/>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gd8e25188ff_0_26"/>
            <p:cNvSpPr/>
            <p:nvPr/>
          </p:nvSpPr>
          <p:spPr>
            <a:xfrm>
              <a:off x="5417937" y="1342092"/>
              <a:ext cx="65713" cy="39018"/>
            </a:xfrm>
            <a:custGeom>
              <a:rect b="b" l="l" r="r" t="t"/>
              <a:pathLst>
                <a:path extrusionOk="0" h="953" w="1605">
                  <a:moveTo>
                    <a:pt x="928" y="953"/>
                  </a:moveTo>
                  <a:lnTo>
                    <a:pt x="0" y="401"/>
                  </a:lnTo>
                  <a:lnTo>
                    <a:pt x="677" y="0"/>
                  </a:lnTo>
                  <a:lnTo>
                    <a:pt x="1604" y="552"/>
                  </a:lnTo>
                  <a:close/>
                </a:path>
              </a:pathLst>
            </a:custGeom>
            <a:solidFill>
              <a:srgbClr val="CDD5D8"/>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gd8e25188ff_0_26"/>
            <p:cNvSpPr/>
            <p:nvPr/>
          </p:nvSpPr>
          <p:spPr>
            <a:xfrm>
              <a:off x="5416914" y="1336933"/>
              <a:ext cx="257610" cy="171426"/>
            </a:xfrm>
            <a:custGeom>
              <a:rect b="b" l="l" r="r" t="t"/>
              <a:pathLst>
                <a:path extrusionOk="0" h="4187" w="6292">
                  <a:moveTo>
                    <a:pt x="6291" y="3635"/>
                  </a:moveTo>
                  <a:lnTo>
                    <a:pt x="6291" y="4186"/>
                  </a:lnTo>
                  <a:lnTo>
                    <a:pt x="0" y="577"/>
                  </a:lnTo>
                  <a:lnTo>
                    <a:pt x="0"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gd8e25188ff_0_26"/>
            <p:cNvSpPr/>
            <p:nvPr/>
          </p:nvSpPr>
          <p:spPr>
            <a:xfrm>
              <a:off x="5674480" y="1463158"/>
              <a:ext cx="37995" cy="45201"/>
            </a:xfrm>
            <a:custGeom>
              <a:rect b="b" l="l" r="r" t="t"/>
              <a:pathLst>
                <a:path extrusionOk="0" h="1104" w="928">
                  <a:moveTo>
                    <a:pt x="0" y="552"/>
                  </a:moveTo>
                  <a:lnTo>
                    <a:pt x="927" y="1"/>
                  </a:lnTo>
                  <a:lnTo>
                    <a:pt x="927" y="577"/>
                  </a:lnTo>
                  <a:lnTo>
                    <a:pt x="0" y="1103"/>
                  </a:lnTo>
                  <a:close/>
                </a:path>
              </a:pathLst>
            </a:custGeom>
            <a:solidFill>
              <a:srgbClr val="D9D9D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gd8e25188ff_0_26"/>
            <p:cNvSpPr/>
            <p:nvPr/>
          </p:nvSpPr>
          <p:spPr>
            <a:xfrm>
              <a:off x="5416914" y="1314374"/>
              <a:ext cx="295564" cy="171385"/>
            </a:xfrm>
            <a:custGeom>
              <a:rect b="b" l="l" r="r" t="t"/>
              <a:pathLst>
                <a:path extrusionOk="0" h="4186" w="7219">
                  <a:moveTo>
                    <a:pt x="0" y="552"/>
                  </a:moveTo>
                  <a:lnTo>
                    <a:pt x="928" y="0"/>
                  </a:lnTo>
                  <a:lnTo>
                    <a:pt x="7218" y="3635"/>
                  </a:lnTo>
                  <a:lnTo>
                    <a:pt x="6291" y="4186"/>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gd8e25188ff_0_26"/>
            <p:cNvSpPr/>
            <p:nvPr/>
          </p:nvSpPr>
          <p:spPr>
            <a:xfrm>
              <a:off x="5683692" y="1482647"/>
              <a:ext cx="19530" cy="77013"/>
            </a:xfrm>
            <a:custGeom>
              <a:rect b="b" l="l" r="r" t="t"/>
              <a:pathLst>
                <a:path extrusionOk="0" h="1881" w="477">
                  <a:moveTo>
                    <a:pt x="251" y="1880"/>
                  </a:moveTo>
                  <a:cubicBezTo>
                    <a:pt x="101" y="1880"/>
                    <a:pt x="1" y="1780"/>
                    <a:pt x="1" y="1655"/>
                  </a:cubicBezTo>
                  <a:lnTo>
                    <a:pt x="1" y="251"/>
                  </a:lnTo>
                  <a:cubicBezTo>
                    <a:pt x="1" y="126"/>
                    <a:pt x="101" y="1"/>
                    <a:pt x="251" y="1"/>
                  </a:cubicBezTo>
                  <a:cubicBezTo>
                    <a:pt x="377" y="1"/>
                    <a:pt x="477" y="126"/>
                    <a:pt x="477" y="251"/>
                  </a:cubicBezTo>
                  <a:lnTo>
                    <a:pt x="477" y="1655"/>
                  </a:lnTo>
                  <a:cubicBezTo>
                    <a:pt x="477" y="1780"/>
                    <a:pt x="377" y="1880"/>
                    <a:pt x="251" y="1880"/>
                  </a:cubicBezTo>
                  <a:close/>
                </a:path>
              </a:pathLst>
            </a:custGeom>
            <a:solidFill>
              <a:srgbClr val="D9D9D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gd8e25188ff_0_26"/>
            <p:cNvSpPr/>
            <p:nvPr/>
          </p:nvSpPr>
          <p:spPr>
            <a:xfrm>
              <a:off x="5676527" y="1877698"/>
              <a:ext cx="14412" cy="15435"/>
            </a:xfrm>
            <a:custGeom>
              <a:rect b="b" l="l" r="r" t="t"/>
              <a:pathLst>
                <a:path extrusionOk="0" h="377" w="352">
                  <a:moveTo>
                    <a:pt x="351" y="377"/>
                  </a:moveTo>
                  <a:lnTo>
                    <a:pt x="100" y="227"/>
                  </a:lnTo>
                  <a:cubicBezTo>
                    <a:pt x="25" y="201"/>
                    <a:pt x="0" y="126"/>
                    <a:pt x="0" y="1"/>
                  </a:cubicBezTo>
                  <a:lnTo>
                    <a:pt x="251" y="151"/>
                  </a:lnTo>
                  <a:cubicBezTo>
                    <a:pt x="251" y="277"/>
                    <a:pt x="301" y="352"/>
                    <a:pt x="351" y="377"/>
                  </a:cubicBezTo>
                  <a:close/>
                </a:path>
              </a:pathLst>
            </a:custGeom>
            <a:solidFill>
              <a:srgbClr val="ADDCEB"/>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gd8e25188ff_0_26"/>
            <p:cNvSpPr/>
            <p:nvPr/>
          </p:nvSpPr>
          <p:spPr>
            <a:xfrm>
              <a:off x="5676527" y="1877698"/>
              <a:ext cx="14412" cy="15435"/>
            </a:xfrm>
            <a:custGeom>
              <a:rect b="b" l="l" r="r" t="t"/>
              <a:pathLst>
                <a:path extrusionOk="0" h="377" w="352">
                  <a:moveTo>
                    <a:pt x="351" y="377"/>
                  </a:moveTo>
                  <a:lnTo>
                    <a:pt x="100" y="227"/>
                  </a:lnTo>
                  <a:cubicBezTo>
                    <a:pt x="25" y="201"/>
                    <a:pt x="0" y="126"/>
                    <a:pt x="0" y="1"/>
                  </a:cubicBezTo>
                  <a:lnTo>
                    <a:pt x="251" y="151"/>
                  </a:lnTo>
                  <a:cubicBezTo>
                    <a:pt x="251" y="277"/>
                    <a:pt x="301" y="352"/>
                    <a:pt x="351" y="377"/>
                  </a:cubicBezTo>
                  <a:close/>
                </a:path>
              </a:pathLst>
            </a:custGeom>
            <a:solidFill>
              <a:srgbClr val="ADDCEB"/>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gd8e25188ff_0_26"/>
            <p:cNvSpPr/>
            <p:nvPr/>
          </p:nvSpPr>
          <p:spPr>
            <a:xfrm>
              <a:off x="5675504" y="1844862"/>
              <a:ext cx="11300" cy="39059"/>
            </a:xfrm>
            <a:custGeom>
              <a:rect b="b" l="l" r="r" t="t"/>
              <a:pathLst>
                <a:path extrusionOk="0" h="954" w="276">
                  <a:moveTo>
                    <a:pt x="276" y="953"/>
                  </a:moveTo>
                  <a:lnTo>
                    <a:pt x="25" y="803"/>
                  </a:lnTo>
                  <a:lnTo>
                    <a:pt x="0" y="1"/>
                  </a:lnTo>
                  <a:lnTo>
                    <a:pt x="276" y="151"/>
                  </a:lnTo>
                  <a:close/>
                </a:path>
              </a:pathLst>
            </a:custGeom>
            <a:solidFill>
              <a:srgbClr val="ADDCEB"/>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gd8e25188ff_0_26"/>
            <p:cNvSpPr/>
            <p:nvPr/>
          </p:nvSpPr>
          <p:spPr>
            <a:xfrm>
              <a:off x="5579044" y="1486782"/>
              <a:ext cx="222686" cy="378677"/>
            </a:xfrm>
            <a:custGeom>
              <a:rect b="b" l="l" r="r" t="t"/>
              <a:pathLst>
                <a:path extrusionOk="0" h="9249" w="5439">
                  <a:moveTo>
                    <a:pt x="5188" y="50"/>
                  </a:moveTo>
                  <a:cubicBezTo>
                    <a:pt x="5188" y="50"/>
                    <a:pt x="5188" y="50"/>
                    <a:pt x="5188" y="50"/>
                  </a:cubicBezTo>
                  <a:cubicBezTo>
                    <a:pt x="5163" y="50"/>
                    <a:pt x="5163" y="25"/>
                    <a:pt x="5138" y="25"/>
                  </a:cubicBezTo>
                  <a:cubicBezTo>
                    <a:pt x="5138" y="25"/>
                    <a:pt x="5138" y="25"/>
                    <a:pt x="5113" y="25"/>
                  </a:cubicBezTo>
                  <a:cubicBezTo>
                    <a:pt x="5113" y="25"/>
                    <a:pt x="5088" y="0"/>
                    <a:pt x="5088" y="0"/>
                  </a:cubicBezTo>
                  <a:cubicBezTo>
                    <a:pt x="5088" y="0"/>
                    <a:pt x="5088" y="0"/>
                    <a:pt x="5088" y="0"/>
                  </a:cubicBezTo>
                  <a:cubicBezTo>
                    <a:pt x="5088" y="0"/>
                    <a:pt x="5088" y="0"/>
                    <a:pt x="5063" y="0"/>
                  </a:cubicBezTo>
                  <a:cubicBezTo>
                    <a:pt x="5063" y="0"/>
                    <a:pt x="5038" y="0"/>
                    <a:pt x="5038" y="0"/>
                  </a:cubicBezTo>
                  <a:cubicBezTo>
                    <a:pt x="5013" y="0"/>
                    <a:pt x="5013" y="0"/>
                    <a:pt x="4988" y="0"/>
                  </a:cubicBezTo>
                  <a:cubicBezTo>
                    <a:pt x="4988" y="0"/>
                    <a:pt x="4963" y="0"/>
                    <a:pt x="4963" y="0"/>
                  </a:cubicBezTo>
                  <a:cubicBezTo>
                    <a:pt x="4963" y="0"/>
                    <a:pt x="4963" y="0"/>
                    <a:pt x="4963" y="0"/>
                  </a:cubicBezTo>
                  <a:cubicBezTo>
                    <a:pt x="4938" y="0"/>
                    <a:pt x="4938" y="0"/>
                    <a:pt x="4938" y="0"/>
                  </a:cubicBezTo>
                  <a:cubicBezTo>
                    <a:pt x="4912" y="0"/>
                    <a:pt x="4887" y="25"/>
                    <a:pt x="4862" y="25"/>
                  </a:cubicBezTo>
                  <a:cubicBezTo>
                    <a:pt x="4862" y="25"/>
                    <a:pt x="4862" y="25"/>
                    <a:pt x="4837" y="25"/>
                  </a:cubicBezTo>
                  <a:cubicBezTo>
                    <a:pt x="4837" y="25"/>
                    <a:pt x="4837" y="25"/>
                    <a:pt x="4812" y="25"/>
                  </a:cubicBezTo>
                  <a:cubicBezTo>
                    <a:pt x="4812" y="50"/>
                    <a:pt x="4787" y="50"/>
                    <a:pt x="4787" y="50"/>
                  </a:cubicBezTo>
                  <a:cubicBezTo>
                    <a:pt x="4762" y="50"/>
                    <a:pt x="4712" y="75"/>
                    <a:pt x="4687" y="100"/>
                  </a:cubicBezTo>
                  <a:lnTo>
                    <a:pt x="702" y="2406"/>
                  </a:lnTo>
                  <a:cubicBezTo>
                    <a:pt x="627" y="2431"/>
                    <a:pt x="552" y="2506"/>
                    <a:pt x="501" y="2556"/>
                  </a:cubicBezTo>
                  <a:cubicBezTo>
                    <a:pt x="476" y="2556"/>
                    <a:pt x="476" y="2582"/>
                    <a:pt x="476" y="2582"/>
                  </a:cubicBezTo>
                  <a:cubicBezTo>
                    <a:pt x="451" y="2582"/>
                    <a:pt x="451" y="2607"/>
                    <a:pt x="451" y="2607"/>
                  </a:cubicBezTo>
                  <a:cubicBezTo>
                    <a:pt x="426" y="2607"/>
                    <a:pt x="426" y="2632"/>
                    <a:pt x="426" y="2632"/>
                  </a:cubicBezTo>
                  <a:cubicBezTo>
                    <a:pt x="401" y="2632"/>
                    <a:pt x="401" y="2657"/>
                    <a:pt x="401" y="2657"/>
                  </a:cubicBezTo>
                  <a:cubicBezTo>
                    <a:pt x="376" y="2682"/>
                    <a:pt x="351" y="2707"/>
                    <a:pt x="326" y="2732"/>
                  </a:cubicBezTo>
                  <a:cubicBezTo>
                    <a:pt x="326" y="2732"/>
                    <a:pt x="326" y="2757"/>
                    <a:pt x="326" y="2757"/>
                  </a:cubicBezTo>
                  <a:cubicBezTo>
                    <a:pt x="326" y="2757"/>
                    <a:pt x="301" y="2757"/>
                    <a:pt x="301" y="2757"/>
                  </a:cubicBezTo>
                  <a:cubicBezTo>
                    <a:pt x="301" y="2782"/>
                    <a:pt x="301" y="2782"/>
                    <a:pt x="301" y="2782"/>
                  </a:cubicBezTo>
                  <a:cubicBezTo>
                    <a:pt x="276" y="2807"/>
                    <a:pt x="251" y="2832"/>
                    <a:pt x="251" y="2857"/>
                  </a:cubicBezTo>
                  <a:cubicBezTo>
                    <a:pt x="226" y="2882"/>
                    <a:pt x="226" y="2882"/>
                    <a:pt x="201" y="2907"/>
                  </a:cubicBezTo>
                  <a:lnTo>
                    <a:pt x="201" y="2907"/>
                  </a:lnTo>
                  <a:cubicBezTo>
                    <a:pt x="201" y="2932"/>
                    <a:pt x="201" y="2932"/>
                    <a:pt x="201" y="2932"/>
                  </a:cubicBezTo>
                  <a:cubicBezTo>
                    <a:pt x="201" y="2932"/>
                    <a:pt x="201" y="2957"/>
                    <a:pt x="176" y="2983"/>
                  </a:cubicBezTo>
                  <a:cubicBezTo>
                    <a:pt x="176" y="2983"/>
                    <a:pt x="151" y="3008"/>
                    <a:pt x="151" y="3033"/>
                  </a:cubicBezTo>
                  <a:cubicBezTo>
                    <a:pt x="151" y="3058"/>
                    <a:pt x="125" y="3058"/>
                    <a:pt x="125" y="3083"/>
                  </a:cubicBezTo>
                  <a:lnTo>
                    <a:pt x="125" y="3083"/>
                  </a:lnTo>
                  <a:cubicBezTo>
                    <a:pt x="125" y="3083"/>
                    <a:pt x="125" y="3083"/>
                    <a:pt x="125" y="3083"/>
                  </a:cubicBezTo>
                  <a:cubicBezTo>
                    <a:pt x="100" y="3108"/>
                    <a:pt x="100" y="3133"/>
                    <a:pt x="100" y="3158"/>
                  </a:cubicBezTo>
                  <a:cubicBezTo>
                    <a:pt x="75" y="3183"/>
                    <a:pt x="75" y="3208"/>
                    <a:pt x="75" y="3233"/>
                  </a:cubicBezTo>
                  <a:cubicBezTo>
                    <a:pt x="75" y="3233"/>
                    <a:pt x="75" y="3233"/>
                    <a:pt x="50" y="3258"/>
                  </a:cubicBezTo>
                  <a:cubicBezTo>
                    <a:pt x="50" y="3258"/>
                    <a:pt x="50" y="3258"/>
                    <a:pt x="50" y="3258"/>
                  </a:cubicBezTo>
                  <a:lnTo>
                    <a:pt x="50" y="3283"/>
                  </a:lnTo>
                  <a:cubicBezTo>
                    <a:pt x="50" y="3333"/>
                    <a:pt x="25" y="3358"/>
                    <a:pt x="25" y="3384"/>
                  </a:cubicBezTo>
                  <a:cubicBezTo>
                    <a:pt x="25" y="3384"/>
                    <a:pt x="25" y="3409"/>
                    <a:pt x="25" y="3434"/>
                  </a:cubicBezTo>
                  <a:cubicBezTo>
                    <a:pt x="25" y="3434"/>
                    <a:pt x="25" y="3434"/>
                    <a:pt x="25" y="3459"/>
                  </a:cubicBezTo>
                  <a:cubicBezTo>
                    <a:pt x="25" y="3459"/>
                    <a:pt x="25" y="3459"/>
                    <a:pt x="25" y="3484"/>
                  </a:cubicBezTo>
                  <a:cubicBezTo>
                    <a:pt x="0" y="3509"/>
                    <a:pt x="0" y="3559"/>
                    <a:pt x="0" y="3609"/>
                  </a:cubicBezTo>
                  <a:lnTo>
                    <a:pt x="25" y="7820"/>
                  </a:lnTo>
                  <a:cubicBezTo>
                    <a:pt x="25" y="8446"/>
                    <a:pt x="251" y="8897"/>
                    <a:pt x="602" y="9098"/>
                  </a:cubicBezTo>
                  <a:lnTo>
                    <a:pt x="852" y="9248"/>
                  </a:lnTo>
                  <a:cubicBezTo>
                    <a:pt x="501" y="9048"/>
                    <a:pt x="276" y="8597"/>
                    <a:pt x="276" y="7970"/>
                  </a:cubicBezTo>
                  <a:lnTo>
                    <a:pt x="276" y="3759"/>
                  </a:lnTo>
                  <a:cubicBezTo>
                    <a:pt x="276" y="3709"/>
                    <a:pt x="276" y="3659"/>
                    <a:pt x="276" y="3609"/>
                  </a:cubicBezTo>
                  <a:cubicBezTo>
                    <a:pt x="276" y="3584"/>
                    <a:pt x="276" y="3584"/>
                    <a:pt x="276" y="3584"/>
                  </a:cubicBezTo>
                  <a:cubicBezTo>
                    <a:pt x="301" y="3534"/>
                    <a:pt x="301" y="3484"/>
                    <a:pt x="326" y="3434"/>
                  </a:cubicBezTo>
                  <a:cubicBezTo>
                    <a:pt x="326" y="3409"/>
                    <a:pt x="326" y="3409"/>
                    <a:pt x="326" y="3409"/>
                  </a:cubicBezTo>
                  <a:cubicBezTo>
                    <a:pt x="351" y="3358"/>
                    <a:pt x="351" y="3308"/>
                    <a:pt x="376" y="3233"/>
                  </a:cubicBezTo>
                  <a:cubicBezTo>
                    <a:pt x="376" y="3233"/>
                    <a:pt x="376" y="3233"/>
                    <a:pt x="376" y="3233"/>
                  </a:cubicBezTo>
                  <a:cubicBezTo>
                    <a:pt x="401" y="3183"/>
                    <a:pt x="426" y="3133"/>
                    <a:pt x="476" y="3083"/>
                  </a:cubicBezTo>
                  <a:cubicBezTo>
                    <a:pt x="476" y="3083"/>
                    <a:pt x="476" y="3083"/>
                    <a:pt x="476" y="3083"/>
                  </a:cubicBezTo>
                  <a:cubicBezTo>
                    <a:pt x="501" y="3008"/>
                    <a:pt x="526" y="2957"/>
                    <a:pt x="577" y="2932"/>
                  </a:cubicBezTo>
                  <a:cubicBezTo>
                    <a:pt x="577" y="2907"/>
                    <a:pt x="577" y="2907"/>
                    <a:pt x="577" y="2907"/>
                  </a:cubicBezTo>
                  <a:cubicBezTo>
                    <a:pt x="602" y="2857"/>
                    <a:pt x="652" y="2832"/>
                    <a:pt x="677" y="2782"/>
                  </a:cubicBezTo>
                  <a:cubicBezTo>
                    <a:pt x="702" y="2782"/>
                    <a:pt x="702" y="2757"/>
                    <a:pt x="702" y="2757"/>
                  </a:cubicBezTo>
                  <a:cubicBezTo>
                    <a:pt x="727" y="2732"/>
                    <a:pt x="727" y="2732"/>
                    <a:pt x="752" y="2707"/>
                  </a:cubicBezTo>
                  <a:cubicBezTo>
                    <a:pt x="827" y="2657"/>
                    <a:pt x="902" y="2582"/>
                    <a:pt x="978" y="2556"/>
                  </a:cubicBezTo>
                  <a:lnTo>
                    <a:pt x="4963" y="251"/>
                  </a:lnTo>
                  <a:cubicBezTo>
                    <a:pt x="4988" y="226"/>
                    <a:pt x="5038" y="201"/>
                    <a:pt x="5088" y="201"/>
                  </a:cubicBezTo>
                  <a:cubicBezTo>
                    <a:pt x="5088" y="175"/>
                    <a:pt x="5088" y="175"/>
                    <a:pt x="5113" y="175"/>
                  </a:cubicBezTo>
                  <a:cubicBezTo>
                    <a:pt x="5138" y="175"/>
                    <a:pt x="5188" y="150"/>
                    <a:pt x="5213" y="150"/>
                  </a:cubicBezTo>
                  <a:cubicBezTo>
                    <a:pt x="5213" y="150"/>
                    <a:pt x="5238" y="150"/>
                    <a:pt x="5238" y="150"/>
                  </a:cubicBezTo>
                  <a:cubicBezTo>
                    <a:pt x="5263" y="150"/>
                    <a:pt x="5313" y="150"/>
                    <a:pt x="5339" y="150"/>
                  </a:cubicBezTo>
                  <a:cubicBezTo>
                    <a:pt x="5339" y="150"/>
                    <a:pt x="5339" y="150"/>
                    <a:pt x="5339" y="150"/>
                  </a:cubicBezTo>
                  <a:cubicBezTo>
                    <a:pt x="5389" y="175"/>
                    <a:pt x="5414" y="175"/>
                    <a:pt x="5439" y="20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gd8e25188ff_0_26"/>
            <p:cNvSpPr/>
            <p:nvPr/>
          </p:nvSpPr>
          <p:spPr>
            <a:xfrm>
              <a:off x="5590303" y="1487805"/>
              <a:ext cx="220680" cy="409466"/>
            </a:xfrm>
            <a:custGeom>
              <a:rect b="b" l="l" r="r" t="t"/>
              <a:pathLst>
                <a:path extrusionOk="0" h="10001" w="5390">
                  <a:moveTo>
                    <a:pt x="4688" y="226"/>
                  </a:moveTo>
                  <a:cubicBezTo>
                    <a:pt x="5064" y="0"/>
                    <a:pt x="5389" y="176"/>
                    <a:pt x="5389" y="627"/>
                  </a:cubicBezTo>
                  <a:lnTo>
                    <a:pt x="5389" y="4837"/>
                  </a:lnTo>
                  <a:cubicBezTo>
                    <a:pt x="5389" y="6090"/>
                    <a:pt x="4512" y="7619"/>
                    <a:pt x="3409" y="8271"/>
                  </a:cubicBezTo>
                  <a:lnTo>
                    <a:pt x="3059" y="8471"/>
                  </a:lnTo>
                  <a:lnTo>
                    <a:pt x="3059" y="9273"/>
                  </a:lnTo>
                  <a:cubicBezTo>
                    <a:pt x="3059" y="9499"/>
                    <a:pt x="2908" y="9775"/>
                    <a:pt x="2708" y="9875"/>
                  </a:cubicBezTo>
                  <a:cubicBezTo>
                    <a:pt x="2507" y="10000"/>
                    <a:pt x="2357" y="9900"/>
                    <a:pt x="2357" y="9674"/>
                  </a:cubicBezTo>
                  <a:lnTo>
                    <a:pt x="2357" y="8872"/>
                  </a:lnTo>
                  <a:lnTo>
                    <a:pt x="1981" y="9098"/>
                  </a:lnTo>
                  <a:cubicBezTo>
                    <a:pt x="903" y="9724"/>
                    <a:pt x="1" y="9223"/>
                    <a:pt x="1" y="7945"/>
                  </a:cubicBezTo>
                  <a:lnTo>
                    <a:pt x="1" y="3734"/>
                  </a:lnTo>
                  <a:cubicBezTo>
                    <a:pt x="1" y="3283"/>
                    <a:pt x="302" y="2757"/>
                    <a:pt x="703" y="253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gd8e25188ff_0_26"/>
            <p:cNvSpPr/>
            <p:nvPr/>
          </p:nvSpPr>
          <p:spPr>
            <a:xfrm>
              <a:off x="5609833" y="1633519"/>
              <a:ext cx="181662" cy="217568"/>
            </a:xfrm>
            <a:custGeom>
              <a:rect b="b" l="l" r="r" t="t"/>
              <a:pathLst>
                <a:path extrusionOk="0" h="5314" w="4437">
                  <a:moveTo>
                    <a:pt x="4436" y="1278"/>
                  </a:moveTo>
                  <a:lnTo>
                    <a:pt x="4436" y="25"/>
                  </a:lnTo>
                  <a:cubicBezTo>
                    <a:pt x="3935" y="0"/>
                    <a:pt x="3358" y="100"/>
                    <a:pt x="2757" y="526"/>
                  </a:cubicBezTo>
                  <a:cubicBezTo>
                    <a:pt x="1504" y="1378"/>
                    <a:pt x="1178" y="2907"/>
                    <a:pt x="0" y="3484"/>
                  </a:cubicBezTo>
                  <a:lnTo>
                    <a:pt x="25" y="4386"/>
                  </a:lnTo>
                  <a:cubicBezTo>
                    <a:pt x="25" y="4662"/>
                    <a:pt x="75" y="5313"/>
                    <a:pt x="627" y="5313"/>
                  </a:cubicBezTo>
                  <a:cubicBezTo>
                    <a:pt x="802" y="5313"/>
                    <a:pt x="1028" y="5238"/>
                    <a:pt x="1278" y="5113"/>
                  </a:cubicBezTo>
                  <a:lnTo>
                    <a:pt x="2356" y="4486"/>
                  </a:lnTo>
                  <a:lnTo>
                    <a:pt x="2707" y="4286"/>
                  </a:lnTo>
                  <a:cubicBezTo>
                    <a:pt x="3634" y="3734"/>
                    <a:pt x="4436" y="2356"/>
                    <a:pt x="4436" y="1278"/>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gd8e25188ff_0_26"/>
            <p:cNvSpPr/>
            <p:nvPr/>
          </p:nvSpPr>
          <p:spPr>
            <a:xfrm>
              <a:off x="5916611" y="2404133"/>
              <a:ext cx="765543" cy="660853"/>
            </a:xfrm>
            <a:custGeom>
              <a:rect b="b" l="l" r="r" t="t"/>
              <a:pathLst>
                <a:path extrusionOk="0" h="16141" w="18698">
                  <a:moveTo>
                    <a:pt x="17996" y="16141"/>
                  </a:moveTo>
                  <a:cubicBezTo>
                    <a:pt x="17695" y="16141"/>
                    <a:pt x="17419" y="15940"/>
                    <a:pt x="17369" y="15639"/>
                  </a:cubicBezTo>
                  <a:lnTo>
                    <a:pt x="16317" y="10953"/>
                  </a:lnTo>
                  <a:cubicBezTo>
                    <a:pt x="16016" y="9649"/>
                    <a:pt x="15189" y="8371"/>
                    <a:pt x="14337" y="7870"/>
                  </a:cubicBezTo>
                  <a:lnTo>
                    <a:pt x="3735" y="1604"/>
                  </a:lnTo>
                  <a:cubicBezTo>
                    <a:pt x="3384" y="1429"/>
                    <a:pt x="3084" y="1354"/>
                    <a:pt x="2858" y="1454"/>
                  </a:cubicBezTo>
                  <a:cubicBezTo>
                    <a:pt x="2607" y="1554"/>
                    <a:pt x="2457" y="1830"/>
                    <a:pt x="2382" y="2055"/>
                  </a:cubicBezTo>
                  <a:lnTo>
                    <a:pt x="1329" y="5514"/>
                  </a:lnTo>
                  <a:cubicBezTo>
                    <a:pt x="1229" y="5840"/>
                    <a:pt x="878" y="6040"/>
                    <a:pt x="527" y="5940"/>
                  </a:cubicBezTo>
                  <a:cubicBezTo>
                    <a:pt x="176" y="5815"/>
                    <a:pt x="1" y="5464"/>
                    <a:pt x="101" y="5113"/>
                  </a:cubicBezTo>
                  <a:lnTo>
                    <a:pt x="1154" y="1679"/>
                  </a:lnTo>
                  <a:cubicBezTo>
                    <a:pt x="1379" y="978"/>
                    <a:pt x="1805" y="451"/>
                    <a:pt x="2382" y="251"/>
                  </a:cubicBezTo>
                  <a:cubicBezTo>
                    <a:pt x="2983" y="0"/>
                    <a:pt x="3685" y="100"/>
                    <a:pt x="4387" y="501"/>
                  </a:cubicBezTo>
                  <a:lnTo>
                    <a:pt x="14988" y="6742"/>
                  </a:lnTo>
                  <a:cubicBezTo>
                    <a:pt x="16166" y="7444"/>
                    <a:pt x="17194" y="8973"/>
                    <a:pt x="17570" y="10652"/>
                  </a:cubicBezTo>
                  <a:lnTo>
                    <a:pt x="18622" y="15339"/>
                  </a:lnTo>
                  <a:cubicBezTo>
                    <a:pt x="18698" y="15689"/>
                    <a:pt x="18472" y="16040"/>
                    <a:pt x="18146" y="16116"/>
                  </a:cubicBezTo>
                  <a:cubicBezTo>
                    <a:pt x="18096" y="16141"/>
                    <a:pt x="18046" y="16141"/>
                    <a:pt x="17996" y="1614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gd8e25188ff_0_26"/>
            <p:cNvSpPr/>
            <p:nvPr/>
          </p:nvSpPr>
          <p:spPr>
            <a:xfrm>
              <a:off x="5869405" y="4152652"/>
              <a:ext cx="276075" cy="161150"/>
            </a:xfrm>
            <a:custGeom>
              <a:rect b="b" l="l" r="r" t="t"/>
              <a:pathLst>
                <a:path extrusionOk="0" h="3936" w="6743">
                  <a:moveTo>
                    <a:pt x="51" y="2156"/>
                  </a:moveTo>
                  <a:lnTo>
                    <a:pt x="1" y="3384"/>
                  </a:lnTo>
                  <a:cubicBezTo>
                    <a:pt x="1" y="3384"/>
                    <a:pt x="201" y="3785"/>
                    <a:pt x="803" y="3860"/>
                  </a:cubicBezTo>
                  <a:cubicBezTo>
                    <a:pt x="1379" y="3935"/>
                    <a:pt x="1956" y="3133"/>
                    <a:pt x="2432" y="3133"/>
                  </a:cubicBezTo>
                  <a:cubicBezTo>
                    <a:pt x="2883" y="3133"/>
                    <a:pt x="3510" y="3258"/>
                    <a:pt x="4688" y="2582"/>
                  </a:cubicBezTo>
                  <a:cubicBezTo>
                    <a:pt x="5841" y="1930"/>
                    <a:pt x="6743" y="1253"/>
                    <a:pt x="6718" y="727"/>
                  </a:cubicBezTo>
                  <a:cubicBezTo>
                    <a:pt x="6693" y="201"/>
                    <a:pt x="5790" y="0"/>
                    <a:pt x="5039" y="125"/>
                  </a:cubicBezTo>
                  <a:cubicBezTo>
                    <a:pt x="4312" y="276"/>
                    <a:pt x="3008" y="1028"/>
                    <a:pt x="3008" y="1028"/>
                  </a:cubicBez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gd8e25188ff_0_26"/>
            <p:cNvSpPr/>
            <p:nvPr/>
          </p:nvSpPr>
          <p:spPr>
            <a:xfrm>
              <a:off x="5671368" y="4073633"/>
              <a:ext cx="277099" cy="161150"/>
            </a:xfrm>
            <a:custGeom>
              <a:rect b="b" l="l" r="r" t="t"/>
              <a:pathLst>
                <a:path extrusionOk="0" h="3936" w="6768">
                  <a:moveTo>
                    <a:pt x="76" y="2156"/>
                  </a:moveTo>
                  <a:lnTo>
                    <a:pt x="1" y="3384"/>
                  </a:lnTo>
                  <a:cubicBezTo>
                    <a:pt x="1" y="3384"/>
                    <a:pt x="201" y="3785"/>
                    <a:pt x="803" y="3860"/>
                  </a:cubicBezTo>
                  <a:cubicBezTo>
                    <a:pt x="1404" y="3935"/>
                    <a:pt x="1956" y="3133"/>
                    <a:pt x="2432" y="3133"/>
                  </a:cubicBezTo>
                  <a:cubicBezTo>
                    <a:pt x="2908" y="3133"/>
                    <a:pt x="3535" y="3258"/>
                    <a:pt x="4688" y="2582"/>
                  </a:cubicBezTo>
                  <a:cubicBezTo>
                    <a:pt x="5866" y="1930"/>
                    <a:pt x="6768" y="1253"/>
                    <a:pt x="6718" y="727"/>
                  </a:cubicBezTo>
                  <a:cubicBezTo>
                    <a:pt x="6693" y="201"/>
                    <a:pt x="5790" y="0"/>
                    <a:pt x="5064" y="126"/>
                  </a:cubicBezTo>
                  <a:cubicBezTo>
                    <a:pt x="4337" y="276"/>
                    <a:pt x="3033" y="1028"/>
                    <a:pt x="3033" y="1028"/>
                  </a:cubicBez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gd8e25188ff_0_26"/>
            <p:cNvSpPr/>
            <p:nvPr/>
          </p:nvSpPr>
          <p:spPr>
            <a:xfrm>
              <a:off x="5659086" y="3419991"/>
              <a:ext cx="218592" cy="796332"/>
            </a:xfrm>
            <a:custGeom>
              <a:rect b="b" l="l" r="r" t="t"/>
              <a:pathLst>
                <a:path extrusionOk="0" h="19450" w="5339">
                  <a:moveTo>
                    <a:pt x="5338" y="1479"/>
                  </a:moveTo>
                  <a:cubicBezTo>
                    <a:pt x="5338" y="1479"/>
                    <a:pt x="4461" y="6868"/>
                    <a:pt x="4336" y="8747"/>
                  </a:cubicBezTo>
                  <a:cubicBezTo>
                    <a:pt x="4186" y="10602"/>
                    <a:pt x="3459" y="17795"/>
                    <a:pt x="3459" y="17795"/>
                  </a:cubicBezTo>
                  <a:cubicBezTo>
                    <a:pt x="3459" y="17795"/>
                    <a:pt x="2256" y="19449"/>
                    <a:pt x="150" y="18121"/>
                  </a:cubicBezTo>
                  <a:cubicBezTo>
                    <a:pt x="150" y="18121"/>
                    <a:pt x="0" y="14211"/>
                    <a:pt x="0" y="12081"/>
                  </a:cubicBezTo>
                  <a:cubicBezTo>
                    <a:pt x="0" y="9950"/>
                    <a:pt x="201" y="7344"/>
                    <a:pt x="727" y="6216"/>
                  </a:cubicBezTo>
                  <a:lnTo>
                    <a:pt x="577" y="0"/>
                  </a:lnTo>
                  <a:cubicBezTo>
                    <a:pt x="577" y="0"/>
                    <a:pt x="3734" y="502"/>
                    <a:pt x="5338" y="1479"/>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gd8e25188ff_0_26"/>
            <p:cNvSpPr/>
            <p:nvPr/>
          </p:nvSpPr>
          <p:spPr>
            <a:xfrm>
              <a:off x="5841728" y="3417944"/>
              <a:ext cx="210404" cy="869168"/>
            </a:xfrm>
            <a:custGeom>
              <a:rect b="b" l="l" r="r" t="t"/>
              <a:pathLst>
                <a:path extrusionOk="0" h="21229" w="5139">
                  <a:moveTo>
                    <a:pt x="5038" y="777"/>
                  </a:moveTo>
                  <a:cubicBezTo>
                    <a:pt x="5038" y="777"/>
                    <a:pt x="5138" y="4988"/>
                    <a:pt x="4988" y="7795"/>
                  </a:cubicBezTo>
                  <a:cubicBezTo>
                    <a:pt x="4862" y="10577"/>
                    <a:pt x="3659" y="20050"/>
                    <a:pt x="3659" y="20050"/>
                  </a:cubicBezTo>
                  <a:cubicBezTo>
                    <a:pt x="3659" y="20050"/>
                    <a:pt x="3058" y="21228"/>
                    <a:pt x="727" y="20101"/>
                  </a:cubicBezTo>
                  <a:cubicBezTo>
                    <a:pt x="727" y="20101"/>
                    <a:pt x="802" y="15990"/>
                    <a:pt x="401" y="13910"/>
                  </a:cubicBezTo>
                  <a:cubicBezTo>
                    <a:pt x="0" y="11855"/>
                    <a:pt x="677" y="9649"/>
                    <a:pt x="1278" y="8321"/>
                  </a:cubicBezTo>
                  <a:cubicBezTo>
                    <a:pt x="1278" y="8321"/>
                    <a:pt x="201" y="4537"/>
                    <a:pt x="0" y="1529"/>
                  </a:cubicBezTo>
                  <a:cubicBezTo>
                    <a:pt x="0" y="1529"/>
                    <a:pt x="2807" y="0"/>
                    <a:pt x="5038" y="777"/>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gd8e25188ff_0_26"/>
            <p:cNvSpPr/>
            <p:nvPr/>
          </p:nvSpPr>
          <p:spPr>
            <a:xfrm>
              <a:off x="5639556" y="2609335"/>
              <a:ext cx="134496" cy="462855"/>
            </a:xfrm>
            <a:custGeom>
              <a:rect b="b" l="l" r="r" t="t"/>
              <a:pathLst>
                <a:path extrusionOk="0" h="11305" w="3285">
                  <a:moveTo>
                    <a:pt x="853" y="1"/>
                  </a:moveTo>
                  <a:cubicBezTo>
                    <a:pt x="853" y="1"/>
                    <a:pt x="1" y="2357"/>
                    <a:pt x="51" y="4612"/>
                  </a:cubicBezTo>
                  <a:cubicBezTo>
                    <a:pt x="76" y="6141"/>
                    <a:pt x="1" y="7144"/>
                    <a:pt x="352" y="8096"/>
                  </a:cubicBezTo>
                  <a:cubicBezTo>
                    <a:pt x="703" y="9048"/>
                    <a:pt x="1304" y="11304"/>
                    <a:pt x="1304" y="11304"/>
                  </a:cubicBezTo>
                  <a:lnTo>
                    <a:pt x="3284" y="7896"/>
                  </a:lnTo>
                  <a:lnTo>
                    <a:pt x="2683" y="2507"/>
                  </a:ln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gd8e25188ff_0_26"/>
            <p:cNvSpPr/>
            <p:nvPr/>
          </p:nvSpPr>
          <p:spPr>
            <a:xfrm>
              <a:off x="5802711" y="2349721"/>
              <a:ext cx="172450" cy="276075"/>
            </a:xfrm>
            <a:custGeom>
              <a:rect b="b" l="l" r="r" t="t"/>
              <a:pathLst>
                <a:path extrusionOk="0" h="6743" w="4212">
                  <a:moveTo>
                    <a:pt x="3911" y="853"/>
                  </a:moveTo>
                  <a:cubicBezTo>
                    <a:pt x="3911" y="853"/>
                    <a:pt x="4211" y="1154"/>
                    <a:pt x="4111" y="1805"/>
                  </a:cubicBezTo>
                  <a:cubicBezTo>
                    <a:pt x="4011" y="2457"/>
                    <a:pt x="3961" y="3008"/>
                    <a:pt x="4011" y="3610"/>
                  </a:cubicBezTo>
                  <a:cubicBezTo>
                    <a:pt x="4061" y="4211"/>
                    <a:pt x="4061" y="5590"/>
                    <a:pt x="2858" y="5264"/>
                  </a:cubicBezTo>
                  <a:cubicBezTo>
                    <a:pt x="2858" y="5264"/>
                    <a:pt x="2607" y="5414"/>
                    <a:pt x="2758" y="6091"/>
                  </a:cubicBezTo>
                  <a:cubicBezTo>
                    <a:pt x="2758" y="6091"/>
                    <a:pt x="1254" y="6743"/>
                    <a:pt x="1" y="5540"/>
                  </a:cubicBezTo>
                  <a:lnTo>
                    <a:pt x="352" y="652"/>
                  </a:lnTo>
                  <a:lnTo>
                    <a:pt x="2758" y="1"/>
                  </a:lnTo>
                  <a:close/>
                </a:path>
              </a:pathLst>
            </a:custGeom>
            <a:solidFill>
              <a:srgbClr val="DD7E6B"/>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gd8e25188ff_0_26"/>
            <p:cNvSpPr/>
            <p:nvPr/>
          </p:nvSpPr>
          <p:spPr>
            <a:xfrm>
              <a:off x="5682668" y="2286097"/>
              <a:ext cx="298635" cy="308911"/>
            </a:xfrm>
            <a:custGeom>
              <a:rect b="b" l="l" r="r" t="t"/>
              <a:pathLst>
                <a:path extrusionOk="0" h="7545" w="7294">
                  <a:moveTo>
                    <a:pt x="552" y="5916"/>
                  </a:moveTo>
                  <a:cubicBezTo>
                    <a:pt x="552" y="5916"/>
                    <a:pt x="1880" y="7545"/>
                    <a:pt x="3384" y="6968"/>
                  </a:cubicBezTo>
                  <a:cubicBezTo>
                    <a:pt x="4888" y="6367"/>
                    <a:pt x="4186" y="5214"/>
                    <a:pt x="4762" y="4788"/>
                  </a:cubicBezTo>
                  <a:cubicBezTo>
                    <a:pt x="5314" y="4362"/>
                    <a:pt x="5815" y="3234"/>
                    <a:pt x="6316" y="3008"/>
                  </a:cubicBezTo>
                  <a:cubicBezTo>
                    <a:pt x="6818" y="2758"/>
                    <a:pt x="7294" y="2507"/>
                    <a:pt x="7118" y="1630"/>
                  </a:cubicBezTo>
                  <a:cubicBezTo>
                    <a:pt x="6943" y="778"/>
                    <a:pt x="5364" y="76"/>
                    <a:pt x="4261" y="26"/>
                  </a:cubicBezTo>
                  <a:cubicBezTo>
                    <a:pt x="3158" y="1"/>
                    <a:pt x="1855" y="176"/>
                    <a:pt x="1028" y="1831"/>
                  </a:cubicBezTo>
                  <a:cubicBezTo>
                    <a:pt x="201" y="3485"/>
                    <a:pt x="803" y="3359"/>
                    <a:pt x="427" y="4086"/>
                  </a:cubicBezTo>
                  <a:cubicBezTo>
                    <a:pt x="51" y="4838"/>
                    <a:pt x="1" y="5389"/>
                    <a:pt x="552" y="5916"/>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gd8e25188ff_0_26"/>
            <p:cNvSpPr/>
            <p:nvPr/>
          </p:nvSpPr>
          <p:spPr>
            <a:xfrm>
              <a:off x="5863264" y="2468781"/>
              <a:ext cx="118037" cy="92366"/>
            </a:xfrm>
            <a:custGeom>
              <a:rect b="b" l="l" r="r" t="t"/>
              <a:pathLst>
                <a:path extrusionOk="0" h="2256" w="2883">
                  <a:moveTo>
                    <a:pt x="377" y="0"/>
                  </a:moveTo>
                  <a:lnTo>
                    <a:pt x="2707" y="0"/>
                  </a:lnTo>
                  <a:cubicBezTo>
                    <a:pt x="2707" y="0"/>
                    <a:pt x="2883" y="1354"/>
                    <a:pt x="2432" y="2156"/>
                  </a:cubicBezTo>
                  <a:cubicBezTo>
                    <a:pt x="2432" y="2156"/>
                    <a:pt x="2081" y="2256"/>
                    <a:pt x="1379" y="1654"/>
                  </a:cubicBezTo>
                  <a:cubicBezTo>
                    <a:pt x="1379" y="1654"/>
                    <a:pt x="1630" y="1053"/>
                    <a:pt x="1580" y="652"/>
                  </a:cubicBezTo>
                  <a:cubicBezTo>
                    <a:pt x="1504" y="276"/>
                    <a:pt x="1329" y="276"/>
                    <a:pt x="1" y="276"/>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gd8e25188ff_0_26"/>
            <p:cNvSpPr/>
            <p:nvPr/>
          </p:nvSpPr>
          <p:spPr>
            <a:xfrm>
              <a:off x="5646762" y="2557011"/>
              <a:ext cx="401236" cy="935864"/>
            </a:xfrm>
            <a:custGeom>
              <a:rect b="b" l="l" r="r" t="t"/>
              <a:pathLst>
                <a:path extrusionOk="0" h="22858" w="9800">
                  <a:moveTo>
                    <a:pt x="2281" y="1"/>
                  </a:moveTo>
                  <a:cubicBezTo>
                    <a:pt x="2281" y="1"/>
                    <a:pt x="1329" y="151"/>
                    <a:pt x="677" y="1279"/>
                  </a:cubicBezTo>
                  <a:cubicBezTo>
                    <a:pt x="0" y="2407"/>
                    <a:pt x="577" y="5239"/>
                    <a:pt x="802" y="6592"/>
                  </a:cubicBezTo>
                  <a:cubicBezTo>
                    <a:pt x="1028" y="7970"/>
                    <a:pt x="1579" y="11053"/>
                    <a:pt x="1128" y="12582"/>
                  </a:cubicBezTo>
                  <a:cubicBezTo>
                    <a:pt x="702" y="14111"/>
                    <a:pt x="502" y="14712"/>
                    <a:pt x="502" y="16768"/>
                  </a:cubicBezTo>
                  <a:cubicBezTo>
                    <a:pt x="502" y="18848"/>
                    <a:pt x="878" y="21078"/>
                    <a:pt x="878" y="21078"/>
                  </a:cubicBezTo>
                  <a:cubicBezTo>
                    <a:pt x="878" y="21078"/>
                    <a:pt x="2181" y="22256"/>
                    <a:pt x="4762" y="22557"/>
                  </a:cubicBezTo>
                  <a:cubicBezTo>
                    <a:pt x="7369" y="22858"/>
                    <a:pt x="8697" y="22306"/>
                    <a:pt x="9800" y="21805"/>
                  </a:cubicBezTo>
                  <a:cubicBezTo>
                    <a:pt x="9800" y="21805"/>
                    <a:pt x="9624" y="15239"/>
                    <a:pt x="9624" y="13058"/>
                  </a:cubicBezTo>
                  <a:cubicBezTo>
                    <a:pt x="9624" y="10853"/>
                    <a:pt x="9424" y="5740"/>
                    <a:pt x="8196" y="2833"/>
                  </a:cubicBezTo>
                  <a:lnTo>
                    <a:pt x="7619" y="2331"/>
                  </a:lnTo>
                  <a:cubicBezTo>
                    <a:pt x="7619" y="2331"/>
                    <a:pt x="6366" y="2632"/>
                    <a:pt x="4537" y="2331"/>
                  </a:cubicBezTo>
                  <a:cubicBezTo>
                    <a:pt x="2707" y="2031"/>
                    <a:pt x="2958" y="878"/>
                    <a:pt x="3108" y="376"/>
                  </a:cubicBezTo>
                  <a:cubicBezTo>
                    <a:pt x="3108" y="376"/>
                    <a:pt x="2908" y="301"/>
                    <a:pt x="2281"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gd8e25188ff_0_26"/>
            <p:cNvSpPr/>
            <p:nvPr/>
          </p:nvSpPr>
          <p:spPr>
            <a:xfrm>
              <a:off x="5758616" y="2573429"/>
              <a:ext cx="200127" cy="91384"/>
            </a:xfrm>
            <a:custGeom>
              <a:rect b="b" l="l" r="r" t="t"/>
              <a:pathLst>
                <a:path extrusionOk="0" h="2232" w="4888">
                  <a:moveTo>
                    <a:pt x="3835" y="627"/>
                  </a:moveTo>
                  <a:cubicBezTo>
                    <a:pt x="3835" y="627"/>
                    <a:pt x="2331" y="1279"/>
                    <a:pt x="1078" y="76"/>
                  </a:cubicBezTo>
                  <a:lnTo>
                    <a:pt x="1078" y="51"/>
                  </a:lnTo>
                  <a:cubicBezTo>
                    <a:pt x="827" y="76"/>
                    <a:pt x="602" y="51"/>
                    <a:pt x="351" y="1"/>
                  </a:cubicBezTo>
                  <a:cubicBezTo>
                    <a:pt x="226" y="527"/>
                    <a:pt x="0" y="1630"/>
                    <a:pt x="1805" y="1930"/>
                  </a:cubicBezTo>
                  <a:cubicBezTo>
                    <a:pt x="3634" y="2231"/>
                    <a:pt x="4887" y="1930"/>
                    <a:pt x="4887" y="1930"/>
                  </a:cubicBezTo>
                  <a:cubicBezTo>
                    <a:pt x="4486" y="978"/>
                    <a:pt x="3835" y="627"/>
                    <a:pt x="3835" y="627"/>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gd8e25188ff_0_26"/>
            <p:cNvSpPr/>
            <p:nvPr/>
          </p:nvSpPr>
          <p:spPr>
            <a:xfrm>
              <a:off x="5896099" y="2652447"/>
              <a:ext cx="290446" cy="770661"/>
            </a:xfrm>
            <a:custGeom>
              <a:rect b="b" l="l" r="r" t="t"/>
              <a:pathLst>
                <a:path extrusionOk="0" h="18823" w="7094">
                  <a:moveTo>
                    <a:pt x="803" y="3860"/>
                  </a:moveTo>
                  <a:cubicBezTo>
                    <a:pt x="803" y="3860"/>
                    <a:pt x="1" y="2005"/>
                    <a:pt x="878" y="1003"/>
                  </a:cubicBezTo>
                  <a:cubicBezTo>
                    <a:pt x="1730" y="0"/>
                    <a:pt x="2707" y="978"/>
                    <a:pt x="3509" y="2757"/>
                  </a:cubicBezTo>
                  <a:cubicBezTo>
                    <a:pt x="4286" y="4562"/>
                    <a:pt x="7093" y="18346"/>
                    <a:pt x="7093" y="18346"/>
                  </a:cubicBezTo>
                  <a:lnTo>
                    <a:pt x="5439" y="18823"/>
                  </a:lnTo>
                  <a:cubicBezTo>
                    <a:pt x="5439" y="18823"/>
                    <a:pt x="2808" y="10452"/>
                    <a:pt x="803" y="3860"/>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gd8e25188ff_0_26"/>
            <p:cNvSpPr/>
            <p:nvPr/>
          </p:nvSpPr>
          <p:spPr>
            <a:xfrm>
              <a:off x="6118783" y="3403573"/>
              <a:ext cx="137526" cy="158038"/>
            </a:xfrm>
            <a:custGeom>
              <a:rect b="b" l="l" r="r" t="t"/>
              <a:pathLst>
                <a:path extrusionOk="0" h="3860" w="3359">
                  <a:moveTo>
                    <a:pt x="1654" y="0"/>
                  </a:moveTo>
                  <a:cubicBezTo>
                    <a:pt x="1654" y="0"/>
                    <a:pt x="2231" y="451"/>
                    <a:pt x="2431" y="978"/>
                  </a:cubicBezTo>
                  <a:cubicBezTo>
                    <a:pt x="2607" y="1504"/>
                    <a:pt x="2882" y="1880"/>
                    <a:pt x="2882" y="1880"/>
                  </a:cubicBezTo>
                  <a:cubicBezTo>
                    <a:pt x="2882" y="1880"/>
                    <a:pt x="2657" y="2206"/>
                    <a:pt x="2156" y="1705"/>
                  </a:cubicBezTo>
                  <a:cubicBezTo>
                    <a:pt x="1654" y="1203"/>
                    <a:pt x="1855" y="1629"/>
                    <a:pt x="2030" y="1980"/>
                  </a:cubicBezTo>
                  <a:cubicBezTo>
                    <a:pt x="2181" y="2306"/>
                    <a:pt x="2657" y="2782"/>
                    <a:pt x="2983" y="3058"/>
                  </a:cubicBezTo>
                  <a:cubicBezTo>
                    <a:pt x="3359" y="3409"/>
                    <a:pt x="2381" y="3860"/>
                    <a:pt x="1780" y="3835"/>
                  </a:cubicBezTo>
                  <a:cubicBezTo>
                    <a:pt x="1178" y="3810"/>
                    <a:pt x="652" y="2607"/>
                    <a:pt x="401" y="1905"/>
                  </a:cubicBezTo>
                  <a:cubicBezTo>
                    <a:pt x="126" y="1203"/>
                    <a:pt x="0" y="477"/>
                    <a:pt x="0" y="477"/>
                  </a:cubicBezTo>
                  <a:close/>
                </a:path>
              </a:pathLst>
            </a:custGeom>
            <a:solidFill>
              <a:srgbClr val="DD7E6B"/>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gd8e25188ff_0_26"/>
            <p:cNvSpPr/>
            <p:nvPr/>
          </p:nvSpPr>
          <p:spPr>
            <a:xfrm>
              <a:off x="7786230" y="2703748"/>
              <a:ext cx="531556" cy="389977"/>
            </a:xfrm>
            <a:custGeom>
              <a:rect b="b" l="l" r="r" t="t"/>
              <a:pathLst>
                <a:path extrusionOk="0" h="9525" w="12983">
                  <a:moveTo>
                    <a:pt x="3033" y="6642"/>
                  </a:moveTo>
                  <a:lnTo>
                    <a:pt x="0" y="3860"/>
                  </a:lnTo>
                  <a:lnTo>
                    <a:pt x="6316" y="1"/>
                  </a:lnTo>
                  <a:lnTo>
                    <a:pt x="12983" y="5389"/>
                  </a:lnTo>
                  <a:lnTo>
                    <a:pt x="8121" y="8823"/>
                  </a:lnTo>
                  <a:lnTo>
                    <a:pt x="5915" y="9524"/>
                  </a:ln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gd8e25188ff_0_26"/>
            <p:cNvSpPr/>
            <p:nvPr/>
          </p:nvSpPr>
          <p:spPr>
            <a:xfrm>
              <a:off x="7851901" y="2751978"/>
              <a:ext cx="400213" cy="296587"/>
            </a:xfrm>
            <a:custGeom>
              <a:rect b="b" l="l" r="r" t="t"/>
              <a:pathLst>
                <a:path extrusionOk="0" h="7244" w="9775">
                  <a:moveTo>
                    <a:pt x="2131" y="4762"/>
                  </a:moveTo>
                  <a:lnTo>
                    <a:pt x="0" y="2833"/>
                  </a:lnTo>
                  <a:lnTo>
                    <a:pt x="4637" y="0"/>
                  </a:lnTo>
                  <a:lnTo>
                    <a:pt x="9775" y="4161"/>
                  </a:lnTo>
                  <a:lnTo>
                    <a:pt x="6065" y="6767"/>
                  </a:lnTo>
                  <a:lnTo>
                    <a:pt x="4587" y="7244"/>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gd8e25188ff_0_26"/>
            <p:cNvSpPr/>
            <p:nvPr/>
          </p:nvSpPr>
          <p:spPr>
            <a:xfrm>
              <a:off x="8478847" y="2748907"/>
              <a:ext cx="155008" cy="558251"/>
            </a:xfrm>
            <a:custGeom>
              <a:rect b="b" l="l" r="r" t="t"/>
              <a:pathLst>
                <a:path extrusionOk="0" h="13635" w="3786">
                  <a:moveTo>
                    <a:pt x="2682" y="0"/>
                  </a:moveTo>
                  <a:cubicBezTo>
                    <a:pt x="2682" y="0"/>
                    <a:pt x="3685" y="2156"/>
                    <a:pt x="3735" y="3685"/>
                  </a:cubicBezTo>
                  <a:cubicBezTo>
                    <a:pt x="3785" y="5213"/>
                    <a:pt x="3735" y="7369"/>
                    <a:pt x="3509" y="9299"/>
                  </a:cubicBezTo>
                  <a:cubicBezTo>
                    <a:pt x="3259" y="11228"/>
                    <a:pt x="2507" y="13634"/>
                    <a:pt x="2507" y="13634"/>
                  </a:cubicBezTo>
                  <a:lnTo>
                    <a:pt x="1" y="6141"/>
                  </a:lnTo>
                  <a:lnTo>
                    <a:pt x="1329" y="1880"/>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gd8e25188ff_0_26"/>
            <p:cNvSpPr/>
            <p:nvPr/>
          </p:nvSpPr>
          <p:spPr>
            <a:xfrm>
              <a:off x="8240810" y="2427716"/>
              <a:ext cx="268869" cy="362259"/>
            </a:xfrm>
            <a:custGeom>
              <a:rect b="b" l="l" r="r" t="t"/>
              <a:pathLst>
                <a:path extrusionOk="0" h="8848" w="6567">
                  <a:moveTo>
                    <a:pt x="952" y="1930"/>
                  </a:moveTo>
                  <a:cubicBezTo>
                    <a:pt x="952" y="1930"/>
                    <a:pt x="351" y="3334"/>
                    <a:pt x="526" y="6968"/>
                  </a:cubicBezTo>
                  <a:cubicBezTo>
                    <a:pt x="526" y="6968"/>
                    <a:pt x="1128" y="7319"/>
                    <a:pt x="1930" y="6893"/>
                  </a:cubicBezTo>
                  <a:cubicBezTo>
                    <a:pt x="1930" y="6893"/>
                    <a:pt x="2281" y="7144"/>
                    <a:pt x="2356" y="8071"/>
                  </a:cubicBezTo>
                  <a:cubicBezTo>
                    <a:pt x="2356" y="8071"/>
                    <a:pt x="3985" y="8848"/>
                    <a:pt x="4937" y="7545"/>
                  </a:cubicBezTo>
                  <a:cubicBezTo>
                    <a:pt x="4937" y="7545"/>
                    <a:pt x="4762" y="7194"/>
                    <a:pt x="5163" y="6542"/>
                  </a:cubicBezTo>
                  <a:cubicBezTo>
                    <a:pt x="5564" y="5915"/>
                    <a:pt x="6567" y="5264"/>
                    <a:pt x="6516" y="3334"/>
                  </a:cubicBezTo>
                  <a:cubicBezTo>
                    <a:pt x="6441" y="1404"/>
                    <a:pt x="5389" y="301"/>
                    <a:pt x="4035" y="301"/>
                  </a:cubicBezTo>
                  <a:cubicBezTo>
                    <a:pt x="2707" y="301"/>
                    <a:pt x="1729" y="778"/>
                    <a:pt x="426" y="1"/>
                  </a:cubicBezTo>
                  <a:cubicBezTo>
                    <a:pt x="426" y="1"/>
                    <a:pt x="0" y="1404"/>
                    <a:pt x="952" y="1930"/>
                  </a:cubicBezTo>
                  <a:close/>
                </a:path>
              </a:pathLst>
            </a:custGeom>
            <a:solidFill>
              <a:srgbClr val="FCE5C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gd8e25188ff_0_26"/>
            <p:cNvSpPr/>
            <p:nvPr/>
          </p:nvSpPr>
          <p:spPr>
            <a:xfrm>
              <a:off x="8296205" y="2736584"/>
              <a:ext cx="186780" cy="93431"/>
            </a:xfrm>
            <a:custGeom>
              <a:rect b="b" l="l" r="r" t="t"/>
              <a:pathLst>
                <a:path extrusionOk="0" h="2282" w="4562">
                  <a:moveTo>
                    <a:pt x="1003" y="527"/>
                  </a:moveTo>
                  <a:cubicBezTo>
                    <a:pt x="1003" y="527"/>
                    <a:pt x="301" y="702"/>
                    <a:pt x="0" y="1705"/>
                  </a:cubicBezTo>
                  <a:cubicBezTo>
                    <a:pt x="0" y="1705"/>
                    <a:pt x="928" y="2281"/>
                    <a:pt x="2331" y="1880"/>
                  </a:cubicBezTo>
                  <a:cubicBezTo>
                    <a:pt x="3760" y="1479"/>
                    <a:pt x="4286" y="702"/>
                    <a:pt x="4286" y="702"/>
                  </a:cubicBezTo>
                  <a:cubicBezTo>
                    <a:pt x="4286" y="702"/>
                    <a:pt x="4562" y="427"/>
                    <a:pt x="3584" y="1"/>
                  </a:cubicBezTo>
                  <a:cubicBezTo>
                    <a:pt x="3584" y="1"/>
                    <a:pt x="3158" y="1053"/>
                    <a:pt x="1003" y="527"/>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gd8e25188ff_0_26"/>
            <p:cNvSpPr/>
            <p:nvPr/>
          </p:nvSpPr>
          <p:spPr>
            <a:xfrm>
              <a:off x="7997614" y="3039310"/>
              <a:ext cx="293517" cy="215521"/>
            </a:xfrm>
            <a:custGeom>
              <a:rect b="b" l="l" r="r" t="t"/>
              <a:pathLst>
                <a:path extrusionOk="0" h="5264" w="7169">
                  <a:moveTo>
                    <a:pt x="702" y="2155"/>
                  </a:moveTo>
                  <a:lnTo>
                    <a:pt x="4912" y="4762"/>
                  </a:lnTo>
                  <a:cubicBezTo>
                    <a:pt x="5714" y="5263"/>
                    <a:pt x="6767" y="4812"/>
                    <a:pt x="6993" y="3885"/>
                  </a:cubicBezTo>
                  <a:lnTo>
                    <a:pt x="7018" y="3734"/>
                  </a:lnTo>
                  <a:cubicBezTo>
                    <a:pt x="7168" y="3083"/>
                    <a:pt x="6842" y="2431"/>
                    <a:pt x="6241" y="2155"/>
                  </a:cubicBezTo>
                  <a:lnTo>
                    <a:pt x="1454" y="0"/>
                  </a:lnTo>
                  <a:cubicBezTo>
                    <a:pt x="1454" y="0"/>
                    <a:pt x="0" y="752"/>
                    <a:pt x="702" y="2155"/>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gd8e25188ff_0_26"/>
            <p:cNvSpPr/>
            <p:nvPr/>
          </p:nvSpPr>
          <p:spPr>
            <a:xfrm>
              <a:off x="8160768" y="4358878"/>
              <a:ext cx="264775" cy="177568"/>
            </a:xfrm>
            <a:custGeom>
              <a:rect b="b" l="l" r="r" t="t"/>
              <a:pathLst>
                <a:path extrusionOk="0" h="4337" w="6467">
                  <a:moveTo>
                    <a:pt x="3183" y="652"/>
                  </a:moveTo>
                  <a:cubicBezTo>
                    <a:pt x="3183" y="652"/>
                    <a:pt x="2306" y="477"/>
                    <a:pt x="1479" y="226"/>
                  </a:cubicBezTo>
                  <a:cubicBezTo>
                    <a:pt x="652" y="1"/>
                    <a:pt x="0" y="477"/>
                    <a:pt x="451" y="1129"/>
                  </a:cubicBezTo>
                  <a:cubicBezTo>
                    <a:pt x="927" y="1805"/>
                    <a:pt x="2181" y="2507"/>
                    <a:pt x="2682" y="2733"/>
                  </a:cubicBezTo>
                  <a:cubicBezTo>
                    <a:pt x="3183" y="2958"/>
                    <a:pt x="3735" y="2858"/>
                    <a:pt x="3935" y="3434"/>
                  </a:cubicBezTo>
                  <a:cubicBezTo>
                    <a:pt x="3935" y="3434"/>
                    <a:pt x="5489" y="4337"/>
                    <a:pt x="6441" y="3084"/>
                  </a:cubicBezTo>
                  <a:lnTo>
                    <a:pt x="6466" y="1705"/>
                  </a:ln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gd8e25188ff_0_26"/>
            <p:cNvSpPr/>
            <p:nvPr/>
          </p:nvSpPr>
          <p:spPr>
            <a:xfrm>
              <a:off x="8425500" y="4224464"/>
              <a:ext cx="208356" cy="206309"/>
            </a:xfrm>
            <a:custGeom>
              <a:rect b="b" l="l" r="r" t="t"/>
              <a:pathLst>
                <a:path extrusionOk="0" h="5039" w="5089">
                  <a:moveTo>
                    <a:pt x="2030" y="502"/>
                  </a:moveTo>
                  <a:cubicBezTo>
                    <a:pt x="2030" y="502"/>
                    <a:pt x="1379" y="1"/>
                    <a:pt x="702" y="627"/>
                  </a:cubicBezTo>
                  <a:cubicBezTo>
                    <a:pt x="0" y="1304"/>
                    <a:pt x="1253" y="2306"/>
                    <a:pt x="1680" y="2883"/>
                  </a:cubicBezTo>
                  <a:cubicBezTo>
                    <a:pt x="2106" y="3484"/>
                    <a:pt x="2657" y="3835"/>
                    <a:pt x="2807" y="4286"/>
                  </a:cubicBezTo>
                  <a:cubicBezTo>
                    <a:pt x="2983" y="4762"/>
                    <a:pt x="4687" y="5038"/>
                    <a:pt x="5013" y="3986"/>
                  </a:cubicBezTo>
                  <a:lnTo>
                    <a:pt x="5088" y="2532"/>
                  </a:ln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gd8e25188ff_0_26"/>
            <p:cNvSpPr/>
            <p:nvPr/>
          </p:nvSpPr>
          <p:spPr>
            <a:xfrm>
              <a:off x="8437823" y="3767836"/>
              <a:ext cx="196033" cy="592110"/>
            </a:xfrm>
            <a:custGeom>
              <a:rect b="b" l="l" r="r" t="t"/>
              <a:pathLst>
                <a:path extrusionOk="0" h="14462" w="4788">
                  <a:moveTo>
                    <a:pt x="3509" y="1"/>
                  </a:moveTo>
                  <a:lnTo>
                    <a:pt x="3459" y="2331"/>
                  </a:lnTo>
                  <a:cubicBezTo>
                    <a:pt x="3459" y="2331"/>
                    <a:pt x="4436" y="4211"/>
                    <a:pt x="4612" y="6617"/>
                  </a:cubicBezTo>
                  <a:cubicBezTo>
                    <a:pt x="4787" y="8998"/>
                    <a:pt x="4787" y="13685"/>
                    <a:pt x="4787" y="13685"/>
                  </a:cubicBezTo>
                  <a:cubicBezTo>
                    <a:pt x="4787" y="13685"/>
                    <a:pt x="4161" y="14462"/>
                    <a:pt x="3459" y="14462"/>
                  </a:cubicBezTo>
                  <a:cubicBezTo>
                    <a:pt x="2757" y="14462"/>
                    <a:pt x="1880" y="13159"/>
                    <a:pt x="1880" y="13159"/>
                  </a:cubicBezTo>
                  <a:cubicBezTo>
                    <a:pt x="1880" y="13159"/>
                    <a:pt x="1454" y="9550"/>
                    <a:pt x="827" y="6893"/>
                  </a:cubicBezTo>
                  <a:cubicBezTo>
                    <a:pt x="176" y="4261"/>
                    <a:pt x="0" y="1855"/>
                    <a:pt x="0" y="1855"/>
                  </a:cubicBezTo>
                  <a:cubicBezTo>
                    <a:pt x="0" y="1855"/>
                    <a:pt x="877" y="577"/>
                    <a:pt x="350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gd8e25188ff_0_26"/>
            <p:cNvSpPr/>
            <p:nvPr/>
          </p:nvSpPr>
          <p:spPr>
            <a:xfrm>
              <a:off x="8258251" y="3820160"/>
              <a:ext cx="188827" cy="628058"/>
            </a:xfrm>
            <a:custGeom>
              <a:rect b="b" l="l" r="r" t="t"/>
              <a:pathLst>
                <a:path extrusionOk="0" h="15340" w="4612">
                  <a:moveTo>
                    <a:pt x="3785" y="652"/>
                  </a:moveTo>
                  <a:lnTo>
                    <a:pt x="3860" y="4036"/>
                  </a:lnTo>
                  <a:cubicBezTo>
                    <a:pt x="3860" y="4036"/>
                    <a:pt x="4386" y="5615"/>
                    <a:pt x="4511" y="7144"/>
                  </a:cubicBezTo>
                  <a:cubicBezTo>
                    <a:pt x="4612" y="8673"/>
                    <a:pt x="4085" y="14888"/>
                    <a:pt x="4085" y="14888"/>
                  </a:cubicBezTo>
                  <a:cubicBezTo>
                    <a:pt x="4085" y="14888"/>
                    <a:pt x="3559" y="15339"/>
                    <a:pt x="2381" y="15114"/>
                  </a:cubicBezTo>
                  <a:cubicBezTo>
                    <a:pt x="1228" y="14888"/>
                    <a:pt x="802" y="13810"/>
                    <a:pt x="802" y="13810"/>
                  </a:cubicBezTo>
                  <a:cubicBezTo>
                    <a:pt x="802" y="13810"/>
                    <a:pt x="877" y="8798"/>
                    <a:pt x="526" y="6141"/>
                  </a:cubicBezTo>
                  <a:cubicBezTo>
                    <a:pt x="176" y="3510"/>
                    <a:pt x="0" y="1179"/>
                    <a:pt x="0" y="1179"/>
                  </a:cubicBezTo>
                  <a:cubicBezTo>
                    <a:pt x="0" y="1179"/>
                    <a:pt x="1930" y="1"/>
                    <a:pt x="3785" y="652"/>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gd8e25188ff_0_26"/>
            <p:cNvSpPr/>
            <p:nvPr/>
          </p:nvSpPr>
          <p:spPr>
            <a:xfrm>
              <a:off x="8197698" y="2691424"/>
              <a:ext cx="417654" cy="1181150"/>
            </a:xfrm>
            <a:custGeom>
              <a:rect b="b" l="l" r="r" t="t"/>
              <a:pathLst>
                <a:path extrusionOk="0" h="28849" w="10201">
                  <a:moveTo>
                    <a:pt x="8371" y="452"/>
                  </a:moveTo>
                  <a:cubicBezTo>
                    <a:pt x="6742" y="1"/>
                    <a:pt x="5990" y="1104"/>
                    <a:pt x="5990" y="1104"/>
                  </a:cubicBezTo>
                  <a:cubicBezTo>
                    <a:pt x="6968" y="1530"/>
                    <a:pt x="6692" y="1805"/>
                    <a:pt x="6692" y="1805"/>
                  </a:cubicBezTo>
                  <a:cubicBezTo>
                    <a:pt x="6692" y="1805"/>
                    <a:pt x="6166" y="2582"/>
                    <a:pt x="4737" y="2983"/>
                  </a:cubicBezTo>
                  <a:cubicBezTo>
                    <a:pt x="3334" y="3384"/>
                    <a:pt x="2406" y="2808"/>
                    <a:pt x="2406" y="2808"/>
                  </a:cubicBezTo>
                  <a:cubicBezTo>
                    <a:pt x="702" y="3735"/>
                    <a:pt x="777" y="6317"/>
                    <a:pt x="878" y="9023"/>
                  </a:cubicBezTo>
                  <a:cubicBezTo>
                    <a:pt x="1003" y="11705"/>
                    <a:pt x="251" y="14512"/>
                    <a:pt x="301" y="17094"/>
                  </a:cubicBezTo>
                  <a:cubicBezTo>
                    <a:pt x="351" y="19675"/>
                    <a:pt x="0" y="27745"/>
                    <a:pt x="0" y="27745"/>
                  </a:cubicBezTo>
                  <a:lnTo>
                    <a:pt x="1479" y="28748"/>
                  </a:lnTo>
                  <a:cubicBezTo>
                    <a:pt x="7494" y="28848"/>
                    <a:pt x="9725" y="25765"/>
                    <a:pt x="9725" y="25765"/>
                  </a:cubicBezTo>
                  <a:cubicBezTo>
                    <a:pt x="9725" y="25765"/>
                    <a:pt x="9900" y="19374"/>
                    <a:pt x="9549" y="15991"/>
                  </a:cubicBezTo>
                  <a:cubicBezTo>
                    <a:pt x="9198" y="12582"/>
                    <a:pt x="9599" y="8196"/>
                    <a:pt x="9900" y="5790"/>
                  </a:cubicBezTo>
                  <a:cubicBezTo>
                    <a:pt x="10201" y="3384"/>
                    <a:pt x="10026" y="928"/>
                    <a:pt x="8371" y="452"/>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gd8e25188ff_0_26"/>
            <p:cNvSpPr/>
            <p:nvPr/>
          </p:nvSpPr>
          <p:spPr>
            <a:xfrm>
              <a:off x="8194627" y="2845367"/>
              <a:ext cx="158038" cy="434072"/>
            </a:xfrm>
            <a:custGeom>
              <a:rect b="b" l="l" r="r" t="t"/>
              <a:pathLst>
                <a:path extrusionOk="0" h="10602" w="3860">
                  <a:moveTo>
                    <a:pt x="276" y="6892"/>
                  </a:moveTo>
                  <a:cubicBezTo>
                    <a:pt x="276" y="6892"/>
                    <a:pt x="226" y="3384"/>
                    <a:pt x="351" y="2156"/>
                  </a:cubicBezTo>
                  <a:cubicBezTo>
                    <a:pt x="451" y="927"/>
                    <a:pt x="1228" y="0"/>
                    <a:pt x="2281" y="401"/>
                  </a:cubicBezTo>
                  <a:cubicBezTo>
                    <a:pt x="3334" y="802"/>
                    <a:pt x="3559" y="2632"/>
                    <a:pt x="3434" y="4562"/>
                  </a:cubicBezTo>
                  <a:cubicBezTo>
                    <a:pt x="3334" y="6491"/>
                    <a:pt x="3860" y="10602"/>
                    <a:pt x="1755" y="10527"/>
                  </a:cubicBezTo>
                  <a:cubicBezTo>
                    <a:pt x="0" y="10476"/>
                    <a:pt x="276" y="6892"/>
                    <a:pt x="276" y="6892"/>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gd8e25188ff_0_26"/>
            <p:cNvSpPr/>
            <p:nvPr/>
          </p:nvSpPr>
          <p:spPr>
            <a:xfrm>
              <a:off x="7902178" y="2953086"/>
              <a:ext cx="154967" cy="152961"/>
            </a:xfrm>
            <a:custGeom>
              <a:rect b="b" l="l" r="r" t="t"/>
              <a:pathLst>
                <a:path extrusionOk="0" h="3736" w="3785">
                  <a:moveTo>
                    <a:pt x="3785" y="2106"/>
                  </a:moveTo>
                  <a:cubicBezTo>
                    <a:pt x="3785" y="2106"/>
                    <a:pt x="3484" y="1479"/>
                    <a:pt x="3058" y="1329"/>
                  </a:cubicBezTo>
                  <a:cubicBezTo>
                    <a:pt x="2632" y="1179"/>
                    <a:pt x="2306" y="853"/>
                    <a:pt x="2081" y="427"/>
                  </a:cubicBezTo>
                  <a:cubicBezTo>
                    <a:pt x="1855" y="1"/>
                    <a:pt x="1504" y="577"/>
                    <a:pt x="1730" y="1179"/>
                  </a:cubicBezTo>
                  <a:cubicBezTo>
                    <a:pt x="1955" y="1755"/>
                    <a:pt x="1755" y="1755"/>
                    <a:pt x="1604" y="1755"/>
                  </a:cubicBezTo>
                  <a:cubicBezTo>
                    <a:pt x="1454" y="1755"/>
                    <a:pt x="201" y="552"/>
                    <a:pt x="201" y="552"/>
                  </a:cubicBezTo>
                  <a:cubicBezTo>
                    <a:pt x="201" y="552"/>
                    <a:pt x="0" y="1630"/>
                    <a:pt x="527" y="2256"/>
                  </a:cubicBezTo>
                  <a:cubicBezTo>
                    <a:pt x="1028" y="2883"/>
                    <a:pt x="2782" y="3735"/>
                    <a:pt x="2782" y="3735"/>
                  </a:cubicBezTo>
                  <a:close/>
                </a:path>
              </a:pathLst>
            </a:custGeom>
            <a:solidFill>
              <a:srgbClr val="FCE5C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gd8e25188ff_0_26"/>
            <p:cNvSpPr/>
            <p:nvPr/>
          </p:nvSpPr>
          <p:spPr>
            <a:xfrm>
              <a:off x="8365970" y="2605241"/>
              <a:ext cx="2088" cy="4135"/>
            </a:xfrm>
            <a:custGeom>
              <a:rect b="b" l="l" r="r" t="t"/>
              <a:pathLst>
                <a:path extrusionOk="0" h="101" w="51">
                  <a:moveTo>
                    <a:pt x="51" y="0"/>
                  </a:moveTo>
                  <a:cubicBezTo>
                    <a:pt x="26" y="76"/>
                    <a:pt x="1" y="101"/>
                    <a:pt x="1" y="101"/>
                  </a:cubicBezTo>
                  <a:cubicBezTo>
                    <a:pt x="1" y="101"/>
                    <a:pt x="26" y="76"/>
                    <a:pt x="51" y="0"/>
                  </a:cubicBezTo>
                  <a:close/>
                </a:path>
              </a:pathLst>
            </a:custGeom>
            <a:solidFill>
              <a:srgbClr val="FCCC8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gd8e25188ff_0_26"/>
            <p:cNvSpPr/>
            <p:nvPr/>
          </p:nvSpPr>
          <p:spPr>
            <a:xfrm>
              <a:off x="8240810" y="2427716"/>
              <a:ext cx="268869" cy="261704"/>
            </a:xfrm>
            <a:custGeom>
              <a:rect b="b" l="l" r="r" t="t"/>
              <a:pathLst>
                <a:path extrusionOk="0" h="6392" w="6567">
                  <a:moveTo>
                    <a:pt x="3258" y="5264"/>
                  </a:moveTo>
                  <a:cubicBezTo>
                    <a:pt x="3258" y="5264"/>
                    <a:pt x="3785" y="6342"/>
                    <a:pt x="5288" y="6392"/>
                  </a:cubicBezTo>
                  <a:cubicBezTo>
                    <a:pt x="5739" y="5790"/>
                    <a:pt x="6567" y="5088"/>
                    <a:pt x="6516" y="3334"/>
                  </a:cubicBezTo>
                  <a:cubicBezTo>
                    <a:pt x="6441" y="1404"/>
                    <a:pt x="5389" y="301"/>
                    <a:pt x="4035" y="301"/>
                  </a:cubicBezTo>
                  <a:cubicBezTo>
                    <a:pt x="2707" y="301"/>
                    <a:pt x="1729" y="778"/>
                    <a:pt x="426" y="1"/>
                  </a:cubicBezTo>
                  <a:cubicBezTo>
                    <a:pt x="426" y="1"/>
                    <a:pt x="0" y="1404"/>
                    <a:pt x="952" y="1930"/>
                  </a:cubicBezTo>
                  <a:cubicBezTo>
                    <a:pt x="952" y="1930"/>
                    <a:pt x="1754" y="2983"/>
                    <a:pt x="2932" y="2833"/>
                  </a:cubicBezTo>
                  <a:cubicBezTo>
                    <a:pt x="3935" y="2707"/>
                    <a:pt x="2757" y="4236"/>
                    <a:pt x="3108" y="4336"/>
                  </a:cubicBezTo>
                  <a:cubicBezTo>
                    <a:pt x="3459" y="4487"/>
                    <a:pt x="3484" y="3860"/>
                    <a:pt x="3835" y="4111"/>
                  </a:cubicBezTo>
                  <a:cubicBezTo>
                    <a:pt x="4336" y="4437"/>
                    <a:pt x="4035" y="5414"/>
                    <a:pt x="3258" y="5264"/>
                  </a:cubicBez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75" name="Google Shape;1775;gd8e25188ff_0_26"/>
          <p:cNvPicPr preferRelativeResize="0"/>
          <p:nvPr/>
        </p:nvPicPr>
        <p:blipFill>
          <a:blip r:embed="rId3">
            <a:alphaModFix/>
          </a:blip>
          <a:stretch>
            <a:fillRect/>
          </a:stretch>
        </p:blipFill>
        <p:spPr>
          <a:xfrm>
            <a:off x="3196886" y="3382200"/>
            <a:ext cx="1943414" cy="1679000"/>
          </a:xfrm>
          <a:prstGeom prst="rect">
            <a:avLst/>
          </a:prstGeom>
          <a:noFill/>
          <a:ln>
            <a:noFill/>
          </a:ln>
        </p:spPr>
      </p:pic>
      <p:pic>
        <p:nvPicPr>
          <p:cNvPr id="1776" name="Google Shape;1776;gd8e25188ff_0_26"/>
          <p:cNvPicPr preferRelativeResize="0"/>
          <p:nvPr/>
        </p:nvPicPr>
        <p:blipFill>
          <a:blip r:embed="rId4">
            <a:alphaModFix/>
          </a:blip>
          <a:stretch>
            <a:fillRect/>
          </a:stretch>
        </p:blipFill>
        <p:spPr>
          <a:xfrm>
            <a:off x="5870375" y="3276825"/>
            <a:ext cx="1382253" cy="1784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gd8e25188ff_0_183"/>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Visualizing</a:t>
            </a:r>
            <a:r>
              <a:rPr lang="en"/>
              <a:t> the clusters</a:t>
            </a:r>
            <a:endParaRPr/>
          </a:p>
        </p:txBody>
      </p:sp>
      <p:pic>
        <p:nvPicPr>
          <p:cNvPr id="1782" name="Google Shape;1782;gd8e25188ff_0_183"/>
          <p:cNvPicPr preferRelativeResize="0"/>
          <p:nvPr/>
        </p:nvPicPr>
        <p:blipFill>
          <a:blip r:embed="rId3">
            <a:alphaModFix/>
          </a:blip>
          <a:stretch>
            <a:fillRect/>
          </a:stretch>
        </p:blipFill>
        <p:spPr>
          <a:xfrm>
            <a:off x="2525625" y="1079775"/>
            <a:ext cx="4092759" cy="38209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15"/>
          <p:cNvSpPr txBox="1"/>
          <p:nvPr>
            <p:ph type="title"/>
          </p:nvPr>
        </p:nvSpPr>
        <p:spPr>
          <a:xfrm>
            <a:off x="1459775" y="1082425"/>
            <a:ext cx="6327900" cy="2639700"/>
          </a:xfrm>
          <a:prstGeom prst="rect">
            <a:avLst/>
          </a:prstGeom>
          <a:noFill/>
          <a:ln>
            <a:noFill/>
          </a:ln>
        </p:spPr>
        <p:txBody>
          <a:bodyPr anchorCtr="0" anchor="ctr" bIns="0" lIns="0" spcFirstLastPara="1" rIns="0" wrap="square" tIns="0">
            <a:noAutofit/>
          </a:bodyPr>
          <a:lstStyle/>
          <a:p>
            <a:pPr indent="0" lvl="0" marL="0" rtl="0" algn="ctr">
              <a:lnSpc>
                <a:spcPct val="80000"/>
              </a:lnSpc>
              <a:spcBef>
                <a:spcPts val="0"/>
              </a:spcBef>
              <a:spcAft>
                <a:spcPts val="0"/>
              </a:spcAft>
              <a:buSzPts val="4800"/>
              <a:buNone/>
            </a:pPr>
            <a:r>
              <a:rPr lang="en" sz="8700"/>
              <a:t>LDA </a:t>
            </a:r>
            <a:endParaRPr sz="8700"/>
          </a:p>
          <a:p>
            <a:pPr indent="0" lvl="0" marL="0" rtl="0" algn="ctr">
              <a:lnSpc>
                <a:spcPct val="80000"/>
              </a:lnSpc>
              <a:spcBef>
                <a:spcPts val="0"/>
              </a:spcBef>
              <a:spcAft>
                <a:spcPts val="0"/>
              </a:spcAft>
              <a:buSzPts val="4800"/>
              <a:buNone/>
            </a:pPr>
            <a:r>
              <a:rPr lang="en" sz="9300">
                <a:solidFill>
                  <a:schemeClr val="accent4"/>
                </a:solidFill>
              </a:rPr>
              <a:t>Topic modelling</a:t>
            </a:r>
            <a:endParaRPr sz="9300">
              <a:solidFill>
                <a:schemeClr val="accent4"/>
              </a:solidFill>
            </a:endParaRPr>
          </a:p>
        </p:txBody>
      </p:sp>
      <p:grpSp>
        <p:nvGrpSpPr>
          <p:cNvPr id="1788" name="Google Shape;1788;p15"/>
          <p:cNvGrpSpPr/>
          <p:nvPr/>
        </p:nvGrpSpPr>
        <p:grpSpPr>
          <a:xfrm>
            <a:off x="8231746" y="116930"/>
            <a:ext cx="799296" cy="1229177"/>
            <a:chOff x="7729498" y="4650644"/>
            <a:chExt cx="662272" cy="1018458"/>
          </a:xfrm>
        </p:grpSpPr>
        <p:sp>
          <p:nvSpPr>
            <p:cNvPr id="1789" name="Google Shape;1789;p15"/>
            <p:cNvSpPr/>
            <p:nvPr/>
          </p:nvSpPr>
          <p:spPr>
            <a:xfrm rot="-1930625">
              <a:off x="7752189" y="5520515"/>
              <a:ext cx="168837" cy="104249"/>
            </a:xfrm>
            <a:custGeom>
              <a:rect b="b" l="l" r="r" t="t"/>
              <a:pathLst>
                <a:path extrusionOk="0" h="4287" w="6943">
                  <a:moveTo>
                    <a:pt x="6692" y="1"/>
                  </a:moveTo>
                  <a:lnTo>
                    <a:pt x="0" y="3861"/>
                  </a:lnTo>
                  <a:lnTo>
                    <a:pt x="226" y="4287"/>
                  </a:lnTo>
                  <a:lnTo>
                    <a:pt x="6942" y="402"/>
                  </a:lnTo>
                  <a:lnTo>
                    <a:pt x="6692" y="1"/>
                  </a:lnTo>
                  <a:close/>
                </a:path>
              </a:pathLst>
            </a:custGeom>
            <a:solidFill>
              <a:srgbClr val="E9E5D9"/>
            </a:solidFill>
            <a:ln cap="flat" cmpd="sng" w="19050">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15"/>
            <p:cNvSpPr/>
            <p:nvPr/>
          </p:nvSpPr>
          <p:spPr>
            <a:xfrm rot="-1930625">
              <a:off x="7746067" y="5515565"/>
              <a:ext cx="180436" cy="114268"/>
            </a:xfrm>
            <a:custGeom>
              <a:rect b="b" l="l" r="r" t="t"/>
              <a:pathLst>
                <a:path extrusionOk="0" h="4699" w="742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15"/>
            <p:cNvSpPr/>
            <p:nvPr/>
          </p:nvSpPr>
          <p:spPr>
            <a:xfrm rot="-1930625">
              <a:off x="7992346" y="4871683"/>
              <a:ext cx="263310" cy="327533"/>
            </a:xfrm>
            <a:custGeom>
              <a:rect b="b" l="l" r="r" t="t"/>
              <a:pathLst>
                <a:path extrusionOk="0" h="13469" w="10828">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15"/>
            <p:cNvSpPr/>
            <p:nvPr/>
          </p:nvSpPr>
          <p:spPr>
            <a:xfrm rot="-1930625">
              <a:off x="7869169" y="5237677"/>
              <a:ext cx="174332" cy="218493"/>
            </a:xfrm>
            <a:custGeom>
              <a:rect b="b" l="l" r="r" t="t"/>
              <a:pathLst>
                <a:path extrusionOk="0" h="8985" w="7169">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15"/>
            <p:cNvSpPr/>
            <p:nvPr/>
          </p:nvSpPr>
          <p:spPr>
            <a:xfrm rot="-1930625">
              <a:off x="8145767" y="4711816"/>
              <a:ext cx="178588" cy="218590"/>
            </a:xfrm>
            <a:custGeom>
              <a:rect b="b" l="l" r="r" t="t"/>
              <a:pathLst>
                <a:path extrusionOk="0" h="8989" w="7344">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15"/>
            <p:cNvSpPr/>
            <p:nvPr/>
          </p:nvSpPr>
          <p:spPr>
            <a:xfrm rot="-1930625">
              <a:off x="7877076" y="5302313"/>
              <a:ext cx="136543" cy="141236"/>
            </a:xfrm>
            <a:custGeom>
              <a:rect b="b" l="l" r="r" t="t"/>
              <a:pathLst>
                <a:path extrusionOk="0" h="5808" w="5615">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15"/>
            <p:cNvSpPr/>
            <p:nvPr/>
          </p:nvSpPr>
          <p:spPr>
            <a:xfrm rot="-1930625">
              <a:off x="8125572" y="4785664"/>
              <a:ext cx="173724" cy="163730"/>
            </a:xfrm>
            <a:custGeom>
              <a:rect b="b" l="l" r="r" t="t"/>
              <a:pathLst>
                <a:path extrusionOk="0" h="6733" w="7144">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15"/>
            <p:cNvSpPr/>
            <p:nvPr/>
          </p:nvSpPr>
          <p:spPr>
            <a:xfrm rot="-1930625">
              <a:off x="7880425" y="5353475"/>
              <a:ext cx="88419" cy="109283"/>
            </a:xfrm>
            <a:custGeom>
              <a:rect b="b" l="l" r="r" t="t"/>
              <a:pathLst>
                <a:path extrusionOk="0" h="4494" w="3636">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15"/>
            <p:cNvSpPr/>
            <p:nvPr/>
          </p:nvSpPr>
          <p:spPr>
            <a:xfrm rot="-1930625">
              <a:off x="7847794" y="5393429"/>
              <a:ext cx="109113" cy="95860"/>
            </a:xfrm>
            <a:custGeom>
              <a:rect b="b" l="l" r="r" t="t"/>
              <a:pathLst>
                <a:path extrusionOk="0" h="3942" w="4487">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15"/>
            <p:cNvSpPr/>
            <p:nvPr/>
          </p:nvSpPr>
          <p:spPr>
            <a:xfrm rot="-1930625">
              <a:off x="7821598" y="4988782"/>
              <a:ext cx="455297" cy="387864"/>
            </a:xfrm>
            <a:custGeom>
              <a:rect b="b" l="l" r="r" t="t"/>
              <a:pathLst>
                <a:path extrusionOk="0" h="15950" w="18723">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rgbClr val="FFFFFF"/>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15"/>
            <p:cNvSpPr/>
            <p:nvPr/>
          </p:nvSpPr>
          <p:spPr>
            <a:xfrm rot="-1930625">
              <a:off x="8161368" y="4681576"/>
              <a:ext cx="182868" cy="231260"/>
            </a:xfrm>
            <a:custGeom>
              <a:rect b="b" l="l" r="r" t="t"/>
              <a:pathLst>
                <a:path extrusionOk="0" h="9510" w="752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15"/>
            <p:cNvSpPr/>
            <p:nvPr/>
          </p:nvSpPr>
          <p:spPr>
            <a:xfrm rot="-1930625">
              <a:off x="8015757" y="4840464"/>
              <a:ext cx="252343" cy="337041"/>
            </a:xfrm>
            <a:custGeom>
              <a:rect b="b" l="l" r="r" t="t"/>
              <a:pathLst>
                <a:path extrusionOk="0" h="13860" w="10377">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15"/>
            <p:cNvSpPr/>
            <p:nvPr/>
          </p:nvSpPr>
          <p:spPr>
            <a:xfrm rot="-1930625">
              <a:off x="7871706" y="5075187"/>
              <a:ext cx="302923" cy="299276"/>
            </a:xfrm>
            <a:custGeom>
              <a:rect b="b" l="l" r="r" t="t"/>
              <a:pathLst>
                <a:path extrusionOk="0" h="12307" w="12457">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15"/>
            <p:cNvSpPr/>
            <p:nvPr/>
          </p:nvSpPr>
          <p:spPr>
            <a:xfrm rot="-1930625">
              <a:off x="8059943" y="5287832"/>
              <a:ext cx="15855" cy="56101"/>
            </a:xfrm>
            <a:custGeom>
              <a:rect b="b" l="l" r="r" t="t"/>
              <a:pathLst>
                <a:path extrusionOk="0" h="2307" w="652">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15"/>
            <p:cNvSpPr/>
            <p:nvPr/>
          </p:nvSpPr>
          <p:spPr>
            <a:xfrm rot="-1930625">
              <a:off x="8082994" y="5281282"/>
              <a:ext cx="15247" cy="30494"/>
            </a:xfrm>
            <a:custGeom>
              <a:rect b="b" l="l" r="r" t="t"/>
              <a:pathLst>
                <a:path extrusionOk="0" h="1254" w="627">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15"/>
            <p:cNvSpPr/>
            <p:nvPr/>
          </p:nvSpPr>
          <p:spPr>
            <a:xfrm rot="-1930625">
              <a:off x="8092508" y="5226304"/>
              <a:ext cx="15879" cy="56076"/>
            </a:xfrm>
            <a:custGeom>
              <a:rect b="b" l="l" r="r" t="t"/>
              <a:pathLst>
                <a:path extrusionOk="0" h="2306" w="653">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15"/>
            <p:cNvSpPr/>
            <p:nvPr/>
          </p:nvSpPr>
          <p:spPr>
            <a:xfrm rot="-1930625">
              <a:off x="8116120" y="5219567"/>
              <a:ext cx="14663" cy="30518"/>
            </a:xfrm>
            <a:custGeom>
              <a:rect b="b" l="l" r="r" t="t"/>
              <a:pathLst>
                <a:path extrusionOk="0" h="1255" w="603">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15"/>
            <p:cNvSpPr/>
            <p:nvPr/>
          </p:nvSpPr>
          <p:spPr>
            <a:xfrm rot="-1930625">
              <a:off x="8124913" y="5164196"/>
              <a:ext cx="15879" cy="56708"/>
            </a:xfrm>
            <a:custGeom>
              <a:rect b="b" l="l" r="r" t="t"/>
              <a:pathLst>
                <a:path extrusionOk="0" h="2332" w="653">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15"/>
            <p:cNvSpPr/>
            <p:nvPr/>
          </p:nvSpPr>
          <p:spPr>
            <a:xfrm rot="-1930625">
              <a:off x="8157427" y="5102490"/>
              <a:ext cx="16487" cy="56708"/>
            </a:xfrm>
            <a:custGeom>
              <a:rect b="b" l="l" r="r" t="t"/>
              <a:pathLst>
                <a:path extrusionOk="0" h="2332" w="678">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15"/>
            <p:cNvSpPr/>
            <p:nvPr/>
          </p:nvSpPr>
          <p:spPr>
            <a:xfrm rot="-1930625">
              <a:off x="8181108" y="5096541"/>
              <a:ext cx="14639" cy="29886"/>
            </a:xfrm>
            <a:custGeom>
              <a:rect b="b" l="l" r="r" t="t"/>
              <a:pathLst>
                <a:path extrusionOk="0" h="1229" w="602">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9" name="Google Shape;1809;p15"/>
          <p:cNvGrpSpPr/>
          <p:nvPr/>
        </p:nvGrpSpPr>
        <p:grpSpPr>
          <a:xfrm flipH="1" rot="-8100000">
            <a:off x="6258281" y="333467"/>
            <a:ext cx="492807" cy="356715"/>
            <a:chOff x="10038633" y="2173057"/>
            <a:chExt cx="269128" cy="194806"/>
          </a:xfrm>
        </p:grpSpPr>
        <p:sp>
          <p:nvSpPr>
            <p:cNvPr id="1810" name="Google Shape;1810;p15"/>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15"/>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15"/>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15"/>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4" name="Google Shape;1814;p15"/>
          <p:cNvGrpSpPr/>
          <p:nvPr/>
        </p:nvGrpSpPr>
        <p:grpSpPr>
          <a:xfrm rot="3235399">
            <a:off x="7907765" y="2562310"/>
            <a:ext cx="202159" cy="404295"/>
            <a:chOff x="8858632" y="2449775"/>
            <a:chExt cx="187827" cy="375633"/>
          </a:xfrm>
        </p:grpSpPr>
        <p:sp>
          <p:nvSpPr>
            <p:cNvPr id="1815" name="Google Shape;1815;p15"/>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15"/>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7" name="Google Shape;1817;p15"/>
          <p:cNvGrpSpPr/>
          <p:nvPr/>
        </p:nvGrpSpPr>
        <p:grpSpPr>
          <a:xfrm flipH="1" rot="8100000">
            <a:off x="3864557" y="137681"/>
            <a:ext cx="374667" cy="271200"/>
            <a:chOff x="10038633" y="2173057"/>
            <a:chExt cx="269128" cy="194806"/>
          </a:xfrm>
        </p:grpSpPr>
        <p:sp>
          <p:nvSpPr>
            <p:cNvPr id="1818" name="Google Shape;1818;p15"/>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15"/>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15"/>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15"/>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2" name="Google Shape;1822;p15"/>
          <p:cNvGrpSpPr/>
          <p:nvPr/>
        </p:nvGrpSpPr>
        <p:grpSpPr>
          <a:xfrm rot="-2700000">
            <a:off x="7748983" y="4320100"/>
            <a:ext cx="283185" cy="566339"/>
            <a:chOff x="8858632" y="2449775"/>
            <a:chExt cx="187827" cy="375633"/>
          </a:xfrm>
        </p:grpSpPr>
        <p:sp>
          <p:nvSpPr>
            <p:cNvPr id="1823" name="Google Shape;1823;p15"/>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15"/>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5" name="Google Shape;1825;p15"/>
          <p:cNvGrpSpPr/>
          <p:nvPr/>
        </p:nvGrpSpPr>
        <p:grpSpPr>
          <a:xfrm rot="1396133">
            <a:off x="463608" y="366439"/>
            <a:ext cx="387284" cy="620103"/>
            <a:chOff x="5796773" y="3396354"/>
            <a:chExt cx="335075" cy="536423"/>
          </a:xfrm>
        </p:grpSpPr>
        <p:sp>
          <p:nvSpPr>
            <p:cNvPr id="1826" name="Google Shape;1826;p15"/>
            <p:cNvSpPr/>
            <p:nvPr/>
          </p:nvSpPr>
          <p:spPr>
            <a:xfrm>
              <a:off x="5796773" y="3527223"/>
              <a:ext cx="335075" cy="405554"/>
            </a:xfrm>
            <a:custGeom>
              <a:rect b="b" l="l" r="r" t="t"/>
              <a:pathLst>
                <a:path extrusionOk="0" h="18172" w="15014">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15"/>
            <p:cNvSpPr/>
            <p:nvPr/>
          </p:nvSpPr>
          <p:spPr>
            <a:xfrm>
              <a:off x="5829222" y="3680476"/>
              <a:ext cx="269618" cy="139864"/>
            </a:xfrm>
            <a:custGeom>
              <a:rect b="b" l="l" r="r" t="t"/>
              <a:pathLst>
                <a:path extrusionOk="0" h="6267" w="12081">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15"/>
            <p:cNvSpPr/>
            <p:nvPr/>
          </p:nvSpPr>
          <p:spPr>
            <a:xfrm>
              <a:off x="5852723" y="3396354"/>
              <a:ext cx="223197" cy="128660"/>
            </a:xfrm>
            <a:custGeom>
              <a:rect b="b" l="l" r="r" t="t"/>
              <a:pathLst>
                <a:path extrusionOk="0" h="5765" w="10001">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15"/>
            <p:cNvSpPr/>
            <p:nvPr/>
          </p:nvSpPr>
          <p:spPr>
            <a:xfrm>
              <a:off x="5852723" y="3460673"/>
              <a:ext cx="223197" cy="129218"/>
            </a:xfrm>
            <a:custGeom>
              <a:rect b="b" l="l" r="r" t="t"/>
              <a:pathLst>
                <a:path extrusionOk="0" h="5790" w="10001">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15"/>
          <p:cNvGrpSpPr/>
          <p:nvPr/>
        </p:nvGrpSpPr>
        <p:grpSpPr>
          <a:xfrm rot="3235399">
            <a:off x="556165" y="3979760"/>
            <a:ext cx="202159" cy="404295"/>
            <a:chOff x="8858632" y="2449775"/>
            <a:chExt cx="187827" cy="375633"/>
          </a:xfrm>
        </p:grpSpPr>
        <p:sp>
          <p:nvSpPr>
            <p:cNvPr id="1831" name="Google Shape;1831;p15"/>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15"/>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3" name="Google Shape;1833;p15"/>
          <p:cNvGrpSpPr/>
          <p:nvPr/>
        </p:nvGrpSpPr>
        <p:grpSpPr>
          <a:xfrm flipH="1" rot="-8100000">
            <a:off x="1054017" y="2351935"/>
            <a:ext cx="365723" cy="264726"/>
            <a:chOff x="10038633" y="2173057"/>
            <a:chExt cx="269128" cy="194806"/>
          </a:xfrm>
        </p:grpSpPr>
        <p:sp>
          <p:nvSpPr>
            <p:cNvPr id="1834" name="Google Shape;1834;p15"/>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15"/>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15"/>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15"/>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8" name="Google Shape;1838;p15"/>
          <p:cNvGrpSpPr/>
          <p:nvPr/>
        </p:nvGrpSpPr>
        <p:grpSpPr>
          <a:xfrm flipH="1" rot="-2519966">
            <a:off x="4321858" y="4491679"/>
            <a:ext cx="365729" cy="264731"/>
            <a:chOff x="10038633" y="2173057"/>
            <a:chExt cx="269128" cy="194806"/>
          </a:xfrm>
        </p:grpSpPr>
        <p:sp>
          <p:nvSpPr>
            <p:cNvPr id="1839" name="Google Shape;1839;p15"/>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15"/>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15"/>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15"/>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3" name="Google Shape;1843;p15"/>
          <p:cNvGrpSpPr/>
          <p:nvPr/>
        </p:nvGrpSpPr>
        <p:grpSpPr>
          <a:xfrm>
            <a:off x="1150600" y="676735"/>
            <a:ext cx="2046582" cy="1400634"/>
            <a:chOff x="5168597" y="1314374"/>
            <a:chExt cx="3465259" cy="3222072"/>
          </a:xfrm>
        </p:grpSpPr>
        <p:sp>
          <p:nvSpPr>
            <p:cNvPr id="1844" name="Google Shape;1844;p15"/>
            <p:cNvSpPr/>
            <p:nvPr/>
          </p:nvSpPr>
          <p:spPr>
            <a:xfrm>
              <a:off x="5168597" y="3321484"/>
              <a:ext cx="32877" cy="62642"/>
            </a:xfrm>
            <a:custGeom>
              <a:rect b="b" l="l" r="r" t="t"/>
              <a:pathLst>
                <a:path extrusionOk="0" h="1530" w="803">
                  <a:moveTo>
                    <a:pt x="802" y="451"/>
                  </a:moveTo>
                  <a:lnTo>
                    <a:pt x="802" y="1529"/>
                  </a:lnTo>
                  <a:lnTo>
                    <a:pt x="0" y="1053"/>
                  </a:lnTo>
                  <a:lnTo>
                    <a:pt x="0"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15"/>
            <p:cNvSpPr/>
            <p:nvPr/>
          </p:nvSpPr>
          <p:spPr>
            <a:xfrm>
              <a:off x="6664664" y="1894116"/>
              <a:ext cx="766566" cy="660894"/>
            </a:xfrm>
            <a:custGeom>
              <a:rect b="b" l="l" r="r" t="t"/>
              <a:pathLst>
                <a:path extrusionOk="0" h="16142" w="18723">
                  <a:moveTo>
                    <a:pt x="17996" y="16141"/>
                  </a:moveTo>
                  <a:cubicBezTo>
                    <a:pt x="17720" y="16141"/>
                    <a:pt x="17444" y="15941"/>
                    <a:pt x="17369" y="15640"/>
                  </a:cubicBezTo>
                  <a:lnTo>
                    <a:pt x="16316" y="10953"/>
                  </a:lnTo>
                  <a:cubicBezTo>
                    <a:pt x="16016" y="9625"/>
                    <a:pt x="15214" y="8372"/>
                    <a:pt x="14337" y="7846"/>
                  </a:cubicBezTo>
                  <a:lnTo>
                    <a:pt x="3735" y="1605"/>
                  </a:lnTo>
                  <a:cubicBezTo>
                    <a:pt x="3409" y="1404"/>
                    <a:pt x="3083" y="1354"/>
                    <a:pt x="2883" y="1430"/>
                  </a:cubicBezTo>
                  <a:cubicBezTo>
                    <a:pt x="2607" y="1530"/>
                    <a:pt x="2482" y="1831"/>
                    <a:pt x="2407" y="2056"/>
                  </a:cubicBezTo>
                  <a:lnTo>
                    <a:pt x="1354" y="5490"/>
                  </a:lnTo>
                  <a:cubicBezTo>
                    <a:pt x="1229" y="5841"/>
                    <a:pt x="878" y="6041"/>
                    <a:pt x="552" y="5916"/>
                  </a:cubicBezTo>
                  <a:cubicBezTo>
                    <a:pt x="201" y="5816"/>
                    <a:pt x="1" y="5465"/>
                    <a:pt x="101" y="5114"/>
                  </a:cubicBezTo>
                  <a:lnTo>
                    <a:pt x="1179" y="1680"/>
                  </a:lnTo>
                  <a:cubicBezTo>
                    <a:pt x="1379" y="978"/>
                    <a:pt x="1830" y="452"/>
                    <a:pt x="2407" y="227"/>
                  </a:cubicBezTo>
                  <a:cubicBezTo>
                    <a:pt x="3008" y="1"/>
                    <a:pt x="3710" y="101"/>
                    <a:pt x="4387" y="502"/>
                  </a:cubicBezTo>
                  <a:lnTo>
                    <a:pt x="14988" y="6743"/>
                  </a:lnTo>
                  <a:cubicBezTo>
                    <a:pt x="16191" y="7445"/>
                    <a:pt x="17194" y="8973"/>
                    <a:pt x="17570" y="10653"/>
                  </a:cubicBezTo>
                  <a:lnTo>
                    <a:pt x="18647" y="15339"/>
                  </a:lnTo>
                  <a:cubicBezTo>
                    <a:pt x="18723" y="15690"/>
                    <a:pt x="18497" y="16041"/>
                    <a:pt x="18146" y="16116"/>
                  </a:cubicBezTo>
                  <a:cubicBezTo>
                    <a:pt x="18096" y="16116"/>
                    <a:pt x="18046" y="16141"/>
                    <a:pt x="17996" y="1614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15"/>
            <p:cNvSpPr/>
            <p:nvPr/>
          </p:nvSpPr>
          <p:spPr>
            <a:xfrm>
              <a:off x="6509739" y="1996758"/>
              <a:ext cx="12324" cy="324306"/>
            </a:xfrm>
            <a:custGeom>
              <a:rect b="b" l="l" r="r" t="t"/>
              <a:pathLst>
                <a:path extrusionOk="0" h="7921" w="301">
                  <a:moveTo>
                    <a:pt x="301" y="7920"/>
                  </a:moveTo>
                  <a:lnTo>
                    <a:pt x="25" y="7770"/>
                  </a:lnTo>
                  <a:lnTo>
                    <a:pt x="0" y="0"/>
                  </a:lnTo>
                  <a:lnTo>
                    <a:pt x="276" y="176"/>
                  </a:lnTo>
                  <a:close/>
                </a:path>
              </a:pathLst>
            </a:custGeom>
            <a:solidFill>
              <a:srgbClr val="737C8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15"/>
            <p:cNvSpPr/>
            <p:nvPr/>
          </p:nvSpPr>
          <p:spPr>
            <a:xfrm>
              <a:off x="6509739" y="1694031"/>
              <a:ext cx="15435" cy="8270"/>
            </a:xfrm>
            <a:custGeom>
              <a:rect b="b" l="l" r="r" t="t"/>
              <a:pathLst>
                <a:path extrusionOk="0" h="202" w="377">
                  <a:moveTo>
                    <a:pt x="276" y="201"/>
                  </a:moveTo>
                  <a:lnTo>
                    <a:pt x="0" y="51"/>
                  </a:lnTo>
                  <a:cubicBezTo>
                    <a:pt x="50" y="26"/>
                    <a:pt x="75" y="1"/>
                    <a:pt x="100" y="1"/>
                  </a:cubicBezTo>
                  <a:lnTo>
                    <a:pt x="376" y="151"/>
                  </a:lnTo>
                  <a:cubicBezTo>
                    <a:pt x="351" y="176"/>
                    <a:pt x="326" y="176"/>
                    <a:pt x="276" y="201"/>
                  </a:cubicBezTo>
                  <a:close/>
                </a:path>
              </a:pathLst>
            </a:custGeom>
            <a:solidFill>
              <a:srgbClr val="ADBAC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15"/>
            <p:cNvSpPr/>
            <p:nvPr/>
          </p:nvSpPr>
          <p:spPr>
            <a:xfrm>
              <a:off x="6513833" y="1691984"/>
              <a:ext cx="15435" cy="8270"/>
            </a:xfrm>
            <a:custGeom>
              <a:rect b="b" l="l" r="r" t="t"/>
              <a:pathLst>
                <a:path extrusionOk="0" h="202" w="377">
                  <a:moveTo>
                    <a:pt x="276" y="201"/>
                  </a:moveTo>
                  <a:lnTo>
                    <a:pt x="0" y="51"/>
                  </a:lnTo>
                  <a:cubicBezTo>
                    <a:pt x="50" y="26"/>
                    <a:pt x="76" y="26"/>
                    <a:pt x="101" y="1"/>
                  </a:cubicBezTo>
                  <a:lnTo>
                    <a:pt x="376" y="176"/>
                  </a:lnTo>
                  <a:cubicBezTo>
                    <a:pt x="351" y="176"/>
                    <a:pt x="326" y="201"/>
                    <a:pt x="276" y="201"/>
                  </a:cubicBezTo>
                  <a:close/>
                </a:path>
              </a:pathLst>
            </a:custGeom>
            <a:solidFill>
              <a:srgbClr val="A8B5BC"/>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15"/>
            <p:cNvSpPr/>
            <p:nvPr/>
          </p:nvSpPr>
          <p:spPr>
            <a:xfrm>
              <a:off x="6517927" y="1691984"/>
              <a:ext cx="14412" cy="7247"/>
            </a:xfrm>
            <a:custGeom>
              <a:rect b="b" l="l" r="r" t="t"/>
              <a:pathLst>
                <a:path extrusionOk="0" h="177" w="352">
                  <a:moveTo>
                    <a:pt x="276" y="176"/>
                  </a:moveTo>
                  <a:lnTo>
                    <a:pt x="1" y="1"/>
                  </a:lnTo>
                  <a:cubicBezTo>
                    <a:pt x="26" y="1"/>
                    <a:pt x="51" y="1"/>
                    <a:pt x="76" y="1"/>
                  </a:cubicBezTo>
                  <a:lnTo>
                    <a:pt x="352" y="151"/>
                  </a:lnTo>
                  <a:cubicBezTo>
                    <a:pt x="326" y="151"/>
                    <a:pt x="301" y="176"/>
                    <a:pt x="276" y="176"/>
                  </a:cubicBezTo>
                  <a:close/>
                </a:path>
              </a:pathLst>
            </a:custGeom>
            <a:solidFill>
              <a:srgbClr val="A4B0B7"/>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15"/>
            <p:cNvSpPr/>
            <p:nvPr/>
          </p:nvSpPr>
          <p:spPr>
            <a:xfrm>
              <a:off x="6520998" y="1691984"/>
              <a:ext cx="13388" cy="6182"/>
            </a:xfrm>
            <a:custGeom>
              <a:rect b="b" l="l" r="r" t="t"/>
              <a:pathLst>
                <a:path extrusionOk="0" h="151" w="327">
                  <a:moveTo>
                    <a:pt x="277" y="151"/>
                  </a:moveTo>
                  <a:lnTo>
                    <a:pt x="1" y="1"/>
                  </a:lnTo>
                  <a:cubicBezTo>
                    <a:pt x="1" y="1"/>
                    <a:pt x="26" y="1"/>
                    <a:pt x="51" y="1"/>
                  </a:cubicBezTo>
                  <a:lnTo>
                    <a:pt x="327" y="151"/>
                  </a:lnTo>
                  <a:cubicBezTo>
                    <a:pt x="302" y="151"/>
                    <a:pt x="277" y="151"/>
                    <a:pt x="277" y="151"/>
                  </a:cubicBezTo>
                  <a:close/>
                </a:path>
              </a:pathLst>
            </a:custGeom>
            <a:solidFill>
              <a:srgbClr val="A0ACB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15"/>
            <p:cNvSpPr/>
            <p:nvPr/>
          </p:nvSpPr>
          <p:spPr>
            <a:xfrm>
              <a:off x="6523045" y="1691984"/>
              <a:ext cx="13388" cy="6182"/>
            </a:xfrm>
            <a:custGeom>
              <a:rect b="b" l="l" r="r" t="t"/>
              <a:pathLst>
                <a:path extrusionOk="0" h="151" w="327">
                  <a:moveTo>
                    <a:pt x="277" y="151"/>
                  </a:moveTo>
                  <a:lnTo>
                    <a:pt x="1" y="1"/>
                  </a:lnTo>
                  <a:cubicBezTo>
                    <a:pt x="1" y="1"/>
                    <a:pt x="26" y="1"/>
                    <a:pt x="51" y="1"/>
                  </a:cubicBezTo>
                  <a:lnTo>
                    <a:pt x="327" y="151"/>
                  </a:lnTo>
                  <a:cubicBezTo>
                    <a:pt x="302" y="151"/>
                    <a:pt x="277" y="151"/>
                    <a:pt x="277" y="151"/>
                  </a:cubicBezTo>
                  <a:close/>
                </a:path>
              </a:pathLst>
            </a:custGeom>
            <a:solidFill>
              <a:srgbClr val="9CA7AE"/>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15"/>
            <p:cNvSpPr/>
            <p:nvPr/>
          </p:nvSpPr>
          <p:spPr>
            <a:xfrm>
              <a:off x="6525133" y="1691984"/>
              <a:ext cx="13347" cy="6182"/>
            </a:xfrm>
            <a:custGeom>
              <a:rect b="b" l="l" r="r" t="t"/>
              <a:pathLst>
                <a:path extrusionOk="0" h="151" w="326">
                  <a:moveTo>
                    <a:pt x="276" y="151"/>
                  </a:moveTo>
                  <a:lnTo>
                    <a:pt x="0" y="1"/>
                  </a:lnTo>
                  <a:cubicBezTo>
                    <a:pt x="0" y="1"/>
                    <a:pt x="25" y="1"/>
                    <a:pt x="50" y="1"/>
                  </a:cubicBezTo>
                  <a:lnTo>
                    <a:pt x="326" y="151"/>
                  </a:lnTo>
                  <a:cubicBezTo>
                    <a:pt x="301" y="151"/>
                    <a:pt x="276" y="151"/>
                    <a:pt x="276" y="151"/>
                  </a:cubicBezTo>
                  <a:close/>
                </a:path>
              </a:pathLst>
            </a:custGeom>
            <a:solidFill>
              <a:srgbClr val="97A2A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15"/>
            <p:cNvSpPr/>
            <p:nvPr/>
          </p:nvSpPr>
          <p:spPr>
            <a:xfrm>
              <a:off x="6527180" y="1691984"/>
              <a:ext cx="12324" cy="7247"/>
            </a:xfrm>
            <a:custGeom>
              <a:rect b="b" l="l" r="r" t="t"/>
              <a:pathLst>
                <a:path extrusionOk="0" h="177" w="301">
                  <a:moveTo>
                    <a:pt x="276" y="151"/>
                  </a:moveTo>
                  <a:lnTo>
                    <a:pt x="0" y="1"/>
                  </a:lnTo>
                  <a:cubicBezTo>
                    <a:pt x="0" y="1"/>
                    <a:pt x="25" y="1"/>
                    <a:pt x="25" y="1"/>
                  </a:cubicBezTo>
                  <a:lnTo>
                    <a:pt x="301" y="176"/>
                  </a:lnTo>
                  <a:cubicBezTo>
                    <a:pt x="301" y="176"/>
                    <a:pt x="276" y="151"/>
                    <a:pt x="276" y="151"/>
                  </a:cubicBezTo>
                  <a:close/>
                </a:path>
              </a:pathLst>
            </a:custGeom>
            <a:solidFill>
              <a:srgbClr val="939EA4"/>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15"/>
            <p:cNvSpPr/>
            <p:nvPr/>
          </p:nvSpPr>
          <p:spPr>
            <a:xfrm>
              <a:off x="6528204" y="1691984"/>
              <a:ext cx="13388" cy="7247"/>
            </a:xfrm>
            <a:custGeom>
              <a:rect b="b" l="l" r="r" t="t"/>
              <a:pathLst>
                <a:path extrusionOk="0" h="177" w="327">
                  <a:moveTo>
                    <a:pt x="276" y="176"/>
                  </a:moveTo>
                  <a:lnTo>
                    <a:pt x="0" y="1"/>
                  </a:lnTo>
                  <a:cubicBezTo>
                    <a:pt x="25" y="1"/>
                    <a:pt x="25" y="26"/>
                    <a:pt x="50" y="26"/>
                  </a:cubicBezTo>
                  <a:lnTo>
                    <a:pt x="326" y="176"/>
                  </a:lnTo>
                  <a:cubicBezTo>
                    <a:pt x="301" y="176"/>
                    <a:pt x="301" y="176"/>
                    <a:pt x="276" y="176"/>
                  </a:cubicBezTo>
                  <a:close/>
                </a:path>
              </a:pathLst>
            </a:custGeom>
            <a:solidFill>
              <a:srgbClr val="8F999F"/>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15"/>
            <p:cNvSpPr/>
            <p:nvPr/>
          </p:nvSpPr>
          <p:spPr>
            <a:xfrm>
              <a:off x="6530251" y="1693008"/>
              <a:ext cx="12365" cy="7247"/>
            </a:xfrm>
            <a:custGeom>
              <a:rect b="b" l="l" r="r" t="t"/>
              <a:pathLst>
                <a:path extrusionOk="0" h="177" w="302">
                  <a:moveTo>
                    <a:pt x="276" y="151"/>
                  </a:moveTo>
                  <a:lnTo>
                    <a:pt x="0" y="1"/>
                  </a:lnTo>
                  <a:cubicBezTo>
                    <a:pt x="0" y="1"/>
                    <a:pt x="25" y="1"/>
                    <a:pt x="25" y="26"/>
                  </a:cubicBezTo>
                  <a:lnTo>
                    <a:pt x="301" y="176"/>
                  </a:lnTo>
                  <a:cubicBezTo>
                    <a:pt x="301" y="176"/>
                    <a:pt x="276" y="151"/>
                    <a:pt x="276" y="151"/>
                  </a:cubicBezTo>
                  <a:close/>
                </a:path>
              </a:pathLst>
            </a:custGeom>
            <a:solidFill>
              <a:srgbClr val="8A949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15"/>
            <p:cNvSpPr/>
            <p:nvPr/>
          </p:nvSpPr>
          <p:spPr>
            <a:xfrm>
              <a:off x="6531274" y="1694031"/>
              <a:ext cx="12365" cy="6223"/>
            </a:xfrm>
            <a:custGeom>
              <a:rect b="b" l="l" r="r" t="t"/>
              <a:pathLst>
                <a:path extrusionOk="0" h="152" w="302">
                  <a:moveTo>
                    <a:pt x="276" y="151"/>
                  </a:moveTo>
                  <a:lnTo>
                    <a:pt x="0" y="1"/>
                  </a:lnTo>
                  <a:cubicBezTo>
                    <a:pt x="0" y="1"/>
                    <a:pt x="0" y="1"/>
                    <a:pt x="0" y="1"/>
                  </a:cubicBezTo>
                  <a:lnTo>
                    <a:pt x="301" y="151"/>
                  </a:lnTo>
                  <a:cubicBezTo>
                    <a:pt x="276" y="151"/>
                    <a:pt x="276" y="151"/>
                    <a:pt x="276" y="151"/>
                  </a:cubicBezTo>
                  <a:close/>
                </a:path>
              </a:pathLst>
            </a:custGeom>
            <a:solidFill>
              <a:srgbClr val="869095"/>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15"/>
            <p:cNvSpPr/>
            <p:nvPr/>
          </p:nvSpPr>
          <p:spPr>
            <a:xfrm>
              <a:off x="5805822" y="1693008"/>
              <a:ext cx="748060" cy="950234"/>
            </a:xfrm>
            <a:custGeom>
              <a:rect b="b" l="l" r="r" t="t"/>
              <a:pathLst>
                <a:path extrusionOk="0" h="23209" w="18271">
                  <a:moveTo>
                    <a:pt x="17469" y="226"/>
                  </a:moveTo>
                  <a:cubicBezTo>
                    <a:pt x="17895" y="1"/>
                    <a:pt x="18221" y="176"/>
                    <a:pt x="18221" y="652"/>
                  </a:cubicBezTo>
                  <a:lnTo>
                    <a:pt x="18271" y="14913"/>
                  </a:lnTo>
                  <a:lnTo>
                    <a:pt x="17494" y="15339"/>
                  </a:lnTo>
                  <a:lnTo>
                    <a:pt x="17469" y="7595"/>
                  </a:lnTo>
                  <a:lnTo>
                    <a:pt x="727" y="17269"/>
                  </a:lnTo>
                  <a:lnTo>
                    <a:pt x="727" y="22808"/>
                  </a:lnTo>
                  <a:lnTo>
                    <a:pt x="50" y="23209"/>
                  </a:lnTo>
                  <a:lnTo>
                    <a:pt x="0" y="11179"/>
                  </a:lnTo>
                  <a:cubicBezTo>
                    <a:pt x="0" y="10702"/>
                    <a:pt x="326" y="10126"/>
                    <a:pt x="752" y="9875"/>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15"/>
            <p:cNvSpPr/>
            <p:nvPr/>
          </p:nvSpPr>
          <p:spPr>
            <a:xfrm>
              <a:off x="5794522" y="1696078"/>
              <a:ext cx="726525" cy="947164"/>
            </a:xfrm>
            <a:custGeom>
              <a:rect b="b" l="l" r="r" t="t"/>
              <a:pathLst>
                <a:path extrusionOk="0" h="23134" w="17745">
                  <a:moveTo>
                    <a:pt x="301" y="10903"/>
                  </a:moveTo>
                  <a:cubicBezTo>
                    <a:pt x="301" y="10853"/>
                    <a:pt x="326" y="10803"/>
                    <a:pt x="326" y="10753"/>
                  </a:cubicBezTo>
                  <a:cubicBezTo>
                    <a:pt x="326" y="10728"/>
                    <a:pt x="351" y="10728"/>
                    <a:pt x="351" y="10728"/>
                  </a:cubicBezTo>
                  <a:cubicBezTo>
                    <a:pt x="351" y="10678"/>
                    <a:pt x="376" y="10602"/>
                    <a:pt x="401" y="10552"/>
                  </a:cubicBezTo>
                  <a:cubicBezTo>
                    <a:pt x="401" y="10552"/>
                    <a:pt x="401" y="10552"/>
                    <a:pt x="401" y="10552"/>
                  </a:cubicBezTo>
                  <a:cubicBezTo>
                    <a:pt x="426" y="10477"/>
                    <a:pt x="451" y="10427"/>
                    <a:pt x="502" y="10377"/>
                  </a:cubicBezTo>
                  <a:cubicBezTo>
                    <a:pt x="502" y="10377"/>
                    <a:pt x="502" y="10377"/>
                    <a:pt x="502" y="10377"/>
                  </a:cubicBezTo>
                  <a:cubicBezTo>
                    <a:pt x="527" y="10302"/>
                    <a:pt x="577" y="10252"/>
                    <a:pt x="602" y="10201"/>
                  </a:cubicBezTo>
                  <a:cubicBezTo>
                    <a:pt x="602" y="10201"/>
                    <a:pt x="602" y="10201"/>
                    <a:pt x="602" y="10201"/>
                  </a:cubicBezTo>
                  <a:cubicBezTo>
                    <a:pt x="652" y="10151"/>
                    <a:pt x="677" y="10101"/>
                    <a:pt x="727" y="10051"/>
                  </a:cubicBezTo>
                  <a:cubicBezTo>
                    <a:pt x="727" y="10051"/>
                    <a:pt x="752" y="10051"/>
                    <a:pt x="752" y="10026"/>
                  </a:cubicBezTo>
                  <a:cubicBezTo>
                    <a:pt x="777" y="10026"/>
                    <a:pt x="777" y="10001"/>
                    <a:pt x="802" y="9976"/>
                  </a:cubicBezTo>
                  <a:cubicBezTo>
                    <a:pt x="878" y="9926"/>
                    <a:pt x="953" y="9851"/>
                    <a:pt x="1028" y="9800"/>
                  </a:cubicBezTo>
                  <a:lnTo>
                    <a:pt x="17745" y="151"/>
                  </a:lnTo>
                  <a:lnTo>
                    <a:pt x="17469" y="1"/>
                  </a:lnTo>
                  <a:lnTo>
                    <a:pt x="752" y="9650"/>
                  </a:lnTo>
                  <a:cubicBezTo>
                    <a:pt x="677" y="9700"/>
                    <a:pt x="602" y="9750"/>
                    <a:pt x="527" y="9825"/>
                  </a:cubicBezTo>
                  <a:cubicBezTo>
                    <a:pt x="527" y="9825"/>
                    <a:pt x="502" y="9825"/>
                    <a:pt x="502" y="9851"/>
                  </a:cubicBezTo>
                  <a:cubicBezTo>
                    <a:pt x="502" y="9851"/>
                    <a:pt x="477" y="9876"/>
                    <a:pt x="477" y="9876"/>
                  </a:cubicBezTo>
                  <a:cubicBezTo>
                    <a:pt x="451" y="9876"/>
                    <a:pt x="451" y="9901"/>
                    <a:pt x="451" y="9901"/>
                  </a:cubicBezTo>
                  <a:cubicBezTo>
                    <a:pt x="426" y="9901"/>
                    <a:pt x="426" y="9926"/>
                    <a:pt x="426" y="9926"/>
                  </a:cubicBezTo>
                  <a:cubicBezTo>
                    <a:pt x="401" y="9951"/>
                    <a:pt x="376" y="9976"/>
                    <a:pt x="351" y="10001"/>
                  </a:cubicBezTo>
                  <a:cubicBezTo>
                    <a:pt x="351" y="10001"/>
                    <a:pt x="351" y="10026"/>
                    <a:pt x="326" y="10026"/>
                  </a:cubicBezTo>
                  <a:cubicBezTo>
                    <a:pt x="326" y="10026"/>
                    <a:pt x="326" y="10051"/>
                    <a:pt x="326" y="10051"/>
                  </a:cubicBezTo>
                  <a:cubicBezTo>
                    <a:pt x="326" y="10051"/>
                    <a:pt x="326" y="10051"/>
                    <a:pt x="301" y="10076"/>
                  </a:cubicBezTo>
                  <a:cubicBezTo>
                    <a:pt x="301" y="10101"/>
                    <a:pt x="276" y="10126"/>
                    <a:pt x="276" y="10126"/>
                  </a:cubicBezTo>
                  <a:cubicBezTo>
                    <a:pt x="251" y="10151"/>
                    <a:pt x="226" y="10176"/>
                    <a:pt x="226" y="10201"/>
                  </a:cubicBezTo>
                  <a:cubicBezTo>
                    <a:pt x="226" y="10201"/>
                    <a:pt x="226" y="10201"/>
                    <a:pt x="226" y="10201"/>
                  </a:cubicBezTo>
                  <a:cubicBezTo>
                    <a:pt x="226" y="10201"/>
                    <a:pt x="226" y="10201"/>
                    <a:pt x="226" y="10201"/>
                  </a:cubicBezTo>
                  <a:cubicBezTo>
                    <a:pt x="201" y="10226"/>
                    <a:pt x="201" y="10252"/>
                    <a:pt x="201" y="10252"/>
                  </a:cubicBezTo>
                  <a:cubicBezTo>
                    <a:pt x="176" y="10277"/>
                    <a:pt x="176" y="10302"/>
                    <a:pt x="151" y="10327"/>
                  </a:cubicBezTo>
                  <a:cubicBezTo>
                    <a:pt x="151" y="10352"/>
                    <a:pt x="151" y="10377"/>
                    <a:pt x="126" y="10377"/>
                  </a:cubicBezTo>
                  <a:cubicBezTo>
                    <a:pt x="126" y="10377"/>
                    <a:pt x="126" y="10377"/>
                    <a:pt x="126" y="10377"/>
                  </a:cubicBezTo>
                  <a:cubicBezTo>
                    <a:pt x="126" y="10402"/>
                    <a:pt x="126" y="10402"/>
                    <a:pt x="126" y="10402"/>
                  </a:cubicBezTo>
                  <a:cubicBezTo>
                    <a:pt x="126" y="10402"/>
                    <a:pt x="101" y="10427"/>
                    <a:pt x="101" y="10452"/>
                  </a:cubicBezTo>
                  <a:cubicBezTo>
                    <a:pt x="101" y="10477"/>
                    <a:pt x="76" y="10502"/>
                    <a:pt x="76" y="10527"/>
                  </a:cubicBezTo>
                  <a:cubicBezTo>
                    <a:pt x="76" y="10552"/>
                    <a:pt x="76" y="10552"/>
                    <a:pt x="76" y="10577"/>
                  </a:cubicBezTo>
                  <a:cubicBezTo>
                    <a:pt x="50" y="10577"/>
                    <a:pt x="50" y="10577"/>
                    <a:pt x="50" y="10577"/>
                  </a:cubicBezTo>
                  <a:cubicBezTo>
                    <a:pt x="50" y="10577"/>
                    <a:pt x="50" y="10602"/>
                    <a:pt x="50" y="10602"/>
                  </a:cubicBezTo>
                  <a:cubicBezTo>
                    <a:pt x="50" y="10627"/>
                    <a:pt x="25" y="10653"/>
                    <a:pt x="25" y="10703"/>
                  </a:cubicBezTo>
                  <a:cubicBezTo>
                    <a:pt x="25" y="10703"/>
                    <a:pt x="25" y="10728"/>
                    <a:pt x="25" y="10753"/>
                  </a:cubicBezTo>
                  <a:cubicBezTo>
                    <a:pt x="25" y="10753"/>
                    <a:pt x="25" y="10753"/>
                    <a:pt x="25" y="10778"/>
                  </a:cubicBezTo>
                  <a:cubicBezTo>
                    <a:pt x="25" y="10778"/>
                    <a:pt x="25" y="10778"/>
                    <a:pt x="25" y="10803"/>
                  </a:cubicBezTo>
                  <a:cubicBezTo>
                    <a:pt x="0" y="10853"/>
                    <a:pt x="0" y="10903"/>
                    <a:pt x="0" y="10953"/>
                  </a:cubicBezTo>
                  <a:lnTo>
                    <a:pt x="50" y="22983"/>
                  </a:lnTo>
                  <a:lnTo>
                    <a:pt x="326" y="23134"/>
                  </a:lnTo>
                  <a:lnTo>
                    <a:pt x="276" y="11104"/>
                  </a:lnTo>
                  <a:cubicBezTo>
                    <a:pt x="276" y="11054"/>
                    <a:pt x="276" y="10978"/>
                    <a:pt x="301" y="10928"/>
                  </a:cubicBezTo>
                  <a:cubicBezTo>
                    <a:pt x="301" y="10928"/>
                    <a:pt x="301" y="10903"/>
                    <a:pt x="301" y="10903"/>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15"/>
            <p:cNvSpPr/>
            <p:nvPr/>
          </p:nvSpPr>
          <p:spPr>
            <a:xfrm>
              <a:off x="7728748" y="3824295"/>
              <a:ext cx="52365" cy="300682"/>
            </a:xfrm>
            <a:custGeom>
              <a:rect b="b" l="l" r="r" t="t"/>
              <a:pathLst>
                <a:path extrusionOk="0" h="7344" w="1279">
                  <a:moveTo>
                    <a:pt x="1" y="7343"/>
                  </a:moveTo>
                  <a:lnTo>
                    <a:pt x="1103" y="75"/>
                  </a:lnTo>
                  <a:cubicBezTo>
                    <a:pt x="1154" y="50"/>
                    <a:pt x="1229" y="25"/>
                    <a:pt x="1279" y="0"/>
                  </a:cubicBezTo>
                  <a:lnTo>
                    <a:pt x="151" y="652"/>
                  </a:lnTo>
                  <a:cubicBezTo>
                    <a:pt x="101" y="652"/>
                    <a:pt x="51" y="7318"/>
                    <a:pt x="1" y="7343"/>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15"/>
            <p:cNvSpPr/>
            <p:nvPr/>
          </p:nvSpPr>
          <p:spPr>
            <a:xfrm>
              <a:off x="7734930" y="3822207"/>
              <a:ext cx="51342" cy="28783"/>
            </a:xfrm>
            <a:custGeom>
              <a:rect b="b" l="l" r="r" t="t"/>
              <a:pathLst>
                <a:path extrusionOk="0" h="703" w="1254">
                  <a:moveTo>
                    <a:pt x="0" y="703"/>
                  </a:moveTo>
                  <a:lnTo>
                    <a:pt x="1128" y="51"/>
                  </a:lnTo>
                  <a:cubicBezTo>
                    <a:pt x="1153" y="26"/>
                    <a:pt x="1203" y="26"/>
                    <a:pt x="1253" y="1"/>
                  </a:cubicBezTo>
                  <a:lnTo>
                    <a:pt x="125" y="653"/>
                  </a:lnTo>
                  <a:cubicBezTo>
                    <a:pt x="75" y="678"/>
                    <a:pt x="50" y="678"/>
                    <a:pt x="0" y="703"/>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15"/>
            <p:cNvSpPr/>
            <p:nvPr/>
          </p:nvSpPr>
          <p:spPr>
            <a:xfrm>
              <a:off x="7832413" y="4146469"/>
              <a:ext cx="80043" cy="175520"/>
            </a:xfrm>
            <a:custGeom>
              <a:rect b="b" l="l" r="r" t="t"/>
              <a:pathLst>
                <a:path extrusionOk="0" h="4287" w="1955">
                  <a:moveTo>
                    <a:pt x="1955" y="2282"/>
                  </a:moveTo>
                  <a:cubicBezTo>
                    <a:pt x="1955" y="2256"/>
                    <a:pt x="1955" y="2231"/>
                    <a:pt x="1955" y="2181"/>
                  </a:cubicBezTo>
                  <a:cubicBezTo>
                    <a:pt x="1955" y="2156"/>
                    <a:pt x="1955" y="2131"/>
                    <a:pt x="1955" y="2106"/>
                  </a:cubicBezTo>
                  <a:lnTo>
                    <a:pt x="1955" y="2081"/>
                  </a:lnTo>
                  <a:cubicBezTo>
                    <a:pt x="1955" y="2081"/>
                    <a:pt x="1955" y="2081"/>
                    <a:pt x="1955" y="2081"/>
                  </a:cubicBezTo>
                  <a:cubicBezTo>
                    <a:pt x="1955" y="2056"/>
                    <a:pt x="1930" y="2031"/>
                    <a:pt x="1930" y="2006"/>
                  </a:cubicBezTo>
                  <a:cubicBezTo>
                    <a:pt x="1930" y="1956"/>
                    <a:pt x="1930" y="1931"/>
                    <a:pt x="1930" y="1906"/>
                  </a:cubicBezTo>
                  <a:cubicBezTo>
                    <a:pt x="1930" y="1855"/>
                    <a:pt x="1905" y="1830"/>
                    <a:pt x="1905" y="1805"/>
                  </a:cubicBezTo>
                  <a:cubicBezTo>
                    <a:pt x="1905" y="1805"/>
                    <a:pt x="1905" y="1780"/>
                    <a:pt x="1905" y="1780"/>
                  </a:cubicBezTo>
                  <a:cubicBezTo>
                    <a:pt x="1905" y="1780"/>
                    <a:pt x="1905" y="1780"/>
                    <a:pt x="1905" y="1780"/>
                  </a:cubicBezTo>
                  <a:cubicBezTo>
                    <a:pt x="1905" y="1755"/>
                    <a:pt x="1880" y="1730"/>
                    <a:pt x="1880" y="1705"/>
                  </a:cubicBezTo>
                  <a:cubicBezTo>
                    <a:pt x="1880" y="1655"/>
                    <a:pt x="1880" y="1630"/>
                    <a:pt x="1855" y="1605"/>
                  </a:cubicBezTo>
                  <a:cubicBezTo>
                    <a:pt x="1855" y="1555"/>
                    <a:pt x="1855" y="1530"/>
                    <a:pt x="1830" y="1479"/>
                  </a:cubicBezTo>
                  <a:cubicBezTo>
                    <a:pt x="1830" y="1479"/>
                    <a:pt x="1830" y="1479"/>
                    <a:pt x="1830" y="1479"/>
                  </a:cubicBezTo>
                  <a:cubicBezTo>
                    <a:pt x="1830" y="1479"/>
                    <a:pt x="1830" y="1479"/>
                    <a:pt x="1830" y="1479"/>
                  </a:cubicBezTo>
                  <a:cubicBezTo>
                    <a:pt x="1830" y="1429"/>
                    <a:pt x="1805" y="1404"/>
                    <a:pt x="1805" y="1379"/>
                  </a:cubicBezTo>
                  <a:cubicBezTo>
                    <a:pt x="1805" y="1354"/>
                    <a:pt x="1780" y="1304"/>
                    <a:pt x="1780" y="1279"/>
                  </a:cubicBezTo>
                  <a:cubicBezTo>
                    <a:pt x="1754" y="1254"/>
                    <a:pt x="1754" y="1204"/>
                    <a:pt x="1729" y="1179"/>
                  </a:cubicBezTo>
                  <a:cubicBezTo>
                    <a:pt x="1729" y="1179"/>
                    <a:pt x="1729" y="1179"/>
                    <a:pt x="1729" y="1179"/>
                  </a:cubicBezTo>
                  <a:cubicBezTo>
                    <a:pt x="1729" y="1179"/>
                    <a:pt x="1729" y="1154"/>
                    <a:pt x="1729" y="1154"/>
                  </a:cubicBezTo>
                  <a:cubicBezTo>
                    <a:pt x="1729" y="1129"/>
                    <a:pt x="1704" y="1104"/>
                    <a:pt x="1704" y="1078"/>
                  </a:cubicBezTo>
                  <a:cubicBezTo>
                    <a:pt x="1679" y="1053"/>
                    <a:pt x="1679" y="1028"/>
                    <a:pt x="1654" y="978"/>
                  </a:cubicBezTo>
                  <a:cubicBezTo>
                    <a:pt x="1654" y="953"/>
                    <a:pt x="1629" y="928"/>
                    <a:pt x="1629" y="903"/>
                  </a:cubicBezTo>
                  <a:cubicBezTo>
                    <a:pt x="1604" y="878"/>
                    <a:pt x="1604" y="878"/>
                    <a:pt x="1604" y="878"/>
                  </a:cubicBezTo>
                  <a:cubicBezTo>
                    <a:pt x="1604" y="878"/>
                    <a:pt x="1604" y="853"/>
                    <a:pt x="1604" y="853"/>
                  </a:cubicBezTo>
                  <a:cubicBezTo>
                    <a:pt x="1604" y="828"/>
                    <a:pt x="1579" y="828"/>
                    <a:pt x="1579" y="803"/>
                  </a:cubicBezTo>
                  <a:cubicBezTo>
                    <a:pt x="1554" y="753"/>
                    <a:pt x="1554" y="728"/>
                    <a:pt x="1529" y="703"/>
                  </a:cubicBezTo>
                  <a:cubicBezTo>
                    <a:pt x="1504" y="652"/>
                    <a:pt x="1479" y="627"/>
                    <a:pt x="1479" y="577"/>
                  </a:cubicBezTo>
                  <a:cubicBezTo>
                    <a:pt x="1479" y="577"/>
                    <a:pt x="1454" y="577"/>
                    <a:pt x="1454" y="577"/>
                  </a:cubicBezTo>
                  <a:cubicBezTo>
                    <a:pt x="1454" y="577"/>
                    <a:pt x="1454" y="552"/>
                    <a:pt x="1454" y="552"/>
                  </a:cubicBezTo>
                  <a:cubicBezTo>
                    <a:pt x="1429" y="502"/>
                    <a:pt x="1404" y="452"/>
                    <a:pt x="1379" y="402"/>
                  </a:cubicBezTo>
                  <a:cubicBezTo>
                    <a:pt x="1353" y="377"/>
                    <a:pt x="1353" y="377"/>
                    <a:pt x="1328" y="352"/>
                  </a:cubicBezTo>
                  <a:cubicBezTo>
                    <a:pt x="1303" y="302"/>
                    <a:pt x="1278" y="251"/>
                    <a:pt x="1253" y="226"/>
                  </a:cubicBezTo>
                  <a:cubicBezTo>
                    <a:pt x="1228" y="201"/>
                    <a:pt x="1228" y="176"/>
                    <a:pt x="1203" y="151"/>
                  </a:cubicBezTo>
                  <a:cubicBezTo>
                    <a:pt x="1178" y="101"/>
                    <a:pt x="1153" y="51"/>
                    <a:pt x="1103" y="1"/>
                  </a:cubicBezTo>
                  <a:lnTo>
                    <a:pt x="0" y="652"/>
                  </a:lnTo>
                  <a:cubicBezTo>
                    <a:pt x="50" y="728"/>
                    <a:pt x="100" y="803"/>
                    <a:pt x="125" y="878"/>
                  </a:cubicBezTo>
                  <a:cubicBezTo>
                    <a:pt x="150" y="903"/>
                    <a:pt x="201" y="953"/>
                    <a:pt x="226" y="1003"/>
                  </a:cubicBezTo>
                  <a:cubicBezTo>
                    <a:pt x="251" y="1053"/>
                    <a:pt x="301" y="1129"/>
                    <a:pt x="326" y="1204"/>
                  </a:cubicBezTo>
                  <a:cubicBezTo>
                    <a:pt x="351" y="1204"/>
                    <a:pt x="351" y="1229"/>
                    <a:pt x="351" y="1229"/>
                  </a:cubicBezTo>
                  <a:cubicBezTo>
                    <a:pt x="401" y="1329"/>
                    <a:pt x="451" y="1404"/>
                    <a:pt x="476" y="1505"/>
                  </a:cubicBezTo>
                  <a:cubicBezTo>
                    <a:pt x="501" y="1505"/>
                    <a:pt x="501" y="1505"/>
                    <a:pt x="501" y="1530"/>
                  </a:cubicBezTo>
                  <a:cubicBezTo>
                    <a:pt x="526" y="1605"/>
                    <a:pt x="577" y="1705"/>
                    <a:pt x="602" y="1805"/>
                  </a:cubicBezTo>
                  <a:cubicBezTo>
                    <a:pt x="602" y="1805"/>
                    <a:pt x="627" y="1805"/>
                    <a:pt x="627" y="1830"/>
                  </a:cubicBezTo>
                  <a:cubicBezTo>
                    <a:pt x="652" y="1906"/>
                    <a:pt x="677" y="2006"/>
                    <a:pt x="702" y="2106"/>
                  </a:cubicBezTo>
                  <a:cubicBezTo>
                    <a:pt x="702" y="2131"/>
                    <a:pt x="702" y="2131"/>
                    <a:pt x="702" y="2131"/>
                  </a:cubicBezTo>
                  <a:cubicBezTo>
                    <a:pt x="752" y="2231"/>
                    <a:pt x="777" y="2332"/>
                    <a:pt x="777" y="2432"/>
                  </a:cubicBezTo>
                  <a:cubicBezTo>
                    <a:pt x="777" y="2432"/>
                    <a:pt x="777" y="2432"/>
                    <a:pt x="777" y="2432"/>
                  </a:cubicBezTo>
                  <a:cubicBezTo>
                    <a:pt x="802" y="2532"/>
                    <a:pt x="827" y="2632"/>
                    <a:pt x="827" y="2733"/>
                  </a:cubicBezTo>
                  <a:cubicBezTo>
                    <a:pt x="827" y="2733"/>
                    <a:pt x="827" y="2733"/>
                    <a:pt x="827" y="2733"/>
                  </a:cubicBezTo>
                  <a:cubicBezTo>
                    <a:pt x="852" y="2833"/>
                    <a:pt x="852" y="2933"/>
                    <a:pt x="852" y="3033"/>
                  </a:cubicBezTo>
                  <a:cubicBezTo>
                    <a:pt x="852" y="3184"/>
                    <a:pt x="827" y="3309"/>
                    <a:pt x="802" y="3459"/>
                  </a:cubicBezTo>
                  <a:cubicBezTo>
                    <a:pt x="802" y="3459"/>
                    <a:pt x="802" y="3459"/>
                    <a:pt x="802" y="3459"/>
                  </a:cubicBezTo>
                  <a:cubicBezTo>
                    <a:pt x="777" y="3585"/>
                    <a:pt x="727" y="3710"/>
                    <a:pt x="702" y="3810"/>
                  </a:cubicBezTo>
                  <a:cubicBezTo>
                    <a:pt x="702" y="3810"/>
                    <a:pt x="677" y="3810"/>
                    <a:pt x="677" y="3810"/>
                  </a:cubicBezTo>
                  <a:cubicBezTo>
                    <a:pt x="652" y="3911"/>
                    <a:pt x="602" y="3986"/>
                    <a:pt x="551" y="4036"/>
                  </a:cubicBezTo>
                  <a:cubicBezTo>
                    <a:pt x="526" y="4061"/>
                    <a:pt x="501" y="4086"/>
                    <a:pt x="476" y="4111"/>
                  </a:cubicBezTo>
                  <a:cubicBezTo>
                    <a:pt x="426" y="4186"/>
                    <a:pt x="351" y="4236"/>
                    <a:pt x="276" y="4287"/>
                  </a:cubicBezTo>
                  <a:lnTo>
                    <a:pt x="1379" y="3635"/>
                  </a:lnTo>
                  <a:cubicBezTo>
                    <a:pt x="1454" y="3610"/>
                    <a:pt x="1529" y="3535"/>
                    <a:pt x="1604" y="3459"/>
                  </a:cubicBezTo>
                  <a:cubicBezTo>
                    <a:pt x="1629" y="3434"/>
                    <a:pt x="1629" y="3434"/>
                    <a:pt x="1654" y="3409"/>
                  </a:cubicBezTo>
                  <a:cubicBezTo>
                    <a:pt x="1679" y="3359"/>
                    <a:pt x="1704" y="3334"/>
                    <a:pt x="1729" y="3309"/>
                  </a:cubicBezTo>
                  <a:cubicBezTo>
                    <a:pt x="1754" y="3259"/>
                    <a:pt x="1780" y="3234"/>
                    <a:pt x="1805" y="3184"/>
                  </a:cubicBezTo>
                  <a:cubicBezTo>
                    <a:pt x="1805" y="3184"/>
                    <a:pt x="1805" y="3159"/>
                    <a:pt x="1805" y="3159"/>
                  </a:cubicBezTo>
                  <a:cubicBezTo>
                    <a:pt x="1805" y="3159"/>
                    <a:pt x="1805" y="3159"/>
                    <a:pt x="1805" y="3159"/>
                  </a:cubicBezTo>
                  <a:cubicBezTo>
                    <a:pt x="1830" y="3134"/>
                    <a:pt x="1830" y="3109"/>
                    <a:pt x="1855" y="3058"/>
                  </a:cubicBezTo>
                  <a:cubicBezTo>
                    <a:pt x="1855" y="3033"/>
                    <a:pt x="1880" y="2983"/>
                    <a:pt x="1880" y="2958"/>
                  </a:cubicBezTo>
                  <a:cubicBezTo>
                    <a:pt x="1905" y="2933"/>
                    <a:pt x="1905" y="2883"/>
                    <a:pt x="1905" y="2858"/>
                  </a:cubicBezTo>
                  <a:cubicBezTo>
                    <a:pt x="1905" y="2833"/>
                    <a:pt x="1905" y="2833"/>
                    <a:pt x="1930" y="2808"/>
                  </a:cubicBezTo>
                  <a:cubicBezTo>
                    <a:pt x="1930" y="2808"/>
                    <a:pt x="1930" y="2808"/>
                    <a:pt x="1930" y="2808"/>
                  </a:cubicBezTo>
                  <a:cubicBezTo>
                    <a:pt x="1930" y="2783"/>
                    <a:pt x="1930" y="2783"/>
                    <a:pt x="1930" y="2758"/>
                  </a:cubicBezTo>
                  <a:cubicBezTo>
                    <a:pt x="1930" y="2733"/>
                    <a:pt x="1930" y="2708"/>
                    <a:pt x="1955" y="2657"/>
                  </a:cubicBezTo>
                  <a:cubicBezTo>
                    <a:pt x="1955" y="2632"/>
                    <a:pt x="1955" y="2607"/>
                    <a:pt x="1955" y="2582"/>
                  </a:cubicBezTo>
                  <a:cubicBezTo>
                    <a:pt x="1955" y="2532"/>
                    <a:pt x="1955" y="2507"/>
                    <a:pt x="1955" y="2482"/>
                  </a:cubicBezTo>
                  <a:cubicBezTo>
                    <a:pt x="1955" y="2457"/>
                    <a:pt x="1955" y="2407"/>
                    <a:pt x="1955" y="2382"/>
                  </a:cubicBezTo>
                  <a:lnTo>
                    <a:pt x="1955" y="2382"/>
                  </a:lnTo>
                  <a:cubicBezTo>
                    <a:pt x="1955" y="2357"/>
                    <a:pt x="1955" y="2307"/>
                    <a:pt x="1955" y="2282"/>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15"/>
            <p:cNvSpPr/>
            <p:nvPr/>
          </p:nvSpPr>
          <p:spPr>
            <a:xfrm>
              <a:off x="7705165" y="3714488"/>
              <a:ext cx="162173" cy="628017"/>
            </a:xfrm>
            <a:custGeom>
              <a:rect b="b" l="l" r="r" t="t"/>
              <a:pathLst>
                <a:path extrusionOk="0" h="15339" w="3961">
                  <a:moveTo>
                    <a:pt x="3108" y="1304"/>
                  </a:moveTo>
                  <a:lnTo>
                    <a:pt x="3108" y="11203"/>
                  </a:lnTo>
                  <a:cubicBezTo>
                    <a:pt x="3609" y="11930"/>
                    <a:pt x="3960" y="12807"/>
                    <a:pt x="3960" y="13584"/>
                  </a:cubicBezTo>
                  <a:cubicBezTo>
                    <a:pt x="3960" y="14838"/>
                    <a:pt x="3058" y="15339"/>
                    <a:pt x="1955" y="14712"/>
                  </a:cubicBezTo>
                  <a:cubicBezTo>
                    <a:pt x="877" y="14086"/>
                    <a:pt x="0" y="12557"/>
                    <a:pt x="0" y="11279"/>
                  </a:cubicBezTo>
                  <a:cubicBezTo>
                    <a:pt x="0" y="10502"/>
                    <a:pt x="326" y="3409"/>
                    <a:pt x="852" y="3284"/>
                  </a:cubicBezTo>
                  <a:lnTo>
                    <a:pt x="852" y="0"/>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15"/>
            <p:cNvSpPr/>
            <p:nvPr/>
          </p:nvSpPr>
          <p:spPr>
            <a:xfrm>
              <a:off x="7832413" y="3741142"/>
              <a:ext cx="46183" cy="432066"/>
            </a:xfrm>
            <a:custGeom>
              <a:rect b="b" l="l" r="r" t="t"/>
              <a:pathLst>
                <a:path extrusionOk="0" h="10553" w="1128">
                  <a:moveTo>
                    <a:pt x="0" y="653"/>
                  </a:moveTo>
                  <a:lnTo>
                    <a:pt x="1128" y="1"/>
                  </a:lnTo>
                  <a:lnTo>
                    <a:pt x="1103" y="9901"/>
                  </a:lnTo>
                  <a:lnTo>
                    <a:pt x="0" y="10552"/>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15"/>
            <p:cNvSpPr/>
            <p:nvPr/>
          </p:nvSpPr>
          <p:spPr>
            <a:xfrm>
              <a:off x="7740048" y="3687794"/>
              <a:ext cx="138549" cy="80084"/>
            </a:xfrm>
            <a:custGeom>
              <a:rect b="b" l="l" r="r" t="t"/>
              <a:pathLst>
                <a:path extrusionOk="0" h="1956" w="3384">
                  <a:moveTo>
                    <a:pt x="0" y="652"/>
                  </a:moveTo>
                  <a:lnTo>
                    <a:pt x="1128" y="1"/>
                  </a:lnTo>
                  <a:lnTo>
                    <a:pt x="3384" y="1304"/>
                  </a:lnTo>
                  <a:lnTo>
                    <a:pt x="2256" y="1956"/>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15"/>
            <p:cNvSpPr/>
            <p:nvPr/>
          </p:nvSpPr>
          <p:spPr>
            <a:xfrm>
              <a:off x="7676424" y="4220370"/>
              <a:ext cx="140637" cy="206268"/>
            </a:xfrm>
            <a:custGeom>
              <a:rect b="b" l="l" r="r" t="t"/>
              <a:pathLst>
                <a:path extrusionOk="0" h="5038" w="3435">
                  <a:moveTo>
                    <a:pt x="1730" y="552"/>
                  </a:moveTo>
                  <a:cubicBezTo>
                    <a:pt x="2657" y="1103"/>
                    <a:pt x="3434" y="2406"/>
                    <a:pt x="3434" y="3509"/>
                  </a:cubicBezTo>
                  <a:cubicBezTo>
                    <a:pt x="3434" y="4587"/>
                    <a:pt x="2657" y="5038"/>
                    <a:pt x="1705" y="4487"/>
                  </a:cubicBezTo>
                  <a:cubicBezTo>
                    <a:pt x="777" y="3935"/>
                    <a:pt x="1" y="2607"/>
                    <a:pt x="1" y="1529"/>
                  </a:cubicBezTo>
                  <a:cubicBezTo>
                    <a:pt x="1" y="451"/>
                    <a:pt x="777" y="0"/>
                    <a:pt x="1730" y="552"/>
                  </a:cubicBez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15"/>
            <p:cNvSpPr/>
            <p:nvPr/>
          </p:nvSpPr>
          <p:spPr>
            <a:xfrm>
              <a:off x="7696936" y="4207023"/>
              <a:ext cx="165244" cy="202174"/>
            </a:xfrm>
            <a:custGeom>
              <a:rect b="b" l="l" r="r" t="t"/>
              <a:pathLst>
                <a:path extrusionOk="0" h="4938" w="4036">
                  <a:moveTo>
                    <a:pt x="4036" y="3108"/>
                  </a:moveTo>
                  <a:cubicBezTo>
                    <a:pt x="4036" y="3083"/>
                    <a:pt x="4036" y="3058"/>
                    <a:pt x="4036" y="3033"/>
                  </a:cubicBezTo>
                  <a:cubicBezTo>
                    <a:pt x="4036" y="2983"/>
                    <a:pt x="4036" y="2958"/>
                    <a:pt x="4036" y="2933"/>
                  </a:cubicBezTo>
                  <a:cubicBezTo>
                    <a:pt x="4036" y="2908"/>
                    <a:pt x="4036" y="2883"/>
                    <a:pt x="4036" y="2858"/>
                  </a:cubicBezTo>
                  <a:cubicBezTo>
                    <a:pt x="4011" y="2833"/>
                    <a:pt x="4011" y="2808"/>
                    <a:pt x="4011" y="2757"/>
                  </a:cubicBezTo>
                  <a:cubicBezTo>
                    <a:pt x="4011" y="2757"/>
                    <a:pt x="4011" y="2757"/>
                    <a:pt x="4011" y="2757"/>
                  </a:cubicBezTo>
                  <a:cubicBezTo>
                    <a:pt x="4011" y="2757"/>
                    <a:pt x="4011" y="2757"/>
                    <a:pt x="4011" y="2757"/>
                  </a:cubicBezTo>
                  <a:cubicBezTo>
                    <a:pt x="4011" y="2732"/>
                    <a:pt x="4011" y="2707"/>
                    <a:pt x="3986" y="2682"/>
                  </a:cubicBezTo>
                  <a:cubicBezTo>
                    <a:pt x="3986" y="2657"/>
                    <a:pt x="3986" y="2632"/>
                    <a:pt x="3986" y="2582"/>
                  </a:cubicBezTo>
                  <a:cubicBezTo>
                    <a:pt x="3961" y="2557"/>
                    <a:pt x="3961" y="2532"/>
                    <a:pt x="3961" y="2507"/>
                  </a:cubicBezTo>
                  <a:cubicBezTo>
                    <a:pt x="3961" y="2482"/>
                    <a:pt x="3936" y="2432"/>
                    <a:pt x="3936" y="2407"/>
                  </a:cubicBezTo>
                  <a:cubicBezTo>
                    <a:pt x="3936" y="2381"/>
                    <a:pt x="3911" y="2356"/>
                    <a:pt x="3911" y="2331"/>
                  </a:cubicBezTo>
                  <a:cubicBezTo>
                    <a:pt x="3911" y="2331"/>
                    <a:pt x="3911" y="2331"/>
                    <a:pt x="3911" y="2331"/>
                  </a:cubicBezTo>
                  <a:cubicBezTo>
                    <a:pt x="3911" y="2331"/>
                    <a:pt x="3911" y="2331"/>
                    <a:pt x="3911" y="2331"/>
                  </a:cubicBezTo>
                  <a:cubicBezTo>
                    <a:pt x="3911" y="2281"/>
                    <a:pt x="3886" y="2256"/>
                    <a:pt x="3886" y="2231"/>
                  </a:cubicBezTo>
                  <a:cubicBezTo>
                    <a:pt x="3860" y="2206"/>
                    <a:pt x="3860" y="2181"/>
                    <a:pt x="3860" y="2156"/>
                  </a:cubicBezTo>
                  <a:cubicBezTo>
                    <a:pt x="3835" y="2131"/>
                    <a:pt x="3835" y="2081"/>
                    <a:pt x="3810" y="2056"/>
                  </a:cubicBezTo>
                  <a:cubicBezTo>
                    <a:pt x="3810" y="2031"/>
                    <a:pt x="3785" y="2006"/>
                    <a:pt x="3785" y="1980"/>
                  </a:cubicBezTo>
                  <a:cubicBezTo>
                    <a:pt x="3785" y="1955"/>
                    <a:pt x="3760" y="1930"/>
                    <a:pt x="3760" y="1905"/>
                  </a:cubicBezTo>
                  <a:cubicBezTo>
                    <a:pt x="3760" y="1905"/>
                    <a:pt x="3760" y="1905"/>
                    <a:pt x="3760" y="1905"/>
                  </a:cubicBezTo>
                  <a:cubicBezTo>
                    <a:pt x="3760" y="1905"/>
                    <a:pt x="3760" y="1905"/>
                    <a:pt x="3760" y="1905"/>
                  </a:cubicBezTo>
                  <a:cubicBezTo>
                    <a:pt x="3735" y="1880"/>
                    <a:pt x="3735" y="1855"/>
                    <a:pt x="3710" y="1805"/>
                  </a:cubicBezTo>
                  <a:cubicBezTo>
                    <a:pt x="3685" y="1780"/>
                    <a:pt x="3685" y="1755"/>
                    <a:pt x="3660" y="1730"/>
                  </a:cubicBezTo>
                  <a:cubicBezTo>
                    <a:pt x="3660" y="1680"/>
                    <a:pt x="3635" y="1655"/>
                    <a:pt x="3610" y="1630"/>
                  </a:cubicBezTo>
                  <a:cubicBezTo>
                    <a:pt x="3585" y="1579"/>
                    <a:pt x="3585" y="1554"/>
                    <a:pt x="3560" y="1504"/>
                  </a:cubicBezTo>
                  <a:cubicBezTo>
                    <a:pt x="3560" y="1504"/>
                    <a:pt x="3535" y="1504"/>
                    <a:pt x="3535" y="1504"/>
                  </a:cubicBezTo>
                  <a:cubicBezTo>
                    <a:pt x="3535" y="1479"/>
                    <a:pt x="3535" y="1479"/>
                    <a:pt x="3535" y="1479"/>
                  </a:cubicBezTo>
                  <a:cubicBezTo>
                    <a:pt x="3484" y="1404"/>
                    <a:pt x="3459" y="1329"/>
                    <a:pt x="3409" y="1279"/>
                  </a:cubicBezTo>
                  <a:cubicBezTo>
                    <a:pt x="3359" y="1229"/>
                    <a:pt x="3334" y="1153"/>
                    <a:pt x="3284" y="1103"/>
                  </a:cubicBezTo>
                  <a:cubicBezTo>
                    <a:pt x="3259" y="1078"/>
                    <a:pt x="3234" y="1053"/>
                    <a:pt x="3209" y="1003"/>
                  </a:cubicBezTo>
                  <a:cubicBezTo>
                    <a:pt x="3209" y="978"/>
                    <a:pt x="3184" y="953"/>
                    <a:pt x="3159" y="928"/>
                  </a:cubicBezTo>
                  <a:cubicBezTo>
                    <a:pt x="3134" y="903"/>
                    <a:pt x="3109" y="878"/>
                    <a:pt x="3083" y="853"/>
                  </a:cubicBezTo>
                  <a:cubicBezTo>
                    <a:pt x="3058" y="828"/>
                    <a:pt x="3033" y="803"/>
                    <a:pt x="3008" y="777"/>
                  </a:cubicBezTo>
                  <a:cubicBezTo>
                    <a:pt x="3008" y="777"/>
                    <a:pt x="3008" y="777"/>
                    <a:pt x="3008" y="777"/>
                  </a:cubicBezTo>
                  <a:cubicBezTo>
                    <a:pt x="3008" y="777"/>
                    <a:pt x="3008" y="752"/>
                    <a:pt x="3008" y="752"/>
                  </a:cubicBezTo>
                  <a:cubicBezTo>
                    <a:pt x="2983" y="752"/>
                    <a:pt x="2958" y="727"/>
                    <a:pt x="2958" y="702"/>
                  </a:cubicBezTo>
                  <a:cubicBezTo>
                    <a:pt x="2933" y="677"/>
                    <a:pt x="2908" y="652"/>
                    <a:pt x="2883" y="627"/>
                  </a:cubicBezTo>
                  <a:cubicBezTo>
                    <a:pt x="2858" y="602"/>
                    <a:pt x="2833" y="602"/>
                    <a:pt x="2808" y="577"/>
                  </a:cubicBezTo>
                  <a:cubicBezTo>
                    <a:pt x="2783" y="552"/>
                    <a:pt x="2758" y="527"/>
                    <a:pt x="2733" y="502"/>
                  </a:cubicBezTo>
                  <a:cubicBezTo>
                    <a:pt x="2708" y="502"/>
                    <a:pt x="2708" y="477"/>
                    <a:pt x="2682" y="477"/>
                  </a:cubicBezTo>
                  <a:cubicBezTo>
                    <a:pt x="2682" y="477"/>
                    <a:pt x="2682" y="477"/>
                    <a:pt x="2682" y="452"/>
                  </a:cubicBezTo>
                  <a:cubicBezTo>
                    <a:pt x="2657" y="452"/>
                    <a:pt x="2657" y="452"/>
                    <a:pt x="2657" y="427"/>
                  </a:cubicBezTo>
                  <a:cubicBezTo>
                    <a:pt x="2632" y="427"/>
                    <a:pt x="2607" y="402"/>
                    <a:pt x="2582" y="376"/>
                  </a:cubicBezTo>
                  <a:cubicBezTo>
                    <a:pt x="2557" y="351"/>
                    <a:pt x="2532" y="351"/>
                    <a:pt x="2507" y="326"/>
                  </a:cubicBezTo>
                  <a:cubicBezTo>
                    <a:pt x="2482" y="301"/>
                    <a:pt x="2457" y="301"/>
                    <a:pt x="2432" y="276"/>
                  </a:cubicBezTo>
                  <a:cubicBezTo>
                    <a:pt x="2407" y="276"/>
                    <a:pt x="2382" y="251"/>
                    <a:pt x="2357" y="226"/>
                  </a:cubicBezTo>
                  <a:cubicBezTo>
                    <a:pt x="2357" y="226"/>
                    <a:pt x="2332" y="226"/>
                    <a:pt x="2332" y="226"/>
                  </a:cubicBezTo>
                  <a:cubicBezTo>
                    <a:pt x="2332" y="226"/>
                    <a:pt x="2307" y="201"/>
                    <a:pt x="2281" y="201"/>
                  </a:cubicBezTo>
                  <a:cubicBezTo>
                    <a:pt x="2256" y="176"/>
                    <a:pt x="2231" y="176"/>
                    <a:pt x="2206" y="151"/>
                  </a:cubicBezTo>
                  <a:cubicBezTo>
                    <a:pt x="2181" y="151"/>
                    <a:pt x="2156" y="126"/>
                    <a:pt x="2156" y="126"/>
                  </a:cubicBezTo>
                  <a:cubicBezTo>
                    <a:pt x="2131" y="126"/>
                    <a:pt x="2106" y="101"/>
                    <a:pt x="2081" y="101"/>
                  </a:cubicBezTo>
                  <a:cubicBezTo>
                    <a:pt x="2056" y="76"/>
                    <a:pt x="2031" y="76"/>
                    <a:pt x="2006" y="76"/>
                  </a:cubicBezTo>
                  <a:cubicBezTo>
                    <a:pt x="2006" y="76"/>
                    <a:pt x="2006" y="76"/>
                    <a:pt x="1981" y="76"/>
                  </a:cubicBezTo>
                  <a:cubicBezTo>
                    <a:pt x="1981" y="76"/>
                    <a:pt x="1981" y="76"/>
                    <a:pt x="1981" y="76"/>
                  </a:cubicBezTo>
                  <a:cubicBezTo>
                    <a:pt x="1981" y="51"/>
                    <a:pt x="1956" y="51"/>
                    <a:pt x="1931" y="51"/>
                  </a:cubicBezTo>
                  <a:cubicBezTo>
                    <a:pt x="1906" y="51"/>
                    <a:pt x="1880" y="26"/>
                    <a:pt x="1855" y="26"/>
                  </a:cubicBezTo>
                  <a:cubicBezTo>
                    <a:pt x="1855" y="26"/>
                    <a:pt x="1830" y="26"/>
                    <a:pt x="1805" y="26"/>
                  </a:cubicBezTo>
                  <a:cubicBezTo>
                    <a:pt x="1780" y="0"/>
                    <a:pt x="1755" y="0"/>
                    <a:pt x="1730" y="0"/>
                  </a:cubicBezTo>
                  <a:cubicBezTo>
                    <a:pt x="1705" y="0"/>
                    <a:pt x="1680" y="0"/>
                    <a:pt x="1680" y="0"/>
                  </a:cubicBezTo>
                  <a:cubicBezTo>
                    <a:pt x="1680" y="0"/>
                    <a:pt x="1655" y="0"/>
                    <a:pt x="1655" y="0"/>
                  </a:cubicBezTo>
                  <a:cubicBezTo>
                    <a:pt x="1655" y="0"/>
                    <a:pt x="1655" y="0"/>
                    <a:pt x="1655" y="0"/>
                  </a:cubicBezTo>
                  <a:cubicBezTo>
                    <a:pt x="1630" y="0"/>
                    <a:pt x="1580" y="0"/>
                    <a:pt x="1555" y="0"/>
                  </a:cubicBezTo>
                  <a:cubicBezTo>
                    <a:pt x="1530" y="0"/>
                    <a:pt x="1505" y="0"/>
                    <a:pt x="1479" y="0"/>
                  </a:cubicBezTo>
                  <a:cubicBezTo>
                    <a:pt x="1454" y="0"/>
                    <a:pt x="1404" y="0"/>
                    <a:pt x="1379" y="0"/>
                  </a:cubicBezTo>
                  <a:cubicBezTo>
                    <a:pt x="1379" y="0"/>
                    <a:pt x="1379" y="0"/>
                    <a:pt x="1379" y="0"/>
                  </a:cubicBezTo>
                  <a:lnTo>
                    <a:pt x="1379" y="0"/>
                  </a:lnTo>
                  <a:cubicBezTo>
                    <a:pt x="1329" y="26"/>
                    <a:pt x="1304" y="26"/>
                    <a:pt x="1254" y="51"/>
                  </a:cubicBezTo>
                  <a:cubicBezTo>
                    <a:pt x="1204" y="51"/>
                    <a:pt x="1154" y="76"/>
                    <a:pt x="1129" y="101"/>
                  </a:cubicBezTo>
                  <a:lnTo>
                    <a:pt x="1" y="752"/>
                  </a:lnTo>
                  <a:cubicBezTo>
                    <a:pt x="76" y="702"/>
                    <a:pt x="176" y="677"/>
                    <a:pt x="251" y="652"/>
                  </a:cubicBezTo>
                  <a:cubicBezTo>
                    <a:pt x="251" y="652"/>
                    <a:pt x="251" y="652"/>
                    <a:pt x="251" y="652"/>
                  </a:cubicBezTo>
                  <a:cubicBezTo>
                    <a:pt x="352" y="652"/>
                    <a:pt x="452" y="627"/>
                    <a:pt x="552" y="652"/>
                  </a:cubicBezTo>
                  <a:cubicBezTo>
                    <a:pt x="552" y="652"/>
                    <a:pt x="552" y="652"/>
                    <a:pt x="552" y="652"/>
                  </a:cubicBezTo>
                  <a:cubicBezTo>
                    <a:pt x="652" y="652"/>
                    <a:pt x="753" y="677"/>
                    <a:pt x="878" y="702"/>
                  </a:cubicBezTo>
                  <a:cubicBezTo>
                    <a:pt x="878" y="702"/>
                    <a:pt x="878" y="702"/>
                    <a:pt x="878" y="727"/>
                  </a:cubicBezTo>
                  <a:cubicBezTo>
                    <a:pt x="978" y="752"/>
                    <a:pt x="1104" y="803"/>
                    <a:pt x="1229" y="878"/>
                  </a:cubicBezTo>
                  <a:cubicBezTo>
                    <a:pt x="1329" y="953"/>
                    <a:pt x="1454" y="1028"/>
                    <a:pt x="1555" y="1103"/>
                  </a:cubicBezTo>
                  <a:cubicBezTo>
                    <a:pt x="1555" y="1103"/>
                    <a:pt x="1580" y="1103"/>
                    <a:pt x="1580" y="1128"/>
                  </a:cubicBezTo>
                  <a:cubicBezTo>
                    <a:pt x="1680" y="1204"/>
                    <a:pt x="1780" y="1304"/>
                    <a:pt x="1880" y="1404"/>
                  </a:cubicBezTo>
                  <a:cubicBezTo>
                    <a:pt x="1880" y="1404"/>
                    <a:pt x="1880" y="1404"/>
                    <a:pt x="1880" y="1404"/>
                  </a:cubicBezTo>
                  <a:cubicBezTo>
                    <a:pt x="2081" y="1630"/>
                    <a:pt x="2281" y="1880"/>
                    <a:pt x="2432" y="2131"/>
                  </a:cubicBezTo>
                  <a:cubicBezTo>
                    <a:pt x="2432" y="2156"/>
                    <a:pt x="2432" y="2156"/>
                    <a:pt x="2432" y="2156"/>
                  </a:cubicBezTo>
                  <a:cubicBezTo>
                    <a:pt x="2507" y="2281"/>
                    <a:pt x="2582" y="2432"/>
                    <a:pt x="2632" y="2557"/>
                  </a:cubicBezTo>
                  <a:cubicBezTo>
                    <a:pt x="2632" y="2557"/>
                    <a:pt x="2632" y="2557"/>
                    <a:pt x="2632" y="2557"/>
                  </a:cubicBezTo>
                  <a:cubicBezTo>
                    <a:pt x="2708" y="2707"/>
                    <a:pt x="2758" y="2833"/>
                    <a:pt x="2808" y="2983"/>
                  </a:cubicBezTo>
                  <a:cubicBezTo>
                    <a:pt x="2808" y="2983"/>
                    <a:pt x="2808" y="2983"/>
                    <a:pt x="2808" y="2983"/>
                  </a:cubicBezTo>
                  <a:cubicBezTo>
                    <a:pt x="2833" y="3133"/>
                    <a:pt x="2883" y="3284"/>
                    <a:pt x="2883" y="3409"/>
                  </a:cubicBezTo>
                  <a:cubicBezTo>
                    <a:pt x="2883" y="3409"/>
                    <a:pt x="2883" y="3409"/>
                    <a:pt x="2883" y="3409"/>
                  </a:cubicBezTo>
                  <a:cubicBezTo>
                    <a:pt x="2908" y="3559"/>
                    <a:pt x="2933" y="3685"/>
                    <a:pt x="2933" y="3835"/>
                  </a:cubicBezTo>
                  <a:cubicBezTo>
                    <a:pt x="2933" y="3960"/>
                    <a:pt x="2908" y="4086"/>
                    <a:pt x="2883" y="4211"/>
                  </a:cubicBezTo>
                  <a:cubicBezTo>
                    <a:pt x="2883" y="4211"/>
                    <a:pt x="2883" y="4211"/>
                    <a:pt x="2883" y="4211"/>
                  </a:cubicBezTo>
                  <a:cubicBezTo>
                    <a:pt x="2858" y="4311"/>
                    <a:pt x="2833" y="4412"/>
                    <a:pt x="2783" y="4512"/>
                  </a:cubicBezTo>
                  <a:cubicBezTo>
                    <a:pt x="2783" y="4512"/>
                    <a:pt x="2783" y="4512"/>
                    <a:pt x="2783" y="4512"/>
                  </a:cubicBezTo>
                  <a:cubicBezTo>
                    <a:pt x="2758" y="4587"/>
                    <a:pt x="2708" y="4662"/>
                    <a:pt x="2657" y="4712"/>
                  </a:cubicBezTo>
                  <a:cubicBezTo>
                    <a:pt x="2657" y="4737"/>
                    <a:pt x="2632" y="4762"/>
                    <a:pt x="2607" y="4762"/>
                  </a:cubicBezTo>
                  <a:cubicBezTo>
                    <a:pt x="2557" y="4838"/>
                    <a:pt x="2507" y="4888"/>
                    <a:pt x="2432" y="4938"/>
                  </a:cubicBezTo>
                  <a:lnTo>
                    <a:pt x="3535" y="4286"/>
                  </a:lnTo>
                  <a:cubicBezTo>
                    <a:pt x="3610" y="4236"/>
                    <a:pt x="3685" y="4186"/>
                    <a:pt x="3735" y="4136"/>
                  </a:cubicBezTo>
                  <a:cubicBezTo>
                    <a:pt x="3760" y="4111"/>
                    <a:pt x="3760" y="4086"/>
                    <a:pt x="3785" y="4061"/>
                  </a:cubicBezTo>
                  <a:cubicBezTo>
                    <a:pt x="3810" y="4036"/>
                    <a:pt x="3835" y="4011"/>
                    <a:pt x="3835" y="3985"/>
                  </a:cubicBezTo>
                  <a:cubicBezTo>
                    <a:pt x="3860" y="3960"/>
                    <a:pt x="3886" y="3910"/>
                    <a:pt x="3911" y="3885"/>
                  </a:cubicBezTo>
                  <a:lnTo>
                    <a:pt x="3911" y="3860"/>
                  </a:lnTo>
                  <a:cubicBezTo>
                    <a:pt x="3911" y="3860"/>
                    <a:pt x="3911" y="3860"/>
                    <a:pt x="3911" y="3860"/>
                  </a:cubicBezTo>
                  <a:cubicBezTo>
                    <a:pt x="3936" y="3835"/>
                    <a:pt x="3936" y="3810"/>
                    <a:pt x="3936" y="3785"/>
                  </a:cubicBezTo>
                  <a:cubicBezTo>
                    <a:pt x="3961" y="3735"/>
                    <a:pt x="3961" y="3710"/>
                    <a:pt x="3986" y="3685"/>
                  </a:cubicBezTo>
                  <a:cubicBezTo>
                    <a:pt x="3986" y="3660"/>
                    <a:pt x="3986" y="3635"/>
                    <a:pt x="4011" y="3610"/>
                  </a:cubicBezTo>
                  <a:cubicBezTo>
                    <a:pt x="4011" y="3584"/>
                    <a:pt x="4011" y="3584"/>
                    <a:pt x="4011" y="3559"/>
                  </a:cubicBezTo>
                  <a:cubicBezTo>
                    <a:pt x="4011" y="3559"/>
                    <a:pt x="4011" y="3559"/>
                    <a:pt x="4011" y="3559"/>
                  </a:cubicBezTo>
                  <a:cubicBezTo>
                    <a:pt x="4011" y="3534"/>
                    <a:pt x="4011" y="3534"/>
                    <a:pt x="4011" y="3509"/>
                  </a:cubicBezTo>
                  <a:cubicBezTo>
                    <a:pt x="4011" y="3484"/>
                    <a:pt x="4036" y="3459"/>
                    <a:pt x="4036" y="3434"/>
                  </a:cubicBezTo>
                  <a:cubicBezTo>
                    <a:pt x="4036" y="3409"/>
                    <a:pt x="4036" y="3384"/>
                    <a:pt x="4036" y="3359"/>
                  </a:cubicBezTo>
                  <a:cubicBezTo>
                    <a:pt x="4036" y="3334"/>
                    <a:pt x="4036" y="3309"/>
                    <a:pt x="4036" y="3259"/>
                  </a:cubicBezTo>
                  <a:cubicBezTo>
                    <a:pt x="4036" y="3234"/>
                    <a:pt x="4036" y="3209"/>
                    <a:pt x="4036" y="3183"/>
                  </a:cubicBezTo>
                  <a:lnTo>
                    <a:pt x="4036" y="3183"/>
                  </a:lnTo>
                  <a:cubicBezTo>
                    <a:pt x="4036" y="3158"/>
                    <a:pt x="4036" y="3133"/>
                    <a:pt x="4036" y="3108"/>
                  </a:cubicBez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15"/>
            <p:cNvSpPr/>
            <p:nvPr/>
          </p:nvSpPr>
          <p:spPr>
            <a:xfrm>
              <a:off x="7632288" y="4132099"/>
              <a:ext cx="53430" cy="29806"/>
            </a:xfrm>
            <a:custGeom>
              <a:rect b="b" l="l" r="r" t="t"/>
              <a:pathLst>
                <a:path extrusionOk="0" h="728" w="1305">
                  <a:moveTo>
                    <a:pt x="1" y="728"/>
                  </a:moveTo>
                  <a:lnTo>
                    <a:pt x="1129" y="76"/>
                  </a:lnTo>
                  <a:cubicBezTo>
                    <a:pt x="1179" y="51"/>
                    <a:pt x="1229" y="26"/>
                    <a:pt x="1304" y="1"/>
                  </a:cubicBezTo>
                  <a:lnTo>
                    <a:pt x="176" y="653"/>
                  </a:lnTo>
                  <a:cubicBezTo>
                    <a:pt x="126" y="678"/>
                    <a:pt x="76" y="703"/>
                    <a:pt x="1" y="728"/>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15"/>
            <p:cNvSpPr/>
            <p:nvPr/>
          </p:nvSpPr>
          <p:spPr>
            <a:xfrm>
              <a:off x="7639494" y="4131075"/>
              <a:ext cx="50318" cy="27759"/>
            </a:xfrm>
            <a:custGeom>
              <a:rect b="b" l="l" r="r" t="t"/>
              <a:pathLst>
                <a:path extrusionOk="0" h="678" w="1229">
                  <a:moveTo>
                    <a:pt x="0" y="678"/>
                  </a:moveTo>
                  <a:lnTo>
                    <a:pt x="1128" y="26"/>
                  </a:lnTo>
                  <a:cubicBezTo>
                    <a:pt x="1153" y="1"/>
                    <a:pt x="1203" y="1"/>
                    <a:pt x="1228" y="1"/>
                  </a:cubicBezTo>
                  <a:lnTo>
                    <a:pt x="126" y="652"/>
                  </a:lnTo>
                  <a:cubicBezTo>
                    <a:pt x="75" y="652"/>
                    <a:pt x="50" y="652"/>
                    <a:pt x="0" y="678"/>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15"/>
            <p:cNvSpPr/>
            <p:nvPr/>
          </p:nvSpPr>
          <p:spPr>
            <a:xfrm>
              <a:off x="7736977" y="4184464"/>
              <a:ext cx="80084" cy="174456"/>
            </a:xfrm>
            <a:custGeom>
              <a:rect b="b" l="l" r="r" t="t"/>
              <a:pathLst>
                <a:path extrusionOk="0" h="4261" w="1956">
                  <a:moveTo>
                    <a:pt x="1955" y="2256"/>
                  </a:moveTo>
                  <a:cubicBezTo>
                    <a:pt x="1955" y="2231"/>
                    <a:pt x="1955" y="2206"/>
                    <a:pt x="1955" y="2156"/>
                  </a:cubicBezTo>
                  <a:cubicBezTo>
                    <a:pt x="1955" y="2130"/>
                    <a:pt x="1955" y="2105"/>
                    <a:pt x="1930" y="2080"/>
                  </a:cubicBezTo>
                  <a:cubicBezTo>
                    <a:pt x="1930" y="2080"/>
                    <a:pt x="1930" y="2055"/>
                    <a:pt x="1930" y="2055"/>
                  </a:cubicBezTo>
                  <a:cubicBezTo>
                    <a:pt x="1930" y="2055"/>
                    <a:pt x="1930" y="2055"/>
                    <a:pt x="1930" y="2055"/>
                  </a:cubicBezTo>
                  <a:cubicBezTo>
                    <a:pt x="1930" y="2030"/>
                    <a:pt x="1930" y="2005"/>
                    <a:pt x="1930" y="1980"/>
                  </a:cubicBezTo>
                  <a:cubicBezTo>
                    <a:pt x="1930" y="1930"/>
                    <a:pt x="1930" y="1905"/>
                    <a:pt x="1905" y="1880"/>
                  </a:cubicBezTo>
                  <a:cubicBezTo>
                    <a:pt x="1905" y="1855"/>
                    <a:pt x="1905" y="1805"/>
                    <a:pt x="1905" y="1780"/>
                  </a:cubicBezTo>
                  <a:cubicBezTo>
                    <a:pt x="1905" y="1780"/>
                    <a:pt x="1905" y="1755"/>
                    <a:pt x="1905" y="1755"/>
                  </a:cubicBezTo>
                  <a:lnTo>
                    <a:pt x="1905" y="1755"/>
                  </a:lnTo>
                  <a:cubicBezTo>
                    <a:pt x="1880" y="1729"/>
                    <a:pt x="1880" y="1704"/>
                    <a:pt x="1880" y="1679"/>
                  </a:cubicBezTo>
                  <a:cubicBezTo>
                    <a:pt x="1880" y="1629"/>
                    <a:pt x="1855" y="1604"/>
                    <a:pt x="1855" y="1579"/>
                  </a:cubicBezTo>
                  <a:cubicBezTo>
                    <a:pt x="1855" y="1529"/>
                    <a:pt x="1830" y="1504"/>
                    <a:pt x="1830" y="1454"/>
                  </a:cubicBezTo>
                  <a:cubicBezTo>
                    <a:pt x="1830" y="1454"/>
                    <a:pt x="1830" y="1454"/>
                    <a:pt x="1830" y="1454"/>
                  </a:cubicBezTo>
                  <a:cubicBezTo>
                    <a:pt x="1830" y="1454"/>
                    <a:pt x="1830" y="1454"/>
                    <a:pt x="1830" y="1454"/>
                  </a:cubicBezTo>
                  <a:cubicBezTo>
                    <a:pt x="1805" y="1429"/>
                    <a:pt x="1805" y="1379"/>
                    <a:pt x="1805" y="1354"/>
                  </a:cubicBezTo>
                  <a:cubicBezTo>
                    <a:pt x="1780" y="1328"/>
                    <a:pt x="1780" y="1303"/>
                    <a:pt x="1755" y="1253"/>
                  </a:cubicBezTo>
                  <a:cubicBezTo>
                    <a:pt x="1755" y="1228"/>
                    <a:pt x="1730" y="1178"/>
                    <a:pt x="1730" y="1153"/>
                  </a:cubicBezTo>
                  <a:cubicBezTo>
                    <a:pt x="1730" y="1153"/>
                    <a:pt x="1730" y="1153"/>
                    <a:pt x="1730" y="1153"/>
                  </a:cubicBezTo>
                  <a:cubicBezTo>
                    <a:pt x="1730" y="1153"/>
                    <a:pt x="1730" y="1153"/>
                    <a:pt x="1730" y="1153"/>
                  </a:cubicBezTo>
                  <a:cubicBezTo>
                    <a:pt x="1704" y="1103"/>
                    <a:pt x="1704" y="1078"/>
                    <a:pt x="1679" y="1053"/>
                  </a:cubicBezTo>
                  <a:cubicBezTo>
                    <a:pt x="1679" y="1028"/>
                    <a:pt x="1654" y="1003"/>
                    <a:pt x="1654" y="953"/>
                  </a:cubicBezTo>
                  <a:cubicBezTo>
                    <a:pt x="1629" y="927"/>
                    <a:pt x="1629" y="902"/>
                    <a:pt x="1604" y="877"/>
                  </a:cubicBezTo>
                  <a:cubicBezTo>
                    <a:pt x="1604" y="852"/>
                    <a:pt x="1604" y="852"/>
                    <a:pt x="1604" y="852"/>
                  </a:cubicBezTo>
                  <a:lnTo>
                    <a:pt x="1604" y="827"/>
                  </a:lnTo>
                  <a:cubicBezTo>
                    <a:pt x="1579" y="827"/>
                    <a:pt x="1579" y="802"/>
                    <a:pt x="1579" y="777"/>
                  </a:cubicBezTo>
                  <a:cubicBezTo>
                    <a:pt x="1554" y="752"/>
                    <a:pt x="1529" y="702"/>
                    <a:pt x="1529" y="677"/>
                  </a:cubicBezTo>
                  <a:cubicBezTo>
                    <a:pt x="1504" y="627"/>
                    <a:pt x="1479" y="602"/>
                    <a:pt x="1454" y="551"/>
                  </a:cubicBezTo>
                  <a:lnTo>
                    <a:pt x="1454" y="551"/>
                  </a:lnTo>
                  <a:cubicBezTo>
                    <a:pt x="1454" y="551"/>
                    <a:pt x="1454" y="551"/>
                    <a:pt x="1454" y="526"/>
                  </a:cubicBezTo>
                  <a:cubicBezTo>
                    <a:pt x="1429" y="476"/>
                    <a:pt x="1404" y="426"/>
                    <a:pt x="1354" y="376"/>
                  </a:cubicBezTo>
                  <a:cubicBezTo>
                    <a:pt x="1354" y="376"/>
                    <a:pt x="1329" y="351"/>
                    <a:pt x="1329" y="326"/>
                  </a:cubicBezTo>
                  <a:cubicBezTo>
                    <a:pt x="1303" y="276"/>
                    <a:pt x="1278" y="226"/>
                    <a:pt x="1253" y="201"/>
                  </a:cubicBezTo>
                  <a:cubicBezTo>
                    <a:pt x="1228" y="176"/>
                    <a:pt x="1203" y="150"/>
                    <a:pt x="1203" y="125"/>
                  </a:cubicBezTo>
                  <a:cubicBezTo>
                    <a:pt x="1178" y="75"/>
                    <a:pt x="1128" y="25"/>
                    <a:pt x="1103" y="0"/>
                  </a:cubicBezTo>
                  <a:lnTo>
                    <a:pt x="0" y="627"/>
                  </a:lnTo>
                  <a:cubicBezTo>
                    <a:pt x="25" y="702"/>
                    <a:pt x="75" y="777"/>
                    <a:pt x="126" y="852"/>
                  </a:cubicBezTo>
                  <a:cubicBezTo>
                    <a:pt x="151" y="877"/>
                    <a:pt x="176" y="927"/>
                    <a:pt x="201" y="978"/>
                  </a:cubicBezTo>
                  <a:cubicBezTo>
                    <a:pt x="251" y="1053"/>
                    <a:pt x="301" y="1103"/>
                    <a:pt x="326" y="1178"/>
                  </a:cubicBezTo>
                  <a:cubicBezTo>
                    <a:pt x="326" y="1178"/>
                    <a:pt x="326" y="1203"/>
                    <a:pt x="351" y="1203"/>
                  </a:cubicBezTo>
                  <a:cubicBezTo>
                    <a:pt x="401" y="1303"/>
                    <a:pt x="426" y="1379"/>
                    <a:pt x="476" y="1479"/>
                  </a:cubicBezTo>
                  <a:lnTo>
                    <a:pt x="476" y="1504"/>
                  </a:lnTo>
                  <a:cubicBezTo>
                    <a:pt x="527" y="1604"/>
                    <a:pt x="577" y="1679"/>
                    <a:pt x="602" y="1780"/>
                  </a:cubicBezTo>
                  <a:cubicBezTo>
                    <a:pt x="602" y="1780"/>
                    <a:pt x="602" y="1805"/>
                    <a:pt x="602" y="1805"/>
                  </a:cubicBezTo>
                  <a:cubicBezTo>
                    <a:pt x="652" y="1905"/>
                    <a:pt x="677" y="2005"/>
                    <a:pt x="702" y="2105"/>
                  </a:cubicBezTo>
                  <a:lnTo>
                    <a:pt x="702" y="2105"/>
                  </a:lnTo>
                  <a:cubicBezTo>
                    <a:pt x="727" y="2206"/>
                    <a:pt x="752" y="2306"/>
                    <a:pt x="777" y="2406"/>
                  </a:cubicBezTo>
                  <a:cubicBezTo>
                    <a:pt x="777" y="2406"/>
                    <a:pt x="777" y="2406"/>
                    <a:pt x="777" y="2406"/>
                  </a:cubicBezTo>
                  <a:cubicBezTo>
                    <a:pt x="802" y="2506"/>
                    <a:pt x="802" y="2607"/>
                    <a:pt x="827" y="2707"/>
                  </a:cubicBezTo>
                  <a:cubicBezTo>
                    <a:pt x="827" y="2707"/>
                    <a:pt x="827" y="2707"/>
                    <a:pt x="827" y="2707"/>
                  </a:cubicBezTo>
                  <a:cubicBezTo>
                    <a:pt x="827" y="2807"/>
                    <a:pt x="827" y="2907"/>
                    <a:pt x="827" y="3008"/>
                  </a:cubicBezTo>
                  <a:cubicBezTo>
                    <a:pt x="827" y="3158"/>
                    <a:pt x="827" y="3308"/>
                    <a:pt x="802" y="3434"/>
                  </a:cubicBezTo>
                  <a:cubicBezTo>
                    <a:pt x="802" y="3434"/>
                    <a:pt x="802" y="3434"/>
                    <a:pt x="802" y="3434"/>
                  </a:cubicBezTo>
                  <a:cubicBezTo>
                    <a:pt x="777" y="3559"/>
                    <a:pt x="727" y="3684"/>
                    <a:pt x="677" y="3785"/>
                  </a:cubicBezTo>
                  <a:cubicBezTo>
                    <a:pt x="677" y="3785"/>
                    <a:pt x="677" y="3785"/>
                    <a:pt x="677" y="3785"/>
                  </a:cubicBezTo>
                  <a:cubicBezTo>
                    <a:pt x="627" y="3885"/>
                    <a:pt x="577" y="3960"/>
                    <a:pt x="527" y="4035"/>
                  </a:cubicBezTo>
                  <a:cubicBezTo>
                    <a:pt x="501" y="4035"/>
                    <a:pt x="501" y="4060"/>
                    <a:pt x="476" y="4085"/>
                  </a:cubicBezTo>
                  <a:cubicBezTo>
                    <a:pt x="401" y="4161"/>
                    <a:pt x="351" y="4236"/>
                    <a:pt x="251" y="4261"/>
                  </a:cubicBezTo>
                  <a:lnTo>
                    <a:pt x="1379" y="3634"/>
                  </a:lnTo>
                  <a:cubicBezTo>
                    <a:pt x="1454" y="3584"/>
                    <a:pt x="1529" y="3509"/>
                    <a:pt x="1604" y="3434"/>
                  </a:cubicBezTo>
                  <a:cubicBezTo>
                    <a:pt x="1604" y="3434"/>
                    <a:pt x="1629" y="3409"/>
                    <a:pt x="1654" y="3384"/>
                  </a:cubicBezTo>
                  <a:cubicBezTo>
                    <a:pt x="1679" y="3359"/>
                    <a:pt x="1704" y="3308"/>
                    <a:pt x="1730" y="3283"/>
                  </a:cubicBezTo>
                  <a:cubicBezTo>
                    <a:pt x="1755" y="3233"/>
                    <a:pt x="1780" y="3208"/>
                    <a:pt x="1805" y="3158"/>
                  </a:cubicBezTo>
                  <a:cubicBezTo>
                    <a:pt x="1805" y="3158"/>
                    <a:pt x="1805" y="3158"/>
                    <a:pt x="1805" y="3158"/>
                  </a:cubicBezTo>
                  <a:cubicBezTo>
                    <a:pt x="1805" y="3133"/>
                    <a:pt x="1805" y="3133"/>
                    <a:pt x="1805" y="3133"/>
                  </a:cubicBezTo>
                  <a:cubicBezTo>
                    <a:pt x="1805" y="3108"/>
                    <a:pt x="1830" y="3083"/>
                    <a:pt x="1830" y="3033"/>
                  </a:cubicBezTo>
                  <a:cubicBezTo>
                    <a:pt x="1855" y="3008"/>
                    <a:pt x="1855" y="2983"/>
                    <a:pt x="1880" y="2932"/>
                  </a:cubicBezTo>
                  <a:cubicBezTo>
                    <a:pt x="1880" y="2907"/>
                    <a:pt x="1905" y="2857"/>
                    <a:pt x="1905" y="2832"/>
                  </a:cubicBezTo>
                  <a:cubicBezTo>
                    <a:pt x="1905" y="2832"/>
                    <a:pt x="1905" y="2807"/>
                    <a:pt x="1905" y="2782"/>
                  </a:cubicBezTo>
                  <a:cubicBezTo>
                    <a:pt x="1905" y="2782"/>
                    <a:pt x="1905" y="2782"/>
                    <a:pt x="1905" y="2782"/>
                  </a:cubicBezTo>
                  <a:cubicBezTo>
                    <a:pt x="1905" y="2757"/>
                    <a:pt x="1930" y="2757"/>
                    <a:pt x="1930" y="2732"/>
                  </a:cubicBezTo>
                  <a:cubicBezTo>
                    <a:pt x="1930" y="2707"/>
                    <a:pt x="1930" y="2682"/>
                    <a:pt x="1930" y="2632"/>
                  </a:cubicBezTo>
                  <a:cubicBezTo>
                    <a:pt x="1930" y="2607"/>
                    <a:pt x="1955" y="2582"/>
                    <a:pt x="1955" y="2557"/>
                  </a:cubicBezTo>
                  <a:cubicBezTo>
                    <a:pt x="1955" y="2506"/>
                    <a:pt x="1955" y="2481"/>
                    <a:pt x="1955" y="2456"/>
                  </a:cubicBezTo>
                  <a:cubicBezTo>
                    <a:pt x="1955" y="2431"/>
                    <a:pt x="1955" y="2381"/>
                    <a:pt x="1955" y="2356"/>
                  </a:cubicBezTo>
                  <a:lnTo>
                    <a:pt x="1955" y="2356"/>
                  </a:lnTo>
                  <a:cubicBezTo>
                    <a:pt x="1955" y="2331"/>
                    <a:pt x="1955" y="2281"/>
                    <a:pt x="1955" y="2256"/>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15"/>
            <p:cNvSpPr/>
            <p:nvPr/>
          </p:nvSpPr>
          <p:spPr>
            <a:xfrm>
              <a:off x="7608706" y="3751418"/>
              <a:ext cx="163197" cy="628058"/>
            </a:xfrm>
            <a:custGeom>
              <a:rect b="b" l="l" r="r" t="t"/>
              <a:pathLst>
                <a:path extrusionOk="0" h="15340" w="3986">
                  <a:moveTo>
                    <a:pt x="3133" y="1304"/>
                  </a:moveTo>
                  <a:lnTo>
                    <a:pt x="3133" y="11204"/>
                  </a:lnTo>
                  <a:cubicBezTo>
                    <a:pt x="3634" y="11931"/>
                    <a:pt x="3985" y="12808"/>
                    <a:pt x="3960" y="13585"/>
                  </a:cubicBezTo>
                  <a:cubicBezTo>
                    <a:pt x="3960" y="14838"/>
                    <a:pt x="3083" y="15339"/>
                    <a:pt x="1980" y="14712"/>
                  </a:cubicBezTo>
                  <a:cubicBezTo>
                    <a:pt x="903" y="14086"/>
                    <a:pt x="0" y="12557"/>
                    <a:pt x="0" y="11304"/>
                  </a:cubicBezTo>
                  <a:cubicBezTo>
                    <a:pt x="25" y="10527"/>
                    <a:pt x="351" y="10026"/>
                    <a:pt x="878" y="9925"/>
                  </a:cubicBezTo>
                  <a:lnTo>
                    <a:pt x="878" y="1"/>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15"/>
            <p:cNvSpPr/>
            <p:nvPr/>
          </p:nvSpPr>
          <p:spPr>
            <a:xfrm>
              <a:off x="7736977" y="3778112"/>
              <a:ext cx="45160" cy="432025"/>
            </a:xfrm>
            <a:custGeom>
              <a:rect b="b" l="l" r="r" t="t"/>
              <a:pathLst>
                <a:path extrusionOk="0" h="10552" w="1103">
                  <a:moveTo>
                    <a:pt x="0" y="652"/>
                  </a:moveTo>
                  <a:lnTo>
                    <a:pt x="1103" y="0"/>
                  </a:lnTo>
                  <a:lnTo>
                    <a:pt x="1103" y="9925"/>
                  </a:lnTo>
                  <a:lnTo>
                    <a:pt x="0" y="10552"/>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15"/>
            <p:cNvSpPr/>
            <p:nvPr/>
          </p:nvSpPr>
          <p:spPr>
            <a:xfrm>
              <a:off x="7644612" y="3724724"/>
              <a:ext cx="137526" cy="80084"/>
            </a:xfrm>
            <a:custGeom>
              <a:rect b="b" l="l" r="r" t="t"/>
              <a:pathLst>
                <a:path extrusionOk="0" h="1956" w="3359">
                  <a:moveTo>
                    <a:pt x="1" y="653"/>
                  </a:moveTo>
                  <a:lnTo>
                    <a:pt x="1128" y="1"/>
                  </a:lnTo>
                  <a:lnTo>
                    <a:pt x="3359" y="1304"/>
                  </a:lnTo>
                  <a:lnTo>
                    <a:pt x="2256" y="1956"/>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15"/>
            <p:cNvSpPr/>
            <p:nvPr/>
          </p:nvSpPr>
          <p:spPr>
            <a:xfrm>
              <a:off x="5878658" y="2709889"/>
              <a:ext cx="52365" cy="300723"/>
            </a:xfrm>
            <a:custGeom>
              <a:rect b="b" l="l" r="r" t="t"/>
              <a:pathLst>
                <a:path extrusionOk="0" h="7345" w="1279">
                  <a:moveTo>
                    <a:pt x="1" y="7344"/>
                  </a:moveTo>
                  <a:lnTo>
                    <a:pt x="1128" y="76"/>
                  </a:lnTo>
                  <a:cubicBezTo>
                    <a:pt x="1178" y="26"/>
                    <a:pt x="1229" y="1"/>
                    <a:pt x="1279" y="1"/>
                  </a:cubicBezTo>
                  <a:lnTo>
                    <a:pt x="176" y="653"/>
                  </a:lnTo>
                  <a:cubicBezTo>
                    <a:pt x="126" y="653"/>
                    <a:pt x="51" y="7294"/>
                    <a:pt x="1" y="7344"/>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15"/>
            <p:cNvSpPr/>
            <p:nvPr/>
          </p:nvSpPr>
          <p:spPr>
            <a:xfrm>
              <a:off x="5885823" y="2707842"/>
              <a:ext cx="50359" cy="28783"/>
            </a:xfrm>
            <a:custGeom>
              <a:rect b="b" l="l" r="r" t="t"/>
              <a:pathLst>
                <a:path extrusionOk="0" h="703" w="1230">
                  <a:moveTo>
                    <a:pt x="1" y="703"/>
                  </a:moveTo>
                  <a:lnTo>
                    <a:pt x="1104" y="51"/>
                  </a:lnTo>
                  <a:cubicBezTo>
                    <a:pt x="1154" y="26"/>
                    <a:pt x="1204" y="26"/>
                    <a:pt x="1229" y="1"/>
                  </a:cubicBezTo>
                  <a:lnTo>
                    <a:pt x="126" y="652"/>
                  </a:lnTo>
                  <a:cubicBezTo>
                    <a:pt x="76" y="677"/>
                    <a:pt x="26" y="677"/>
                    <a:pt x="1" y="703"/>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15"/>
            <p:cNvSpPr/>
            <p:nvPr/>
          </p:nvSpPr>
          <p:spPr>
            <a:xfrm>
              <a:off x="5982282" y="3032105"/>
              <a:ext cx="81107" cy="175520"/>
            </a:xfrm>
            <a:custGeom>
              <a:rect b="b" l="l" r="r" t="t"/>
              <a:pathLst>
                <a:path extrusionOk="0" h="4287" w="1981">
                  <a:moveTo>
                    <a:pt x="1981" y="2281"/>
                  </a:moveTo>
                  <a:cubicBezTo>
                    <a:pt x="1981" y="2256"/>
                    <a:pt x="1981" y="2231"/>
                    <a:pt x="1981" y="2181"/>
                  </a:cubicBezTo>
                  <a:cubicBezTo>
                    <a:pt x="1981" y="2156"/>
                    <a:pt x="1981" y="2131"/>
                    <a:pt x="1956" y="2081"/>
                  </a:cubicBezTo>
                  <a:cubicBezTo>
                    <a:pt x="1956" y="2081"/>
                    <a:pt x="1956" y="2081"/>
                    <a:pt x="1956" y="2081"/>
                  </a:cubicBezTo>
                  <a:cubicBezTo>
                    <a:pt x="1956" y="2081"/>
                    <a:pt x="1956" y="2081"/>
                    <a:pt x="1956" y="2081"/>
                  </a:cubicBezTo>
                  <a:cubicBezTo>
                    <a:pt x="1956" y="2056"/>
                    <a:pt x="1956" y="2031"/>
                    <a:pt x="1956" y="2006"/>
                  </a:cubicBezTo>
                  <a:cubicBezTo>
                    <a:pt x="1956" y="1955"/>
                    <a:pt x="1956" y="1930"/>
                    <a:pt x="1931" y="1905"/>
                  </a:cubicBezTo>
                  <a:cubicBezTo>
                    <a:pt x="1931" y="1855"/>
                    <a:pt x="1931" y="1830"/>
                    <a:pt x="1931" y="1805"/>
                  </a:cubicBezTo>
                  <a:cubicBezTo>
                    <a:pt x="1931" y="1780"/>
                    <a:pt x="1931" y="1780"/>
                    <a:pt x="1931" y="1780"/>
                  </a:cubicBezTo>
                  <a:cubicBezTo>
                    <a:pt x="1931" y="1780"/>
                    <a:pt x="1906" y="1780"/>
                    <a:pt x="1906" y="1780"/>
                  </a:cubicBezTo>
                  <a:cubicBezTo>
                    <a:pt x="1906" y="1755"/>
                    <a:pt x="1906" y="1730"/>
                    <a:pt x="1906" y="1705"/>
                  </a:cubicBezTo>
                  <a:cubicBezTo>
                    <a:pt x="1906" y="1655"/>
                    <a:pt x="1881" y="1630"/>
                    <a:pt x="1881" y="1580"/>
                  </a:cubicBezTo>
                  <a:cubicBezTo>
                    <a:pt x="1881" y="1554"/>
                    <a:pt x="1855" y="1529"/>
                    <a:pt x="1855" y="1479"/>
                  </a:cubicBezTo>
                  <a:cubicBezTo>
                    <a:pt x="1855" y="1479"/>
                    <a:pt x="1855" y="1479"/>
                    <a:pt x="1855" y="1479"/>
                  </a:cubicBezTo>
                  <a:cubicBezTo>
                    <a:pt x="1855" y="1479"/>
                    <a:pt x="1855" y="1479"/>
                    <a:pt x="1855" y="1454"/>
                  </a:cubicBezTo>
                  <a:cubicBezTo>
                    <a:pt x="1830" y="1429"/>
                    <a:pt x="1830" y="1404"/>
                    <a:pt x="1830" y="1379"/>
                  </a:cubicBezTo>
                  <a:cubicBezTo>
                    <a:pt x="1805" y="1354"/>
                    <a:pt x="1805" y="1304"/>
                    <a:pt x="1780" y="1279"/>
                  </a:cubicBezTo>
                  <a:cubicBezTo>
                    <a:pt x="1780" y="1254"/>
                    <a:pt x="1755" y="1204"/>
                    <a:pt x="1755" y="1179"/>
                  </a:cubicBezTo>
                  <a:cubicBezTo>
                    <a:pt x="1755" y="1179"/>
                    <a:pt x="1755" y="1179"/>
                    <a:pt x="1755" y="1179"/>
                  </a:cubicBezTo>
                  <a:cubicBezTo>
                    <a:pt x="1755" y="1153"/>
                    <a:pt x="1755" y="1153"/>
                    <a:pt x="1755" y="1153"/>
                  </a:cubicBezTo>
                  <a:cubicBezTo>
                    <a:pt x="1730" y="1128"/>
                    <a:pt x="1730" y="1103"/>
                    <a:pt x="1705" y="1078"/>
                  </a:cubicBezTo>
                  <a:cubicBezTo>
                    <a:pt x="1705" y="1053"/>
                    <a:pt x="1680" y="1028"/>
                    <a:pt x="1680" y="978"/>
                  </a:cubicBezTo>
                  <a:cubicBezTo>
                    <a:pt x="1655" y="953"/>
                    <a:pt x="1655" y="928"/>
                    <a:pt x="1630" y="878"/>
                  </a:cubicBezTo>
                  <a:cubicBezTo>
                    <a:pt x="1630" y="878"/>
                    <a:pt x="1630" y="878"/>
                    <a:pt x="1630" y="878"/>
                  </a:cubicBezTo>
                  <a:cubicBezTo>
                    <a:pt x="1630" y="853"/>
                    <a:pt x="1630" y="853"/>
                    <a:pt x="1630" y="853"/>
                  </a:cubicBezTo>
                  <a:cubicBezTo>
                    <a:pt x="1605" y="828"/>
                    <a:pt x="1605" y="828"/>
                    <a:pt x="1605" y="803"/>
                  </a:cubicBezTo>
                  <a:cubicBezTo>
                    <a:pt x="1580" y="752"/>
                    <a:pt x="1555" y="727"/>
                    <a:pt x="1555" y="702"/>
                  </a:cubicBezTo>
                  <a:cubicBezTo>
                    <a:pt x="1530" y="652"/>
                    <a:pt x="1505" y="627"/>
                    <a:pt x="1480" y="577"/>
                  </a:cubicBezTo>
                  <a:cubicBezTo>
                    <a:pt x="1480" y="577"/>
                    <a:pt x="1480" y="577"/>
                    <a:pt x="1480" y="577"/>
                  </a:cubicBezTo>
                  <a:cubicBezTo>
                    <a:pt x="1480" y="577"/>
                    <a:pt x="1480" y="552"/>
                    <a:pt x="1480" y="552"/>
                  </a:cubicBezTo>
                  <a:cubicBezTo>
                    <a:pt x="1454" y="502"/>
                    <a:pt x="1429" y="452"/>
                    <a:pt x="1379" y="402"/>
                  </a:cubicBezTo>
                  <a:cubicBezTo>
                    <a:pt x="1379" y="377"/>
                    <a:pt x="1354" y="351"/>
                    <a:pt x="1354" y="351"/>
                  </a:cubicBezTo>
                  <a:cubicBezTo>
                    <a:pt x="1329" y="301"/>
                    <a:pt x="1304" y="251"/>
                    <a:pt x="1279" y="226"/>
                  </a:cubicBezTo>
                  <a:cubicBezTo>
                    <a:pt x="1254" y="201"/>
                    <a:pt x="1229" y="176"/>
                    <a:pt x="1229" y="151"/>
                  </a:cubicBezTo>
                  <a:cubicBezTo>
                    <a:pt x="1179" y="101"/>
                    <a:pt x="1154" y="51"/>
                    <a:pt x="1129" y="1"/>
                  </a:cubicBezTo>
                  <a:lnTo>
                    <a:pt x="1" y="652"/>
                  </a:lnTo>
                  <a:cubicBezTo>
                    <a:pt x="51" y="727"/>
                    <a:pt x="101" y="803"/>
                    <a:pt x="151" y="853"/>
                  </a:cubicBezTo>
                  <a:cubicBezTo>
                    <a:pt x="176" y="903"/>
                    <a:pt x="201" y="953"/>
                    <a:pt x="226" y="978"/>
                  </a:cubicBezTo>
                  <a:cubicBezTo>
                    <a:pt x="277" y="1053"/>
                    <a:pt x="327" y="1128"/>
                    <a:pt x="352" y="1204"/>
                  </a:cubicBezTo>
                  <a:cubicBezTo>
                    <a:pt x="352" y="1204"/>
                    <a:pt x="352" y="1204"/>
                    <a:pt x="377" y="1229"/>
                  </a:cubicBezTo>
                  <a:cubicBezTo>
                    <a:pt x="427" y="1304"/>
                    <a:pt x="452" y="1404"/>
                    <a:pt x="502" y="1504"/>
                  </a:cubicBezTo>
                  <a:cubicBezTo>
                    <a:pt x="502" y="1504"/>
                    <a:pt x="502" y="1504"/>
                    <a:pt x="502" y="1529"/>
                  </a:cubicBezTo>
                  <a:cubicBezTo>
                    <a:pt x="552" y="1605"/>
                    <a:pt x="602" y="1705"/>
                    <a:pt x="627" y="1805"/>
                  </a:cubicBezTo>
                  <a:cubicBezTo>
                    <a:pt x="627" y="1805"/>
                    <a:pt x="627" y="1805"/>
                    <a:pt x="627" y="1805"/>
                  </a:cubicBezTo>
                  <a:cubicBezTo>
                    <a:pt x="678" y="1905"/>
                    <a:pt x="703" y="2006"/>
                    <a:pt x="728" y="2106"/>
                  </a:cubicBezTo>
                  <a:lnTo>
                    <a:pt x="728" y="2131"/>
                  </a:lnTo>
                  <a:cubicBezTo>
                    <a:pt x="753" y="2231"/>
                    <a:pt x="778" y="2331"/>
                    <a:pt x="803" y="2407"/>
                  </a:cubicBezTo>
                  <a:cubicBezTo>
                    <a:pt x="803" y="2432"/>
                    <a:pt x="803" y="2432"/>
                    <a:pt x="803" y="2432"/>
                  </a:cubicBezTo>
                  <a:cubicBezTo>
                    <a:pt x="828" y="2532"/>
                    <a:pt x="828" y="2632"/>
                    <a:pt x="853" y="2732"/>
                  </a:cubicBezTo>
                  <a:cubicBezTo>
                    <a:pt x="853" y="2732"/>
                    <a:pt x="853" y="2732"/>
                    <a:pt x="853" y="2732"/>
                  </a:cubicBezTo>
                  <a:cubicBezTo>
                    <a:pt x="853" y="2833"/>
                    <a:pt x="853" y="2933"/>
                    <a:pt x="853" y="3033"/>
                  </a:cubicBezTo>
                  <a:cubicBezTo>
                    <a:pt x="853" y="3184"/>
                    <a:pt x="853" y="3309"/>
                    <a:pt x="828" y="3459"/>
                  </a:cubicBezTo>
                  <a:cubicBezTo>
                    <a:pt x="828" y="3459"/>
                    <a:pt x="828" y="3459"/>
                    <a:pt x="828" y="3459"/>
                  </a:cubicBezTo>
                  <a:cubicBezTo>
                    <a:pt x="803" y="3585"/>
                    <a:pt x="753" y="3710"/>
                    <a:pt x="703" y="3810"/>
                  </a:cubicBezTo>
                  <a:cubicBezTo>
                    <a:pt x="703" y="3810"/>
                    <a:pt x="703" y="3810"/>
                    <a:pt x="703" y="3810"/>
                  </a:cubicBezTo>
                  <a:cubicBezTo>
                    <a:pt x="652" y="3910"/>
                    <a:pt x="602" y="3986"/>
                    <a:pt x="552" y="4036"/>
                  </a:cubicBezTo>
                  <a:cubicBezTo>
                    <a:pt x="527" y="4061"/>
                    <a:pt x="527" y="4086"/>
                    <a:pt x="502" y="4111"/>
                  </a:cubicBezTo>
                  <a:cubicBezTo>
                    <a:pt x="427" y="4186"/>
                    <a:pt x="377" y="4236"/>
                    <a:pt x="277" y="4286"/>
                  </a:cubicBezTo>
                  <a:lnTo>
                    <a:pt x="1404" y="3635"/>
                  </a:lnTo>
                  <a:cubicBezTo>
                    <a:pt x="1480" y="3585"/>
                    <a:pt x="1555" y="3534"/>
                    <a:pt x="1605" y="3459"/>
                  </a:cubicBezTo>
                  <a:cubicBezTo>
                    <a:pt x="1630" y="3434"/>
                    <a:pt x="1655" y="3409"/>
                    <a:pt x="1680" y="3384"/>
                  </a:cubicBezTo>
                  <a:cubicBezTo>
                    <a:pt x="1705" y="3359"/>
                    <a:pt x="1730" y="3334"/>
                    <a:pt x="1755" y="3309"/>
                  </a:cubicBezTo>
                  <a:cubicBezTo>
                    <a:pt x="1780" y="3259"/>
                    <a:pt x="1805" y="3209"/>
                    <a:pt x="1830" y="3184"/>
                  </a:cubicBezTo>
                  <a:cubicBezTo>
                    <a:pt x="1830" y="3159"/>
                    <a:pt x="1830" y="3159"/>
                    <a:pt x="1830" y="3159"/>
                  </a:cubicBezTo>
                  <a:cubicBezTo>
                    <a:pt x="1830" y="3159"/>
                    <a:pt x="1830" y="3159"/>
                    <a:pt x="1830" y="3159"/>
                  </a:cubicBezTo>
                  <a:cubicBezTo>
                    <a:pt x="1830" y="3133"/>
                    <a:pt x="1855" y="3083"/>
                    <a:pt x="1855" y="3058"/>
                  </a:cubicBezTo>
                  <a:cubicBezTo>
                    <a:pt x="1881" y="3033"/>
                    <a:pt x="1881" y="2983"/>
                    <a:pt x="1906" y="2958"/>
                  </a:cubicBezTo>
                  <a:cubicBezTo>
                    <a:pt x="1906" y="2933"/>
                    <a:pt x="1931" y="2883"/>
                    <a:pt x="1931" y="2858"/>
                  </a:cubicBezTo>
                  <a:cubicBezTo>
                    <a:pt x="1931" y="2833"/>
                    <a:pt x="1931" y="2833"/>
                    <a:pt x="1931" y="2808"/>
                  </a:cubicBezTo>
                  <a:cubicBezTo>
                    <a:pt x="1931" y="2808"/>
                    <a:pt x="1931" y="2808"/>
                    <a:pt x="1931" y="2808"/>
                  </a:cubicBezTo>
                  <a:cubicBezTo>
                    <a:pt x="1931" y="2783"/>
                    <a:pt x="1956" y="2783"/>
                    <a:pt x="1956" y="2758"/>
                  </a:cubicBezTo>
                  <a:cubicBezTo>
                    <a:pt x="1956" y="2732"/>
                    <a:pt x="1956" y="2707"/>
                    <a:pt x="1956" y="2657"/>
                  </a:cubicBezTo>
                  <a:cubicBezTo>
                    <a:pt x="1956" y="2632"/>
                    <a:pt x="1956" y="2607"/>
                    <a:pt x="1981" y="2557"/>
                  </a:cubicBezTo>
                  <a:cubicBezTo>
                    <a:pt x="1981" y="2532"/>
                    <a:pt x="1981" y="2507"/>
                    <a:pt x="1981" y="2482"/>
                  </a:cubicBezTo>
                  <a:cubicBezTo>
                    <a:pt x="1981" y="2432"/>
                    <a:pt x="1981" y="2407"/>
                    <a:pt x="1981" y="2382"/>
                  </a:cubicBezTo>
                  <a:lnTo>
                    <a:pt x="1981" y="2382"/>
                  </a:lnTo>
                  <a:cubicBezTo>
                    <a:pt x="1981" y="2331"/>
                    <a:pt x="1981" y="2306"/>
                    <a:pt x="1981" y="2281"/>
                  </a:cubicBezTo>
                  <a:close/>
                </a:path>
              </a:pathLst>
            </a:custGeom>
            <a:solidFill>
              <a:srgbClr val="B8CED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15"/>
            <p:cNvSpPr/>
            <p:nvPr/>
          </p:nvSpPr>
          <p:spPr>
            <a:xfrm>
              <a:off x="5855075" y="2600123"/>
              <a:ext cx="162132" cy="628017"/>
            </a:xfrm>
            <a:custGeom>
              <a:rect b="b" l="l" r="r" t="t"/>
              <a:pathLst>
                <a:path extrusionOk="0" h="15339" w="3960">
                  <a:moveTo>
                    <a:pt x="3133" y="1303"/>
                  </a:moveTo>
                  <a:lnTo>
                    <a:pt x="3108" y="11203"/>
                  </a:lnTo>
                  <a:cubicBezTo>
                    <a:pt x="3634" y="11905"/>
                    <a:pt x="3960" y="12807"/>
                    <a:pt x="3960" y="13584"/>
                  </a:cubicBezTo>
                  <a:cubicBezTo>
                    <a:pt x="3960" y="14837"/>
                    <a:pt x="3083" y="15339"/>
                    <a:pt x="1980" y="14712"/>
                  </a:cubicBezTo>
                  <a:cubicBezTo>
                    <a:pt x="877" y="14085"/>
                    <a:pt x="0" y="12532"/>
                    <a:pt x="0" y="11278"/>
                  </a:cubicBezTo>
                  <a:cubicBezTo>
                    <a:pt x="0" y="10501"/>
                    <a:pt x="351" y="3409"/>
                    <a:pt x="877" y="3283"/>
                  </a:cubicBezTo>
                  <a:lnTo>
                    <a:pt x="877" y="0"/>
                  </a:lnTo>
                  <a:close/>
                </a:path>
              </a:pathLst>
            </a:custGeom>
            <a:solidFill>
              <a:srgbClr val="D9EBF3"/>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15"/>
            <p:cNvSpPr/>
            <p:nvPr/>
          </p:nvSpPr>
          <p:spPr>
            <a:xfrm>
              <a:off x="5982282" y="2626777"/>
              <a:ext cx="46224" cy="432066"/>
            </a:xfrm>
            <a:custGeom>
              <a:rect b="b" l="l" r="r" t="t"/>
              <a:pathLst>
                <a:path extrusionOk="0" h="10553" w="1129">
                  <a:moveTo>
                    <a:pt x="26" y="652"/>
                  </a:moveTo>
                  <a:lnTo>
                    <a:pt x="1129" y="1"/>
                  </a:lnTo>
                  <a:lnTo>
                    <a:pt x="1129" y="9901"/>
                  </a:lnTo>
                  <a:lnTo>
                    <a:pt x="1" y="10552"/>
                  </a:lnTo>
                  <a:close/>
                </a:path>
              </a:pathLst>
            </a:custGeom>
            <a:solidFill>
              <a:srgbClr val="C4DFEC"/>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15"/>
            <p:cNvSpPr/>
            <p:nvPr/>
          </p:nvSpPr>
          <p:spPr>
            <a:xfrm>
              <a:off x="5890982" y="2573429"/>
              <a:ext cx="137526" cy="80084"/>
            </a:xfrm>
            <a:custGeom>
              <a:rect b="b" l="l" r="r" t="t"/>
              <a:pathLst>
                <a:path extrusionOk="0" h="1956" w="3359">
                  <a:moveTo>
                    <a:pt x="0" y="652"/>
                  </a:moveTo>
                  <a:lnTo>
                    <a:pt x="1128" y="1"/>
                  </a:lnTo>
                  <a:lnTo>
                    <a:pt x="3359" y="1304"/>
                  </a:lnTo>
                  <a:lnTo>
                    <a:pt x="2256" y="1955"/>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15"/>
            <p:cNvSpPr/>
            <p:nvPr/>
          </p:nvSpPr>
          <p:spPr>
            <a:xfrm>
              <a:off x="5827358" y="3106005"/>
              <a:ext cx="140597" cy="206268"/>
            </a:xfrm>
            <a:custGeom>
              <a:rect b="b" l="l" r="r" t="t"/>
              <a:pathLst>
                <a:path extrusionOk="0" h="5038" w="3434">
                  <a:moveTo>
                    <a:pt x="1705" y="552"/>
                  </a:moveTo>
                  <a:cubicBezTo>
                    <a:pt x="2657" y="1103"/>
                    <a:pt x="3434" y="2406"/>
                    <a:pt x="3409" y="3509"/>
                  </a:cubicBezTo>
                  <a:cubicBezTo>
                    <a:pt x="3409" y="4587"/>
                    <a:pt x="2657" y="5038"/>
                    <a:pt x="1705" y="4486"/>
                  </a:cubicBezTo>
                  <a:cubicBezTo>
                    <a:pt x="752" y="3935"/>
                    <a:pt x="0" y="2607"/>
                    <a:pt x="0" y="1529"/>
                  </a:cubicBezTo>
                  <a:cubicBezTo>
                    <a:pt x="0" y="426"/>
                    <a:pt x="777" y="0"/>
                    <a:pt x="1705" y="552"/>
                  </a:cubicBezTo>
                  <a:close/>
                </a:path>
              </a:pathLst>
            </a:custGeom>
            <a:solidFill>
              <a:srgbClr val="025B7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15"/>
            <p:cNvSpPr/>
            <p:nvPr/>
          </p:nvSpPr>
          <p:spPr>
            <a:xfrm>
              <a:off x="5847870" y="3092658"/>
              <a:ext cx="165244" cy="202174"/>
            </a:xfrm>
            <a:custGeom>
              <a:rect b="b" l="l" r="r" t="t"/>
              <a:pathLst>
                <a:path extrusionOk="0" h="4938" w="4036">
                  <a:moveTo>
                    <a:pt x="4036" y="3108"/>
                  </a:moveTo>
                  <a:cubicBezTo>
                    <a:pt x="4036" y="3083"/>
                    <a:pt x="4036" y="3058"/>
                    <a:pt x="4036" y="3008"/>
                  </a:cubicBezTo>
                  <a:cubicBezTo>
                    <a:pt x="4036" y="2983"/>
                    <a:pt x="4036" y="2958"/>
                    <a:pt x="4036" y="2933"/>
                  </a:cubicBezTo>
                  <a:cubicBezTo>
                    <a:pt x="4011" y="2908"/>
                    <a:pt x="4011" y="2883"/>
                    <a:pt x="4011" y="2857"/>
                  </a:cubicBezTo>
                  <a:cubicBezTo>
                    <a:pt x="4011" y="2832"/>
                    <a:pt x="4011" y="2807"/>
                    <a:pt x="4011" y="2757"/>
                  </a:cubicBezTo>
                  <a:cubicBezTo>
                    <a:pt x="4011" y="2757"/>
                    <a:pt x="4011" y="2757"/>
                    <a:pt x="4011" y="2757"/>
                  </a:cubicBezTo>
                  <a:cubicBezTo>
                    <a:pt x="4011" y="2757"/>
                    <a:pt x="4011" y="2757"/>
                    <a:pt x="4011" y="2757"/>
                  </a:cubicBezTo>
                  <a:cubicBezTo>
                    <a:pt x="3986" y="2732"/>
                    <a:pt x="3986" y="2707"/>
                    <a:pt x="3986" y="2682"/>
                  </a:cubicBezTo>
                  <a:cubicBezTo>
                    <a:pt x="3986" y="2657"/>
                    <a:pt x="3986" y="2632"/>
                    <a:pt x="3961" y="2582"/>
                  </a:cubicBezTo>
                  <a:cubicBezTo>
                    <a:pt x="3961" y="2557"/>
                    <a:pt x="3961" y="2532"/>
                    <a:pt x="3961" y="2507"/>
                  </a:cubicBezTo>
                  <a:cubicBezTo>
                    <a:pt x="3935" y="2482"/>
                    <a:pt x="3935" y="2431"/>
                    <a:pt x="3935" y="2406"/>
                  </a:cubicBezTo>
                  <a:cubicBezTo>
                    <a:pt x="3910" y="2381"/>
                    <a:pt x="3910" y="2356"/>
                    <a:pt x="3910" y="2331"/>
                  </a:cubicBezTo>
                  <a:cubicBezTo>
                    <a:pt x="3910" y="2331"/>
                    <a:pt x="3910" y="2331"/>
                    <a:pt x="3910" y="2331"/>
                  </a:cubicBezTo>
                  <a:cubicBezTo>
                    <a:pt x="3910" y="2331"/>
                    <a:pt x="3910" y="2331"/>
                    <a:pt x="3910" y="2331"/>
                  </a:cubicBezTo>
                  <a:cubicBezTo>
                    <a:pt x="3885" y="2281"/>
                    <a:pt x="3885" y="2256"/>
                    <a:pt x="3860" y="2231"/>
                  </a:cubicBezTo>
                  <a:cubicBezTo>
                    <a:pt x="3860" y="2206"/>
                    <a:pt x="3860" y="2181"/>
                    <a:pt x="3835" y="2156"/>
                  </a:cubicBezTo>
                  <a:cubicBezTo>
                    <a:pt x="3835" y="2106"/>
                    <a:pt x="3810" y="2081"/>
                    <a:pt x="3810" y="2055"/>
                  </a:cubicBezTo>
                  <a:cubicBezTo>
                    <a:pt x="3810" y="2030"/>
                    <a:pt x="3785" y="2005"/>
                    <a:pt x="3785" y="1980"/>
                  </a:cubicBezTo>
                  <a:cubicBezTo>
                    <a:pt x="3760" y="1955"/>
                    <a:pt x="3760" y="1930"/>
                    <a:pt x="3760" y="1905"/>
                  </a:cubicBezTo>
                  <a:cubicBezTo>
                    <a:pt x="3735" y="1905"/>
                    <a:pt x="3735" y="1905"/>
                    <a:pt x="3735" y="1905"/>
                  </a:cubicBezTo>
                  <a:cubicBezTo>
                    <a:pt x="3735" y="1905"/>
                    <a:pt x="3735" y="1905"/>
                    <a:pt x="3735" y="1905"/>
                  </a:cubicBezTo>
                  <a:cubicBezTo>
                    <a:pt x="3735" y="1855"/>
                    <a:pt x="3710" y="1830"/>
                    <a:pt x="3710" y="1805"/>
                  </a:cubicBezTo>
                  <a:cubicBezTo>
                    <a:pt x="3685" y="1780"/>
                    <a:pt x="3685" y="1755"/>
                    <a:pt x="3660" y="1730"/>
                  </a:cubicBezTo>
                  <a:cubicBezTo>
                    <a:pt x="3635" y="1680"/>
                    <a:pt x="3635" y="1654"/>
                    <a:pt x="3610" y="1629"/>
                  </a:cubicBezTo>
                  <a:cubicBezTo>
                    <a:pt x="3585" y="1579"/>
                    <a:pt x="3560" y="1554"/>
                    <a:pt x="3534" y="1504"/>
                  </a:cubicBezTo>
                  <a:cubicBezTo>
                    <a:pt x="3534" y="1504"/>
                    <a:pt x="3534" y="1504"/>
                    <a:pt x="3534" y="1479"/>
                  </a:cubicBezTo>
                  <a:cubicBezTo>
                    <a:pt x="3534" y="1479"/>
                    <a:pt x="3534" y="1479"/>
                    <a:pt x="3509" y="1479"/>
                  </a:cubicBezTo>
                  <a:cubicBezTo>
                    <a:pt x="3484" y="1404"/>
                    <a:pt x="3434" y="1329"/>
                    <a:pt x="3384" y="1253"/>
                  </a:cubicBezTo>
                  <a:cubicBezTo>
                    <a:pt x="3359" y="1203"/>
                    <a:pt x="3334" y="1153"/>
                    <a:pt x="3284" y="1103"/>
                  </a:cubicBezTo>
                  <a:cubicBezTo>
                    <a:pt x="3259" y="1078"/>
                    <a:pt x="3234" y="1053"/>
                    <a:pt x="3209" y="1003"/>
                  </a:cubicBezTo>
                  <a:cubicBezTo>
                    <a:pt x="3184" y="978"/>
                    <a:pt x="3159" y="953"/>
                    <a:pt x="3133" y="928"/>
                  </a:cubicBezTo>
                  <a:cubicBezTo>
                    <a:pt x="3133" y="903"/>
                    <a:pt x="3108" y="878"/>
                    <a:pt x="3083" y="852"/>
                  </a:cubicBezTo>
                  <a:cubicBezTo>
                    <a:pt x="3058" y="827"/>
                    <a:pt x="3033" y="802"/>
                    <a:pt x="3008" y="777"/>
                  </a:cubicBezTo>
                  <a:cubicBezTo>
                    <a:pt x="3008" y="777"/>
                    <a:pt x="3008" y="777"/>
                    <a:pt x="3008" y="777"/>
                  </a:cubicBezTo>
                  <a:cubicBezTo>
                    <a:pt x="3008" y="752"/>
                    <a:pt x="2983" y="752"/>
                    <a:pt x="2983" y="752"/>
                  </a:cubicBezTo>
                  <a:cubicBezTo>
                    <a:pt x="2983" y="752"/>
                    <a:pt x="2958" y="727"/>
                    <a:pt x="2933" y="702"/>
                  </a:cubicBezTo>
                  <a:cubicBezTo>
                    <a:pt x="2908" y="677"/>
                    <a:pt x="2883" y="652"/>
                    <a:pt x="2858" y="627"/>
                  </a:cubicBezTo>
                  <a:cubicBezTo>
                    <a:pt x="2833" y="602"/>
                    <a:pt x="2808" y="577"/>
                    <a:pt x="2783" y="552"/>
                  </a:cubicBezTo>
                  <a:cubicBezTo>
                    <a:pt x="2758" y="552"/>
                    <a:pt x="2732" y="527"/>
                    <a:pt x="2707" y="502"/>
                  </a:cubicBezTo>
                  <a:cubicBezTo>
                    <a:pt x="2707" y="476"/>
                    <a:pt x="2682" y="476"/>
                    <a:pt x="2682" y="476"/>
                  </a:cubicBezTo>
                  <a:cubicBezTo>
                    <a:pt x="2682" y="451"/>
                    <a:pt x="2682" y="451"/>
                    <a:pt x="2682" y="451"/>
                  </a:cubicBezTo>
                  <a:cubicBezTo>
                    <a:pt x="2657" y="451"/>
                    <a:pt x="2657" y="451"/>
                    <a:pt x="2632" y="426"/>
                  </a:cubicBezTo>
                  <a:cubicBezTo>
                    <a:pt x="2607" y="426"/>
                    <a:pt x="2582" y="401"/>
                    <a:pt x="2557" y="376"/>
                  </a:cubicBezTo>
                  <a:cubicBezTo>
                    <a:pt x="2532" y="351"/>
                    <a:pt x="2507" y="351"/>
                    <a:pt x="2482" y="326"/>
                  </a:cubicBezTo>
                  <a:cubicBezTo>
                    <a:pt x="2457" y="301"/>
                    <a:pt x="2432" y="301"/>
                    <a:pt x="2407" y="276"/>
                  </a:cubicBezTo>
                  <a:cubicBezTo>
                    <a:pt x="2407" y="251"/>
                    <a:pt x="2382" y="251"/>
                    <a:pt x="2357" y="226"/>
                  </a:cubicBezTo>
                  <a:cubicBezTo>
                    <a:pt x="2331" y="226"/>
                    <a:pt x="2331" y="226"/>
                    <a:pt x="2331" y="226"/>
                  </a:cubicBezTo>
                  <a:cubicBezTo>
                    <a:pt x="2306" y="201"/>
                    <a:pt x="2281" y="201"/>
                    <a:pt x="2281" y="201"/>
                  </a:cubicBezTo>
                  <a:cubicBezTo>
                    <a:pt x="2256" y="176"/>
                    <a:pt x="2231" y="176"/>
                    <a:pt x="2206" y="151"/>
                  </a:cubicBezTo>
                  <a:cubicBezTo>
                    <a:pt x="2181" y="151"/>
                    <a:pt x="2156" y="126"/>
                    <a:pt x="2131" y="126"/>
                  </a:cubicBezTo>
                  <a:cubicBezTo>
                    <a:pt x="2106" y="126"/>
                    <a:pt x="2081" y="101"/>
                    <a:pt x="2056" y="101"/>
                  </a:cubicBezTo>
                  <a:cubicBezTo>
                    <a:pt x="2056" y="75"/>
                    <a:pt x="2031" y="75"/>
                    <a:pt x="2006" y="75"/>
                  </a:cubicBezTo>
                  <a:cubicBezTo>
                    <a:pt x="2006" y="75"/>
                    <a:pt x="1981" y="75"/>
                    <a:pt x="1981" y="75"/>
                  </a:cubicBezTo>
                  <a:cubicBezTo>
                    <a:pt x="1981" y="75"/>
                    <a:pt x="1981" y="50"/>
                    <a:pt x="1981" y="50"/>
                  </a:cubicBezTo>
                  <a:cubicBezTo>
                    <a:pt x="1956" y="50"/>
                    <a:pt x="1956" y="50"/>
                    <a:pt x="1930" y="50"/>
                  </a:cubicBezTo>
                  <a:cubicBezTo>
                    <a:pt x="1905" y="50"/>
                    <a:pt x="1880" y="25"/>
                    <a:pt x="1855" y="25"/>
                  </a:cubicBezTo>
                  <a:cubicBezTo>
                    <a:pt x="1830" y="25"/>
                    <a:pt x="1805" y="25"/>
                    <a:pt x="1780" y="0"/>
                  </a:cubicBezTo>
                  <a:cubicBezTo>
                    <a:pt x="1755" y="0"/>
                    <a:pt x="1730" y="0"/>
                    <a:pt x="1705" y="0"/>
                  </a:cubicBezTo>
                  <a:cubicBezTo>
                    <a:pt x="1705" y="0"/>
                    <a:pt x="1680" y="0"/>
                    <a:pt x="1655" y="0"/>
                  </a:cubicBezTo>
                  <a:cubicBezTo>
                    <a:pt x="1655" y="0"/>
                    <a:pt x="1655" y="0"/>
                    <a:pt x="1655" y="0"/>
                  </a:cubicBezTo>
                  <a:cubicBezTo>
                    <a:pt x="1655" y="0"/>
                    <a:pt x="1655" y="0"/>
                    <a:pt x="1630" y="0"/>
                  </a:cubicBezTo>
                  <a:cubicBezTo>
                    <a:pt x="1605" y="0"/>
                    <a:pt x="1580" y="0"/>
                    <a:pt x="1555" y="0"/>
                  </a:cubicBezTo>
                  <a:cubicBezTo>
                    <a:pt x="1529" y="0"/>
                    <a:pt x="1504" y="0"/>
                    <a:pt x="1479" y="0"/>
                  </a:cubicBezTo>
                  <a:cubicBezTo>
                    <a:pt x="1429" y="0"/>
                    <a:pt x="1404" y="0"/>
                    <a:pt x="1379" y="0"/>
                  </a:cubicBezTo>
                  <a:cubicBezTo>
                    <a:pt x="1379" y="0"/>
                    <a:pt x="1379" y="0"/>
                    <a:pt x="1379" y="0"/>
                  </a:cubicBezTo>
                  <a:lnTo>
                    <a:pt x="1354" y="0"/>
                  </a:lnTo>
                  <a:cubicBezTo>
                    <a:pt x="1329" y="25"/>
                    <a:pt x="1279" y="25"/>
                    <a:pt x="1254" y="50"/>
                  </a:cubicBezTo>
                  <a:cubicBezTo>
                    <a:pt x="1204" y="50"/>
                    <a:pt x="1154" y="75"/>
                    <a:pt x="1103" y="101"/>
                  </a:cubicBezTo>
                  <a:lnTo>
                    <a:pt x="1" y="752"/>
                  </a:lnTo>
                  <a:cubicBezTo>
                    <a:pt x="76" y="702"/>
                    <a:pt x="151" y="677"/>
                    <a:pt x="251" y="652"/>
                  </a:cubicBezTo>
                  <a:cubicBezTo>
                    <a:pt x="251" y="652"/>
                    <a:pt x="251" y="652"/>
                    <a:pt x="251" y="652"/>
                  </a:cubicBezTo>
                  <a:cubicBezTo>
                    <a:pt x="352" y="627"/>
                    <a:pt x="427" y="627"/>
                    <a:pt x="527" y="652"/>
                  </a:cubicBezTo>
                  <a:cubicBezTo>
                    <a:pt x="552" y="652"/>
                    <a:pt x="552" y="652"/>
                    <a:pt x="552" y="652"/>
                  </a:cubicBezTo>
                  <a:cubicBezTo>
                    <a:pt x="652" y="652"/>
                    <a:pt x="753" y="677"/>
                    <a:pt x="853" y="702"/>
                  </a:cubicBezTo>
                  <a:cubicBezTo>
                    <a:pt x="853" y="702"/>
                    <a:pt x="878" y="702"/>
                    <a:pt x="878" y="702"/>
                  </a:cubicBezTo>
                  <a:cubicBezTo>
                    <a:pt x="978" y="752"/>
                    <a:pt x="1103" y="802"/>
                    <a:pt x="1204" y="878"/>
                  </a:cubicBezTo>
                  <a:cubicBezTo>
                    <a:pt x="1329" y="928"/>
                    <a:pt x="1454" y="1028"/>
                    <a:pt x="1555" y="1103"/>
                  </a:cubicBezTo>
                  <a:cubicBezTo>
                    <a:pt x="1555" y="1103"/>
                    <a:pt x="1555" y="1103"/>
                    <a:pt x="1555" y="1103"/>
                  </a:cubicBezTo>
                  <a:cubicBezTo>
                    <a:pt x="1680" y="1203"/>
                    <a:pt x="1780" y="1304"/>
                    <a:pt x="1880" y="1404"/>
                  </a:cubicBezTo>
                  <a:cubicBezTo>
                    <a:pt x="1880" y="1404"/>
                    <a:pt x="1880" y="1404"/>
                    <a:pt x="1880" y="1404"/>
                  </a:cubicBezTo>
                  <a:cubicBezTo>
                    <a:pt x="2081" y="1629"/>
                    <a:pt x="2256" y="1880"/>
                    <a:pt x="2407" y="2131"/>
                  </a:cubicBezTo>
                  <a:cubicBezTo>
                    <a:pt x="2432" y="2156"/>
                    <a:pt x="2432" y="2156"/>
                    <a:pt x="2432" y="2156"/>
                  </a:cubicBezTo>
                  <a:cubicBezTo>
                    <a:pt x="2507" y="2281"/>
                    <a:pt x="2582" y="2431"/>
                    <a:pt x="2632" y="2557"/>
                  </a:cubicBezTo>
                  <a:cubicBezTo>
                    <a:pt x="2632" y="2557"/>
                    <a:pt x="2632" y="2557"/>
                    <a:pt x="2632" y="2557"/>
                  </a:cubicBezTo>
                  <a:cubicBezTo>
                    <a:pt x="2682" y="2707"/>
                    <a:pt x="2732" y="2832"/>
                    <a:pt x="2783" y="2983"/>
                  </a:cubicBezTo>
                  <a:cubicBezTo>
                    <a:pt x="2783" y="2983"/>
                    <a:pt x="2783" y="2983"/>
                    <a:pt x="2783" y="2983"/>
                  </a:cubicBezTo>
                  <a:cubicBezTo>
                    <a:pt x="2833" y="3133"/>
                    <a:pt x="2858" y="3258"/>
                    <a:pt x="2883" y="3409"/>
                  </a:cubicBezTo>
                  <a:cubicBezTo>
                    <a:pt x="2883" y="3409"/>
                    <a:pt x="2883" y="3409"/>
                    <a:pt x="2883" y="3409"/>
                  </a:cubicBezTo>
                  <a:cubicBezTo>
                    <a:pt x="2908" y="3559"/>
                    <a:pt x="2908" y="3685"/>
                    <a:pt x="2908" y="3835"/>
                  </a:cubicBezTo>
                  <a:cubicBezTo>
                    <a:pt x="2908" y="3960"/>
                    <a:pt x="2908" y="4086"/>
                    <a:pt x="2883" y="4186"/>
                  </a:cubicBezTo>
                  <a:cubicBezTo>
                    <a:pt x="2883" y="4211"/>
                    <a:pt x="2883" y="4211"/>
                    <a:pt x="2883" y="4211"/>
                  </a:cubicBezTo>
                  <a:cubicBezTo>
                    <a:pt x="2858" y="4311"/>
                    <a:pt x="2833" y="4411"/>
                    <a:pt x="2783" y="4512"/>
                  </a:cubicBezTo>
                  <a:lnTo>
                    <a:pt x="2783" y="4512"/>
                  </a:lnTo>
                  <a:cubicBezTo>
                    <a:pt x="2758" y="4587"/>
                    <a:pt x="2707" y="4662"/>
                    <a:pt x="2657" y="4712"/>
                  </a:cubicBezTo>
                  <a:cubicBezTo>
                    <a:pt x="2632" y="4737"/>
                    <a:pt x="2632" y="4762"/>
                    <a:pt x="2607" y="4762"/>
                  </a:cubicBezTo>
                  <a:cubicBezTo>
                    <a:pt x="2557" y="4837"/>
                    <a:pt x="2482" y="4888"/>
                    <a:pt x="2432" y="4938"/>
                  </a:cubicBezTo>
                  <a:lnTo>
                    <a:pt x="3534" y="4286"/>
                  </a:lnTo>
                  <a:cubicBezTo>
                    <a:pt x="3610" y="4236"/>
                    <a:pt x="3660" y="4186"/>
                    <a:pt x="3735" y="4111"/>
                  </a:cubicBezTo>
                  <a:cubicBezTo>
                    <a:pt x="3735" y="4111"/>
                    <a:pt x="3760" y="4086"/>
                    <a:pt x="3760" y="4060"/>
                  </a:cubicBezTo>
                  <a:cubicBezTo>
                    <a:pt x="3785" y="4035"/>
                    <a:pt x="3810" y="4010"/>
                    <a:pt x="3835" y="3985"/>
                  </a:cubicBezTo>
                  <a:cubicBezTo>
                    <a:pt x="3860" y="3960"/>
                    <a:pt x="3885" y="3910"/>
                    <a:pt x="3910" y="3860"/>
                  </a:cubicBezTo>
                  <a:cubicBezTo>
                    <a:pt x="3910" y="3860"/>
                    <a:pt x="3910" y="3860"/>
                    <a:pt x="3910" y="3860"/>
                  </a:cubicBezTo>
                  <a:cubicBezTo>
                    <a:pt x="3910" y="3860"/>
                    <a:pt x="3910" y="3860"/>
                    <a:pt x="3910" y="3860"/>
                  </a:cubicBezTo>
                  <a:cubicBezTo>
                    <a:pt x="3910" y="3835"/>
                    <a:pt x="3935" y="3810"/>
                    <a:pt x="3935" y="3785"/>
                  </a:cubicBezTo>
                  <a:cubicBezTo>
                    <a:pt x="3961" y="3735"/>
                    <a:pt x="3961" y="3710"/>
                    <a:pt x="3961" y="3685"/>
                  </a:cubicBezTo>
                  <a:cubicBezTo>
                    <a:pt x="3986" y="3659"/>
                    <a:pt x="3986" y="3634"/>
                    <a:pt x="3986" y="3584"/>
                  </a:cubicBezTo>
                  <a:cubicBezTo>
                    <a:pt x="3986" y="3584"/>
                    <a:pt x="3986" y="3559"/>
                    <a:pt x="4011" y="3559"/>
                  </a:cubicBezTo>
                  <a:cubicBezTo>
                    <a:pt x="4011" y="3559"/>
                    <a:pt x="4011" y="3559"/>
                    <a:pt x="4011" y="3559"/>
                  </a:cubicBezTo>
                  <a:cubicBezTo>
                    <a:pt x="4011" y="3534"/>
                    <a:pt x="4011" y="3534"/>
                    <a:pt x="4011" y="3509"/>
                  </a:cubicBezTo>
                  <a:cubicBezTo>
                    <a:pt x="4011" y="3484"/>
                    <a:pt x="4011" y="3459"/>
                    <a:pt x="4011" y="3434"/>
                  </a:cubicBezTo>
                  <a:cubicBezTo>
                    <a:pt x="4036" y="3409"/>
                    <a:pt x="4036" y="3384"/>
                    <a:pt x="4036" y="3359"/>
                  </a:cubicBezTo>
                  <a:cubicBezTo>
                    <a:pt x="4036" y="3309"/>
                    <a:pt x="4036" y="3284"/>
                    <a:pt x="4036" y="3258"/>
                  </a:cubicBezTo>
                  <a:cubicBezTo>
                    <a:pt x="4036" y="3233"/>
                    <a:pt x="4036" y="3208"/>
                    <a:pt x="4036" y="3183"/>
                  </a:cubicBezTo>
                  <a:lnTo>
                    <a:pt x="4036" y="3183"/>
                  </a:lnTo>
                  <a:cubicBezTo>
                    <a:pt x="4036" y="3158"/>
                    <a:pt x="4036" y="3133"/>
                    <a:pt x="4036" y="3108"/>
                  </a:cubicBezTo>
                  <a:close/>
                </a:path>
              </a:pathLst>
            </a:custGeom>
            <a:solidFill>
              <a:srgbClr val="015064"/>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15"/>
            <p:cNvSpPr/>
            <p:nvPr/>
          </p:nvSpPr>
          <p:spPr>
            <a:xfrm>
              <a:off x="5783222" y="3017734"/>
              <a:ext cx="52365" cy="29806"/>
            </a:xfrm>
            <a:custGeom>
              <a:rect b="b" l="l" r="r" t="t"/>
              <a:pathLst>
                <a:path extrusionOk="0" h="728" w="1279">
                  <a:moveTo>
                    <a:pt x="1" y="728"/>
                  </a:moveTo>
                  <a:lnTo>
                    <a:pt x="1128" y="76"/>
                  </a:lnTo>
                  <a:cubicBezTo>
                    <a:pt x="1179" y="51"/>
                    <a:pt x="1229" y="26"/>
                    <a:pt x="1279" y="1"/>
                  </a:cubicBezTo>
                  <a:lnTo>
                    <a:pt x="176" y="652"/>
                  </a:lnTo>
                  <a:cubicBezTo>
                    <a:pt x="101" y="677"/>
                    <a:pt x="51" y="702"/>
                    <a:pt x="1" y="728"/>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15"/>
            <p:cNvSpPr/>
            <p:nvPr/>
          </p:nvSpPr>
          <p:spPr>
            <a:xfrm>
              <a:off x="5790428" y="3016710"/>
              <a:ext cx="50318" cy="27759"/>
            </a:xfrm>
            <a:custGeom>
              <a:rect b="b" l="l" r="r" t="t"/>
              <a:pathLst>
                <a:path extrusionOk="0" h="678" w="1229">
                  <a:moveTo>
                    <a:pt x="0" y="677"/>
                  </a:moveTo>
                  <a:lnTo>
                    <a:pt x="1103" y="26"/>
                  </a:lnTo>
                  <a:cubicBezTo>
                    <a:pt x="1153" y="1"/>
                    <a:pt x="1178" y="1"/>
                    <a:pt x="1228" y="1"/>
                  </a:cubicBezTo>
                  <a:lnTo>
                    <a:pt x="100" y="627"/>
                  </a:lnTo>
                  <a:cubicBezTo>
                    <a:pt x="75" y="652"/>
                    <a:pt x="25" y="652"/>
                    <a:pt x="0" y="677"/>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15"/>
            <p:cNvSpPr/>
            <p:nvPr/>
          </p:nvSpPr>
          <p:spPr>
            <a:xfrm>
              <a:off x="5886887" y="3069034"/>
              <a:ext cx="81066" cy="175520"/>
            </a:xfrm>
            <a:custGeom>
              <a:rect b="b" l="l" r="r" t="t"/>
              <a:pathLst>
                <a:path extrusionOk="0" h="4287" w="1980">
                  <a:moveTo>
                    <a:pt x="1980" y="2282"/>
                  </a:moveTo>
                  <a:cubicBezTo>
                    <a:pt x="1980" y="2257"/>
                    <a:pt x="1955" y="2231"/>
                    <a:pt x="1955" y="2181"/>
                  </a:cubicBezTo>
                  <a:cubicBezTo>
                    <a:pt x="1955" y="2156"/>
                    <a:pt x="1955" y="2131"/>
                    <a:pt x="1955" y="2106"/>
                  </a:cubicBezTo>
                  <a:cubicBezTo>
                    <a:pt x="1955" y="2081"/>
                    <a:pt x="1955" y="2081"/>
                    <a:pt x="1955" y="2081"/>
                  </a:cubicBezTo>
                  <a:cubicBezTo>
                    <a:pt x="1955" y="2081"/>
                    <a:pt x="1955" y="2081"/>
                    <a:pt x="1955" y="2081"/>
                  </a:cubicBezTo>
                  <a:cubicBezTo>
                    <a:pt x="1955" y="2056"/>
                    <a:pt x="1955" y="2031"/>
                    <a:pt x="1955" y="2006"/>
                  </a:cubicBezTo>
                  <a:cubicBezTo>
                    <a:pt x="1930" y="1956"/>
                    <a:pt x="1930" y="1931"/>
                    <a:pt x="1930" y="1906"/>
                  </a:cubicBezTo>
                  <a:cubicBezTo>
                    <a:pt x="1930" y="1856"/>
                    <a:pt x="1930" y="1830"/>
                    <a:pt x="1905" y="1805"/>
                  </a:cubicBezTo>
                  <a:cubicBezTo>
                    <a:pt x="1905" y="1805"/>
                    <a:pt x="1905" y="1780"/>
                    <a:pt x="1905" y="1780"/>
                  </a:cubicBezTo>
                  <a:lnTo>
                    <a:pt x="1905" y="1780"/>
                  </a:lnTo>
                  <a:cubicBezTo>
                    <a:pt x="1905" y="1755"/>
                    <a:pt x="1905" y="1730"/>
                    <a:pt x="1905" y="1705"/>
                  </a:cubicBezTo>
                  <a:cubicBezTo>
                    <a:pt x="1880" y="1655"/>
                    <a:pt x="1880" y="1630"/>
                    <a:pt x="1880" y="1605"/>
                  </a:cubicBezTo>
                  <a:cubicBezTo>
                    <a:pt x="1855" y="1555"/>
                    <a:pt x="1855" y="1530"/>
                    <a:pt x="1855" y="1480"/>
                  </a:cubicBezTo>
                  <a:lnTo>
                    <a:pt x="1830" y="1480"/>
                  </a:lnTo>
                  <a:lnTo>
                    <a:pt x="1830" y="1480"/>
                  </a:lnTo>
                  <a:cubicBezTo>
                    <a:pt x="1830" y="1429"/>
                    <a:pt x="1830" y="1404"/>
                    <a:pt x="1805" y="1379"/>
                  </a:cubicBezTo>
                  <a:cubicBezTo>
                    <a:pt x="1805" y="1354"/>
                    <a:pt x="1779" y="1304"/>
                    <a:pt x="1779" y="1279"/>
                  </a:cubicBezTo>
                  <a:cubicBezTo>
                    <a:pt x="1779" y="1254"/>
                    <a:pt x="1754" y="1204"/>
                    <a:pt x="1754" y="1179"/>
                  </a:cubicBezTo>
                  <a:cubicBezTo>
                    <a:pt x="1754" y="1179"/>
                    <a:pt x="1729" y="1179"/>
                    <a:pt x="1729" y="1179"/>
                  </a:cubicBezTo>
                  <a:cubicBezTo>
                    <a:pt x="1729" y="1179"/>
                    <a:pt x="1729" y="1154"/>
                    <a:pt x="1729" y="1154"/>
                  </a:cubicBezTo>
                  <a:cubicBezTo>
                    <a:pt x="1729" y="1129"/>
                    <a:pt x="1729" y="1104"/>
                    <a:pt x="1704" y="1079"/>
                  </a:cubicBezTo>
                  <a:cubicBezTo>
                    <a:pt x="1704" y="1053"/>
                    <a:pt x="1679" y="1028"/>
                    <a:pt x="1679" y="978"/>
                  </a:cubicBezTo>
                  <a:cubicBezTo>
                    <a:pt x="1654" y="953"/>
                    <a:pt x="1654" y="928"/>
                    <a:pt x="1629" y="903"/>
                  </a:cubicBezTo>
                  <a:cubicBezTo>
                    <a:pt x="1629" y="878"/>
                    <a:pt x="1629" y="878"/>
                    <a:pt x="1629" y="878"/>
                  </a:cubicBezTo>
                  <a:lnTo>
                    <a:pt x="1604" y="853"/>
                  </a:lnTo>
                  <a:cubicBezTo>
                    <a:pt x="1604" y="828"/>
                    <a:pt x="1604" y="828"/>
                    <a:pt x="1579" y="803"/>
                  </a:cubicBezTo>
                  <a:cubicBezTo>
                    <a:pt x="1579" y="753"/>
                    <a:pt x="1554" y="728"/>
                    <a:pt x="1529" y="703"/>
                  </a:cubicBezTo>
                  <a:cubicBezTo>
                    <a:pt x="1529" y="652"/>
                    <a:pt x="1504" y="627"/>
                    <a:pt x="1479" y="577"/>
                  </a:cubicBezTo>
                  <a:cubicBezTo>
                    <a:pt x="1479" y="577"/>
                    <a:pt x="1479" y="577"/>
                    <a:pt x="1479" y="577"/>
                  </a:cubicBezTo>
                  <a:cubicBezTo>
                    <a:pt x="1479" y="577"/>
                    <a:pt x="1479" y="552"/>
                    <a:pt x="1454" y="552"/>
                  </a:cubicBezTo>
                  <a:cubicBezTo>
                    <a:pt x="1429" y="502"/>
                    <a:pt x="1404" y="452"/>
                    <a:pt x="1378" y="402"/>
                  </a:cubicBezTo>
                  <a:cubicBezTo>
                    <a:pt x="1378" y="377"/>
                    <a:pt x="1353" y="377"/>
                    <a:pt x="1328" y="352"/>
                  </a:cubicBezTo>
                  <a:cubicBezTo>
                    <a:pt x="1303" y="302"/>
                    <a:pt x="1278" y="251"/>
                    <a:pt x="1253" y="226"/>
                  </a:cubicBezTo>
                  <a:cubicBezTo>
                    <a:pt x="1253" y="201"/>
                    <a:pt x="1228" y="176"/>
                    <a:pt x="1203" y="151"/>
                  </a:cubicBezTo>
                  <a:cubicBezTo>
                    <a:pt x="1178" y="101"/>
                    <a:pt x="1153" y="51"/>
                    <a:pt x="1128" y="1"/>
                  </a:cubicBezTo>
                  <a:lnTo>
                    <a:pt x="0" y="652"/>
                  </a:lnTo>
                  <a:cubicBezTo>
                    <a:pt x="50" y="728"/>
                    <a:pt x="100" y="803"/>
                    <a:pt x="150" y="878"/>
                  </a:cubicBezTo>
                  <a:cubicBezTo>
                    <a:pt x="175" y="903"/>
                    <a:pt x="201" y="953"/>
                    <a:pt x="226" y="1003"/>
                  </a:cubicBezTo>
                  <a:cubicBezTo>
                    <a:pt x="276" y="1053"/>
                    <a:pt x="301" y="1129"/>
                    <a:pt x="351" y="1204"/>
                  </a:cubicBezTo>
                  <a:cubicBezTo>
                    <a:pt x="351" y="1204"/>
                    <a:pt x="351" y="1229"/>
                    <a:pt x="351" y="1229"/>
                  </a:cubicBezTo>
                  <a:cubicBezTo>
                    <a:pt x="401" y="1329"/>
                    <a:pt x="451" y="1404"/>
                    <a:pt x="501" y="1505"/>
                  </a:cubicBezTo>
                  <a:lnTo>
                    <a:pt x="501" y="1530"/>
                  </a:lnTo>
                  <a:cubicBezTo>
                    <a:pt x="551" y="1605"/>
                    <a:pt x="576" y="1705"/>
                    <a:pt x="627" y="1805"/>
                  </a:cubicBezTo>
                  <a:lnTo>
                    <a:pt x="627" y="1830"/>
                  </a:lnTo>
                  <a:cubicBezTo>
                    <a:pt x="652" y="1931"/>
                    <a:pt x="702" y="2006"/>
                    <a:pt x="727" y="2106"/>
                  </a:cubicBezTo>
                  <a:cubicBezTo>
                    <a:pt x="727" y="2131"/>
                    <a:pt x="727" y="2131"/>
                    <a:pt x="727" y="2131"/>
                  </a:cubicBezTo>
                  <a:cubicBezTo>
                    <a:pt x="752" y="2231"/>
                    <a:pt x="777" y="2332"/>
                    <a:pt x="802" y="2432"/>
                  </a:cubicBezTo>
                  <a:cubicBezTo>
                    <a:pt x="802" y="2432"/>
                    <a:pt x="802" y="2432"/>
                    <a:pt x="802" y="2432"/>
                  </a:cubicBezTo>
                  <a:cubicBezTo>
                    <a:pt x="802" y="2532"/>
                    <a:pt x="827" y="2632"/>
                    <a:pt x="827" y="2733"/>
                  </a:cubicBezTo>
                  <a:cubicBezTo>
                    <a:pt x="827" y="2733"/>
                    <a:pt x="827" y="2733"/>
                    <a:pt x="827" y="2733"/>
                  </a:cubicBezTo>
                  <a:cubicBezTo>
                    <a:pt x="852" y="2833"/>
                    <a:pt x="852" y="2933"/>
                    <a:pt x="852" y="3033"/>
                  </a:cubicBezTo>
                  <a:cubicBezTo>
                    <a:pt x="852" y="3184"/>
                    <a:pt x="827" y="3309"/>
                    <a:pt x="802" y="3460"/>
                  </a:cubicBezTo>
                  <a:cubicBezTo>
                    <a:pt x="802" y="3460"/>
                    <a:pt x="802" y="3460"/>
                    <a:pt x="802" y="3460"/>
                  </a:cubicBezTo>
                  <a:cubicBezTo>
                    <a:pt x="777" y="3585"/>
                    <a:pt x="752" y="3710"/>
                    <a:pt x="702" y="3810"/>
                  </a:cubicBezTo>
                  <a:cubicBezTo>
                    <a:pt x="702" y="3810"/>
                    <a:pt x="702" y="3810"/>
                    <a:pt x="702" y="3810"/>
                  </a:cubicBezTo>
                  <a:cubicBezTo>
                    <a:pt x="652" y="3911"/>
                    <a:pt x="602" y="3986"/>
                    <a:pt x="551" y="4036"/>
                  </a:cubicBezTo>
                  <a:cubicBezTo>
                    <a:pt x="526" y="4061"/>
                    <a:pt x="501" y="4086"/>
                    <a:pt x="501" y="4111"/>
                  </a:cubicBezTo>
                  <a:cubicBezTo>
                    <a:pt x="426" y="4186"/>
                    <a:pt x="351" y="4236"/>
                    <a:pt x="276" y="4287"/>
                  </a:cubicBezTo>
                  <a:lnTo>
                    <a:pt x="1404" y="3635"/>
                  </a:lnTo>
                  <a:cubicBezTo>
                    <a:pt x="1479" y="3610"/>
                    <a:pt x="1554" y="3535"/>
                    <a:pt x="1604" y="3460"/>
                  </a:cubicBezTo>
                  <a:cubicBezTo>
                    <a:pt x="1629" y="3434"/>
                    <a:pt x="1654" y="3434"/>
                    <a:pt x="1654" y="3409"/>
                  </a:cubicBezTo>
                  <a:cubicBezTo>
                    <a:pt x="1679" y="3359"/>
                    <a:pt x="1704" y="3334"/>
                    <a:pt x="1729" y="3309"/>
                  </a:cubicBezTo>
                  <a:cubicBezTo>
                    <a:pt x="1754" y="3259"/>
                    <a:pt x="1779" y="3234"/>
                    <a:pt x="1805" y="3184"/>
                  </a:cubicBezTo>
                  <a:lnTo>
                    <a:pt x="1805" y="3159"/>
                  </a:lnTo>
                  <a:lnTo>
                    <a:pt x="1805" y="3159"/>
                  </a:lnTo>
                  <a:cubicBezTo>
                    <a:pt x="1830" y="3134"/>
                    <a:pt x="1855" y="3109"/>
                    <a:pt x="1855" y="3059"/>
                  </a:cubicBezTo>
                  <a:cubicBezTo>
                    <a:pt x="1880" y="3033"/>
                    <a:pt x="1880" y="2983"/>
                    <a:pt x="1905" y="2958"/>
                  </a:cubicBezTo>
                  <a:cubicBezTo>
                    <a:pt x="1905" y="2933"/>
                    <a:pt x="1905" y="2883"/>
                    <a:pt x="1930" y="2858"/>
                  </a:cubicBezTo>
                  <a:cubicBezTo>
                    <a:pt x="1930" y="2833"/>
                    <a:pt x="1930" y="2833"/>
                    <a:pt x="1930" y="2808"/>
                  </a:cubicBezTo>
                  <a:cubicBezTo>
                    <a:pt x="1930" y="2808"/>
                    <a:pt x="1930" y="2808"/>
                    <a:pt x="1930" y="2808"/>
                  </a:cubicBezTo>
                  <a:cubicBezTo>
                    <a:pt x="1930" y="2783"/>
                    <a:pt x="1930" y="2783"/>
                    <a:pt x="1930" y="2758"/>
                  </a:cubicBezTo>
                  <a:cubicBezTo>
                    <a:pt x="1955" y="2733"/>
                    <a:pt x="1955" y="2708"/>
                    <a:pt x="1955" y="2658"/>
                  </a:cubicBezTo>
                  <a:cubicBezTo>
                    <a:pt x="1955" y="2632"/>
                    <a:pt x="1955" y="2607"/>
                    <a:pt x="1955" y="2582"/>
                  </a:cubicBezTo>
                  <a:cubicBezTo>
                    <a:pt x="1955" y="2532"/>
                    <a:pt x="1955" y="2507"/>
                    <a:pt x="1980" y="2482"/>
                  </a:cubicBezTo>
                  <a:cubicBezTo>
                    <a:pt x="1980" y="2457"/>
                    <a:pt x="1980" y="2407"/>
                    <a:pt x="1980" y="2382"/>
                  </a:cubicBezTo>
                  <a:lnTo>
                    <a:pt x="1980" y="2382"/>
                  </a:lnTo>
                  <a:cubicBezTo>
                    <a:pt x="1980" y="2357"/>
                    <a:pt x="1980" y="2307"/>
                    <a:pt x="1980" y="2282"/>
                  </a:cubicBezTo>
                  <a:close/>
                </a:path>
              </a:pathLst>
            </a:custGeom>
            <a:solidFill>
              <a:srgbClr val="B8CED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15"/>
            <p:cNvSpPr/>
            <p:nvPr/>
          </p:nvSpPr>
          <p:spPr>
            <a:xfrm>
              <a:off x="5759640" y="2637053"/>
              <a:ext cx="162173" cy="628017"/>
            </a:xfrm>
            <a:custGeom>
              <a:rect b="b" l="l" r="r" t="t"/>
              <a:pathLst>
                <a:path extrusionOk="0" h="15339" w="3961">
                  <a:moveTo>
                    <a:pt x="3133" y="1304"/>
                  </a:moveTo>
                  <a:lnTo>
                    <a:pt x="3108" y="11203"/>
                  </a:lnTo>
                  <a:cubicBezTo>
                    <a:pt x="3634" y="11930"/>
                    <a:pt x="3960" y="12808"/>
                    <a:pt x="3960" y="13584"/>
                  </a:cubicBezTo>
                  <a:cubicBezTo>
                    <a:pt x="3960" y="14838"/>
                    <a:pt x="3058" y="15339"/>
                    <a:pt x="1980" y="14712"/>
                  </a:cubicBezTo>
                  <a:cubicBezTo>
                    <a:pt x="877" y="14086"/>
                    <a:pt x="0" y="12557"/>
                    <a:pt x="0" y="11279"/>
                  </a:cubicBezTo>
                  <a:cubicBezTo>
                    <a:pt x="0" y="10502"/>
                    <a:pt x="351" y="10026"/>
                    <a:pt x="852" y="9900"/>
                  </a:cubicBezTo>
                  <a:lnTo>
                    <a:pt x="877" y="0"/>
                  </a:lnTo>
                  <a:close/>
                </a:path>
              </a:pathLst>
            </a:custGeom>
            <a:solidFill>
              <a:srgbClr val="D9EBF3"/>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15"/>
            <p:cNvSpPr/>
            <p:nvPr/>
          </p:nvSpPr>
          <p:spPr>
            <a:xfrm>
              <a:off x="5886887" y="2663747"/>
              <a:ext cx="46183" cy="432025"/>
            </a:xfrm>
            <a:custGeom>
              <a:rect b="b" l="l" r="r" t="t"/>
              <a:pathLst>
                <a:path extrusionOk="0" h="10552" w="1128">
                  <a:moveTo>
                    <a:pt x="25" y="652"/>
                  </a:moveTo>
                  <a:lnTo>
                    <a:pt x="1128" y="0"/>
                  </a:lnTo>
                  <a:lnTo>
                    <a:pt x="1128" y="9900"/>
                  </a:lnTo>
                  <a:lnTo>
                    <a:pt x="0" y="10551"/>
                  </a:lnTo>
                  <a:close/>
                </a:path>
              </a:pathLst>
            </a:custGeom>
            <a:solidFill>
              <a:srgbClr val="C4DFEC"/>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15"/>
            <p:cNvSpPr/>
            <p:nvPr/>
          </p:nvSpPr>
          <p:spPr>
            <a:xfrm>
              <a:off x="5795546" y="2610359"/>
              <a:ext cx="137526" cy="80084"/>
            </a:xfrm>
            <a:custGeom>
              <a:rect b="b" l="l" r="r" t="t"/>
              <a:pathLst>
                <a:path extrusionOk="0" h="1956" w="3359">
                  <a:moveTo>
                    <a:pt x="0" y="652"/>
                  </a:moveTo>
                  <a:lnTo>
                    <a:pt x="1103" y="1"/>
                  </a:lnTo>
                  <a:lnTo>
                    <a:pt x="3359" y="1304"/>
                  </a:lnTo>
                  <a:lnTo>
                    <a:pt x="2256" y="1956"/>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15"/>
            <p:cNvSpPr/>
            <p:nvPr/>
          </p:nvSpPr>
          <p:spPr>
            <a:xfrm>
              <a:off x="8374199" y="3467197"/>
              <a:ext cx="52365" cy="300682"/>
            </a:xfrm>
            <a:custGeom>
              <a:rect b="b" l="l" r="r" t="t"/>
              <a:pathLst>
                <a:path extrusionOk="0" h="7344" w="1279">
                  <a:moveTo>
                    <a:pt x="0" y="7344"/>
                  </a:moveTo>
                  <a:lnTo>
                    <a:pt x="1128" y="75"/>
                  </a:lnTo>
                  <a:cubicBezTo>
                    <a:pt x="1178" y="50"/>
                    <a:pt x="1228" y="25"/>
                    <a:pt x="1278" y="0"/>
                  </a:cubicBezTo>
                  <a:lnTo>
                    <a:pt x="176" y="652"/>
                  </a:lnTo>
                  <a:cubicBezTo>
                    <a:pt x="126" y="677"/>
                    <a:pt x="50" y="7319"/>
                    <a:pt x="0" y="7344"/>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15"/>
            <p:cNvSpPr/>
            <p:nvPr/>
          </p:nvSpPr>
          <p:spPr>
            <a:xfrm>
              <a:off x="8381364" y="3466174"/>
              <a:ext cx="50318" cy="27718"/>
            </a:xfrm>
            <a:custGeom>
              <a:rect b="b" l="l" r="r" t="t"/>
              <a:pathLst>
                <a:path extrusionOk="0" h="677" w="1229">
                  <a:moveTo>
                    <a:pt x="1" y="677"/>
                  </a:moveTo>
                  <a:lnTo>
                    <a:pt x="1103" y="25"/>
                  </a:lnTo>
                  <a:cubicBezTo>
                    <a:pt x="1154" y="0"/>
                    <a:pt x="1204" y="0"/>
                    <a:pt x="1229" y="0"/>
                  </a:cubicBezTo>
                  <a:lnTo>
                    <a:pt x="126" y="627"/>
                  </a:lnTo>
                  <a:cubicBezTo>
                    <a:pt x="76" y="652"/>
                    <a:pt x="26" y="652"/>
                    <a:pt x="1" y="677"/>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15"/>
            <p:cNvSpPr/>
            <p:nvPr/>
          </p:nvSpPr>
          <p:spPr>
            <a:xfrm>
              <a:off x="8477824" y="3790436"/>
              <a:ext cx="81107" cy="174456"/>
            </a:xfrm>
            <a:custGeom>
              <a:rect b="b" l="l" r="r" t="t"/>
              <a:pathLst>
                <a:path extrusionOk="0" h="4261" w="1981">
                  <a:moveTo>
                    <a:pt x="1981" y="2256"/>
                  </a:moveTo>
                  <a:cubicBezTo>
                    <a:pt x="1981" y="2231"/>
                    <a:pt x="1981" y="2206"/>
                    <a:pt x="1981" y="2180"/>
                  </a:cubicBezTo>
                  <a:cubicBezTo>
                    <a:pt x="1981" y="2130"/>
                    <a:pt x="1955" y="2105"/>
                    <a:pt x="1955" y="2080"/>
                  </a:cubicBezTo>
                  <a:cubicBezTo>
                    <a:pt x="1955" y="2080"/>
                    <a:pt x="1955" y="2055"/>
                    <a:pt x="1955" y="2055"/>
                  </a:cubicBezTo>
                  <a:cubicBezTo>
                    <a:pt x="1955" y="2055"/>
                    <a:pt x="1955" y="2055"/>
                    <a:pt x="1955" y="2055"/>
                  </a:cubicBezTo>
                  <a:cubicBezTo>
                    <a:pt x="1955" y="2030"/>
                    <a:pt x="1955" y="2005"/>
                    <a:pt x="1955" y="1980"/>
                  </a:cubicBezTo>
                  <a:cubicBezTo>
                    <a:pt x="1955" y="1955"/>
                    <a:pt x="1955" y="1905"/>
                    <a:pt x="1930" y="1880"/>
                  </a:cubicBezTo>
                  <a:cubicBezTo>
                    <a:pt x="1930" y="1855"/>
                    <a:pt x="1930" y="1805"/>
                    <a:pt x="1930" y="1779"/>
                  </a:cubicBezTo>
                  <a:cubicBezTo>
                    <a:pt x="1930" y="1779"/>
                    <a:pt x="1930" y="1754"/>
                    <a:pt x="1930" y="1754"/>
                  </a:cubicBezTo>
                  <a:cubicBezTo>
                    <a:pt x="1930" y="1754"/>
                    <a:pt x="1905" y="1754"/>
                    <a:pt x="1905" y="1754"/>
                  </a:cubicBezTo>
                  <a:cubicBezTo>
                    <a:pt x="1905" y="1729"/>
                    <a:pt x="1905" y="1704"/>
                    <a:pt x="1905" y="1679"/>
                  </a:cubicBezTo>
                  <a:cubicBezTo>
                    <a:pt x="1905" y="1629"/>
                    <a:pt x="1880" y="1604"/>
                    <a:pt x="1880" y="1579"/>
                  </a:cubicBezTo>
                  <a:cubicBezTo>
                    <a:pt x="1880" y="1529"/>
                    <a:pt x="1855" y="1504"/>
                    <a:pt x="1855" y="1454"/>
                  </a:cubicBezTo>
                  <a:cubicBezTo>
                    <a:pt x="1855" y="1454"/>
                    <a:pt x="1855" y="1454"/>
                    <a:pt x="1855" y="1454"/>
                  </a:cubicBezTo>
                  <a:cubicBezTo>
                    <a:pt x="1855" y="1454"/>
                    <a:pt x="1855" y="1454"/>
                    <a:pt x="1855" y="1454"/>
                  </a:cubicBezTo>
                  <a:cubicBezTo>
                    <a:pt x="1830" y="1429"/>
                    <a:pt x="1830" y="1378"/>
                    <a:pt x="1830" y="1353"/>
                  </a:cubicBezTo>
                  <a:cubicBezTo>
                    <a:pt x="1805" y="1328"/>
                    <a:pt x="1805" y="1303"/>
                    <a:pt x="1780" y="1253"/>
                  </a:cubicBezTo>
                  <a:cubicBezTo>
                    <a:pt x="1780" y="1228"/>
                    <a:pt x="1755" y="1203"/>
                    <a:pt x="1755" y="1153"/>
                  </a:cubicBezTo>
                  <a:cubicBezTo>
                    <a:pt x="1755" y="1153"/>
                    <a:pt x="1755" y="1153"/>
                    <a:pt x="1755" y="1153"/>
                  </a:cubicBezTo>
                  <a:cubicBezTo>
                    <a:pt x="1755" y="1153"/>
                    <a:pt x="1755" y="1153"/>
                    <a:pt x="1755" y="1153"/>
                  </a:cubicBezTo>
                  <a:cubicBezTo>
                    <a:pt x="1730" y="1103"/>
                    <a:pt x="1730" y="1078"/>
                    <a:pt x="1705" y="1053"/>
                  </a:cubicBezTo>
                  <a:cubicBezTo>
                    <a:pt x="1705" y="1028"/>
                    <a:pt x="1680" y="1003"/>
                    <a:pt x="1680" y="977"/>
                  </a:cubicBezTo>
                  <a:cubicBezTo>
                    <a:pt x="1655" y="927"/>
                    <a:pt x="1655" y="902"/>
                    <a:pt x="1630" y="877"/>
                  </a:cubicBezTo>
                  <a:cubicBezTo>
                    <a:pt x="1630" y="852"/>
                    <a:pt x="1630" y="852"/>
                    <a:pt x="1630" y="852"/>
                  </a:cubicBezTo>
                  <a:cubicBezTo>
                    <a:pt x="1630" y="852"/>
                    <a:pt x="1630" y="852"/>
                    <a:pt x="1630" y="827"/>
                  </a:cubicBezTo>
                  <a:cubicBezTo>
                    <a:pt x="1605" y="827"/>
                    <a:pt x="1605" y="802"/>
                    <a:pt x="1605" y="777"/>
                  </a:cubicBezTo>
                  <a:cubicBezTo>
                    <a:pt x="1580" y="752"/>
                    <a:pt x="1554" y="702"/>
                    <a:pt x="1554" y="677"/>
                  </a:cubicBezTo>
                  <a:cubicBezTo>
                    <a:pt x="1529" y="627"/>
                    <a:pt x="1504" y="602"/>
                    <a:pt x="1479" y="551"/>
                  </a:cubicBezTo>
                  <a:cubicBezTo>
                    <a:pt x="1479" y="551"/>
                    <a:pt x="1479" y="551"/>
                    <a:pt x="1479" y="551"/>
                  </a:cubicBezTo>
                  <a:cubicBezTo>
                    <a:pt x="1479" y="551"/>
                    <a:pt x="1479" y="551"/>
                    <a:pt x="1479" y="526"/>
                  </a:cubicBezTo>
                  <a:cubicBezTo>
                    <a:pt x="1454" y="476"/>
                    <a:pt x="1429" y="426"/>
                    <a:pt x="1379" y="376"/>
                  </a:cubicBezTo>
                  <a:cubicBezTo>
                    <a:pt x="1379" y="376"/>
                    <a:pt x="1354" y="351"/>
                    <a:pt x="1354" y="326"/>
                  </a:cubicBezTo>
                  <a:cubicBezTo>
                    <a:pt x="1329" y="276"/>
                    <a:pt x="1304" y="226"/>
                    <a:pt x="1279" y="201"/>
                  </a:cubicBezTo>
                  <a:cubicBezTo>
                    <a:pt x="1254" y="175"/>
                    <a:pt x="1229" y="150"/>
                    <a:pt x="1229" y="125"/>
                  </a:cubicBezTo>
                  <a:cubicBezTo>
                    <a:pt x="1179" y="75"/>
                    <a:pt x="1153" y="25"/>
                    <a:pt x="1128" y="0"/>
                  </a:cubicBezTo>
                  <a:lnTo>
                    <a:pt x="1" y="627"/>
                  </a:lnTo>
                  <a:cubicBezTo>
                    <a:pt x="51" y="702"/>
                    <a:pt x="101" y="777"/>
                    <a:pt x="151" y="852"/>
                  </a:cubicBezTo>
                  <a:cubicBezTo>
                    <a:pt x="176" y="877"/>
                    <a:pt x="201" y="927"/>
                    <a:pt x="226" y="977"/>
                  </a:cubicBezTo>
                  <a:cubicBezTo>
                    <a:pt x="276" y="1053"/>
                    <a:pt x="326" y="1103"/>
                    <a:pt x="351" y="1178"/>
                  </a:cubicBezTo>
                  <a:cubicBezTo>
                    <a:pt x="351" y="1178"/>
                    <a:pt x="351" y="1203"/>
                    <a:pt x="377" y="1203"/>
                  </a:cubicBezTo>
                  <a:cubicBezTo>
                    <a:pt x="402" y="1303"/>
                    <a:pt x="452" y="1378"/>
                    <a:pt x="502" y="1479"/>
                  </a:cubicBezTo>
                  <a:cubicBezTo>
                    <a:pt x="502" y="1479"/>
                    <a:pt x="502" y="1504"/>
                    <a:pt x="502" y="1504"/>
                  </a:cubicBezTo>
                  <a:cubicBezTo>
                    <a:pt x="552" y="1604"/>
                    <a:pt x="602" y="1704"/>
                    <a:pt x="627" y="1779"/>
                  </a:cubicBezTo>
                  <a:cubicBezTo>
                    <a:pt x="627" y="1805"/>
                    <a:pt x="627" y="1805"/>
                    <a:pt x="627" y="1805"/>
                  </a:cubicBezTo>
                  <a:cubicBezTo>
                    <a:pt x="677" y="1905"/>
                    <a:pt x="702" y="2005"/>
                    <a:pt x="727" y="2105"/>
                  </a:cubicBezTo>
                  <a:cubicBezTo>
                    <a:pt x="727" y="2105"/>
                    <a:pt x="727" y="2105"/>
                    <a:pt x="727" y="2105"/>
                  </a:cubicBezTo>
                  <a:cubicBezTo>
                    <a:pt x="752" y="2206"/>
                    <a:pt x="778" y="2306"/>
                    <a:pt x="803" y="2406"/>
                  </a:cubicBezTo>
                  <a:cubicBezTo>
                    <a:pt x="803" y="2406"/>
                    <a:pt x="803" y="2406"/>
                    <a:pt x="803" y="2406"/>
                  </a:cubicBezTo>
                  <a:cubicBezTo>
                    <a:pt x="828" y="2506"/>
                    <a:pt x="828" y="2607"/>
                    <a:pt x="853" y="2707"/>
                  </a:cubicBezTo>
                  <a:cubicBezTo>
                    <a:pt x="853" y="2707"/>
                    <a:pt x="853" y="2707"/>
                    <a:pt x="853" y="2707"/>
                  </a:cubicBezTo>
                  <a:cubicBezTo>
                    <a:pt x="853" y="2807"/>
                    <a:pt x="853" y="2907"/>
                    <a:pt x="853" y="3008"/>
                  </a:cubicBezTo>
                  <a:cubicBezTo>
                    <a:pt x="853" y="3158"/>
                    <a:pt x="853" y="3308"/>
                    <a:pt x="828" y="3434"/>
                  </a:cubicBezTo>
                  <a:cubicBezTo>
                    <a:pt x="828" y="3434"/>
                    <a:pt x="828" y="3434"/>
                    <a:pt x="828" y="3434"/>
                  </a:cubicBezTo>
                  <a:cubicBezTo>
                    <a:pt x="803" y="3559"/>
                    <a:pt x="752" y="3684"/>
                    <a:pt x="702" y="3784"/>
                  </a:cubicBezTo>
                  <a:cubicBezTo>
                    <a:pt x="702" y="3784"/>
                    <a:pt x="702" y="3784"/>
                    <a:pt x="702" y="3784"/>
                  </a:cubicBezTo>
                  <a:cubicBezTo>
                    <a:pt x="652" y="3885"/>
                    <a:pt x="602" y="3960"/>
                    <a:pt x="552" y="4035"/>
                  </a:cubicBezTo>
                  <a:cubicBezTo>
                    <a:pt x="527" y="4060"/>
                    <a:pt x="527" y="4085"/>
                    <a:pt x="502" y="4085"/>
                  </a:cubicBezTo>
                  <a:cubicBezTo>
                    <a:pt x="427" y="4160"/>
                    <a:pt x="377" y="4236"/>
                    <a:pt x="276" y="4261"/>
                  </a:cubicBezTo>
                  <a:lnTo>
                    <a:pt x="1404" y="3634"/>
                  </a:lnTo>
                  <a:cubicBezTo>
                    <a:pt x="1479" y="3584"/>
                    <a:pt x="1554" y="3509"/>
                    <a:pt x="1605" y="3434"/>
                  </a:cubicBezTo>
                  <a:cubicBezTo>
                    <a:pt x="1630" y="3434"/>
                    <a:pt x="1655" y="3409"/>
                    <a:pt x="1680" y="3383"/>
                  </a:cubicBezTo>
                  <a:cubicBezTo>
                    <a:pt x="1705" y="3358"/>
                    <a:pt x="1730" y="3333"/>
                    <a:pt x="1755" y="3283"/>
                  </a:cubicBezTo>
                  <a:cubicBezTo>
                    <a:pt x="1780" y="3258"/>
                    <a:pt x="1805" y="3208"/>
                    <a:pt x="1830" y="3158"/>
                  </a:cubicBezTo>
                  <a:cubicBezTo>
                    <a:pt x="1830" y="3158"/>
                    <a:pt x="1830" y="3158"/>
                    <a:pt x="1830" y="3158"/>
                  </a:cubicBezTo>
                  <a:cubicBezTo>
                    <a:pt x="1830" y="3133"/>
                    <a:pt x="1830" y="3133"/>
                    <a:pt x="1830" y="3133"/>
                  </a:cubicBezTo>
                  <a:cubicBezTo>
                    <a:pt x="1830" y="3108"/>
                    <a:pt x="1855" y="3083"/>
                    <a:pt x="1855" y="3033"/>
                  </a:cubicBezTo>
                  <a:cubicBezTo>
                    <a:pt x="1880" y="3008"/>
                    <a:pt x="1880" y="2982"/>
                    <a:pt x="1905" y="2932"/>
                  </a:cubicBezTo>
                  <a:cubicBezTo>
                    <a:pt x="1905" y="2907"/>
                    <a:pt x="1930" y="2882"/>
                    <a:pt x="1930" y="2832"/>
                  </a:cubicBezTo>
                  <a:cubicBezTo>
                    <a:pt x="1930" y="2832"/>
                    <a:pt x="1930" y="2807"/>
                    <a:pt x="1930" y="2782"/>
                  </a:cubicBezTo>
                  <a:cubicBezTo>
                    <a:pt x="1930" y="2782"/>
                    <a:pt x="1930" y="2782"/>
                    <a:pt x="1930" y="2782"/>
                  </a:cubicBezTo>
                  <a:cubicBezTo>
                    <a:pt x="1930" y="2757"/>
                    <a:pt x="1955" y="2757"/>
                    <a:pt x="1955" y="2732"/>
                  </a:cubicBezTo>
                  <a:cubicBezTo>
                    <a:pt x="1955" y="2707"/>
                    <a:pt x="1955" y="2682"/>
                    <a:pt x="1955" y="2632"/>
                  </a:cubicBezTo>
                  <a:cubicBezTo>
                    <a:pt x="1955" y="2607"/>
                    <a:pt x="1955" y="2581"/>
                    <a:pt x="1981" y="2556"/>
                  </a:cubicBezTo>
                  <a:cubicBezTo>
                    <a:pt x="1981" y="2506"/>
                    <a:pt x="1981" y="2481"/>
                    <a:pt x="1981" y="2456"/>
                  </a:cubicBezTo>
                  <a:cubicBezTo>
                    <a:pt x="1981" y="2431"/>
                    <a:pt x="1981" y="2381"/>
                    <a:pt x="1981" y="2356"/>
                  </a:cubicBezTo>
                  <a:lnTo>
                    <a:pt x="1981" y="2356"/>
                  </a:lnTo>
                  <a:cubicBezTo>
                    <a:pt x="1981" y="2331"/>
                    <a:pt x="1981" y="2306"/>
                    <a:pt x="1981" y="2256"/>
                  </a:cubicBezTo>
                  <a:close/>
                </a:path>
              </a:pathLst>
            </a:custGeom>
            <a:solidFill>
              <a:srgbClr val="D9D9D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15"/>
            <p:cNvSpPr/>
            <p:nvPr/>
          </p:nvSpPr>
          <p:spPr>
            <a:xfrm>
              <a:off x="8350576" y="3357390"/>
              <a:ext cx="162173" cy="628017"/>
            </a:xfrm>
            <a:custGeom>
              <a:rect b="b" l="l" r="r" t="t"/>
              <a:pathLst>
                <a:path extrusionOk="0" h="15339" w="3961">
                  <a:moveTo>
                    <a:pt x="3134" y="1304"/>
                  </a:moveTo>
                  <a:lnTo>
                    <a:pt x="3109" y="11204"/>
                  </a:lnTo>
                  <a:cubicBezTo>
                    <a:pt x="3635" y="11930"/>
                    <a:pt x="3961" y="12808"/>
                    <a:pt x="3961" y="13585"/>
                  </a:cubicBezTo>
                  <a:cubicBezTo>
                    <a:pt x="3961" y="14838"/>
                    <a:pt x="3083" y="15339"/>
                    <a:pt x="1981" y="14712"/>
                  </a:cubicBezTo>
                  <a:cubicBezTo>
                    <a:pt x="878" y="14086"/>
                    <a:pt x="1" y="12557"/>
                    <a:pt x="1" y="11304"/>
                  </a:cubicBezTo>
                  <a:cubicBezTo>
                    <a:pt x="1" y="10527"/>
                    <a:pt x="352" y="3409"/>
                    <a:pt x="878" y="3284"/>
                  </a:cubicBezTo>
                  <a:lnTo>
                    <a:pt x="878" y="1"/>
                  </a:lnTo>
                  <a:close/>
                </a:path>
              </a:pathLst>
            </a:custGeom>
            <a:solidFill>
              <a:srgbClr val="E5F0FE"/>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15"/>
            <p:cNvSpPr/>
            <p:nvPr/>
          </p:nvSpPr>
          <p:spPr>
            <a:xfrm>
              <a:off x="8477824" y="3384085"/>
              <a:ext cx="46224" cy="432025"/>
            </a:xfrm>
            <a:custGeom>
              <a:rect b="b" l="l" r="r" t="t"/>
              <a:pathLst>
                <a:path extrusionOk="0" h="10552" w="1129">
                  <a:moveTo>
                    <a:pt x="26" y="652"/>
                  </a:moveTo>
                  <a:lnTo>
                    <a:pt x="1128" y="0"/>
                  </a:lnTo>
                  <a:lnTo>
                    <a:pt x="1128" y="9925"/>
                  </a:lnTo>
                  <a:lnTo>
                    <a:pt x="1" y="10552"/>
                  </a:lnTo>
                  <a:close/>
                </a:path>
              </a:pathLst>
            </a:custGeom>
            <a:solidFill>
              <a:srgbClr val="BFD6FF"/>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15"/>
            <p:cNvSpPr/>
            <p:nvPr/>
          </p:nvSpPr>
          <p:spPr>
            <a:xfrm>
              <a:off x="8386482" y="3330696"/>
              <a:ext cx="137567" cy="80084"/>
            </a:xfrm>
            <a:custGeom>
              <a:rect b="b" l="l" r="r" t="t"/>
              <a:pathLst>
                <a:path extrusionOk="0" h="1956" w="3360">
                  <a:moveTo>
                    <a:pt x="1" y="653"/>
                  </a:moveTo>
                  <a:lnTo>
                    <a:pt x="1129" y="1"/>
                  </a:lnTo>
                  <a:lnTo>
                    <a:pt x="3359" y="1304"/>
                  </a:lnTo>
                  <a:lnTo>
                    <a:pt x="2257" y="1956"/>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15"/>
            <p:cNvSpPr/>
            <p:nvPr/>
          </p:nvSpPr>
          <p:spPr>
            <a:xfrm>
              <a:off x="8322899" y="3863272"/>
              <a:ext cx="140597" cy="206309"/>
            </a:xfrm>
            <a:custGeom>
              <a:rect b="b" l="l" r="r" t="t"/>
              <a:pathLst>
                <a:path extrusionOk="0" h="5039" w="3434">
                  <a:moveTo>
                    <a:pt x="1704" y="552"/>
                  </a:moveTo>
                  <a:cubicBezTo>
                    <a:pt x="2657" y="1103"/>
                    <a:pt x="3434" y="2432"/>
                    <a:pt x="3409" y="3509"/>
                  </a:cubicBezTo>
                  <a:cubicBezTo>
                    <a:pt x="3409" y="4587"/>
                    <a:pt x="2657" y="5038"/>
                    <a:pt x="1704" y="4487"/>
                  </a:cubicBezTo>
                  <a:cubicBezTo>
                    <a:pt x="752" y="3935"/>
                    <a:pt x="0" y="2607"/>
                    <a:pt x="0" y="1529"/>
                  </a:cubicBezTo>
                  <a:cubicBezTo>
                    <a:pt x="0" y="452"/>
                    <a:pt x="777" y="0"/>
                    <a:pt x="1704" y="552"/>
                  </a:cubicBezTo>
                  <a:close/>
                </a:path>
              </a:pathLst>
            </a:custGeom>
            <a:solidFill>
              <a:srgbClr val="00000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15"/>
            <p:cNvSpPr/>
            <p:nvPr/>
          </p:nvSpPr>
          <p:spPr>
            <a:xfrm>
              <a:off x="8343411" y="3849925"/>
              <a:ext cx="165244" cy="202215"/>
            </a:xfrm>
            <a:custGeom>
              <a:rect b="b" l="l" r="r" t="t"/>
              <a:pathLst>
                <a:path extrusionOk="0" h="4939" w="4036">
                  <a:moveTo>
                    <a:pt x="4035" y="3108"/>
                  </a:moveTo>
                  <a:cubicBezTo>
                    <a:pt x="4035" y="3083"/>
                    <a:pt x="4035" y="3058"/>
                    <a:pt x="4035" y="3033"/>
                  </a:cubicBezTo>
                  <a:cubicBezTo>
                    <a:pt x="4035" y="3008"/>
                    <a:pt x="4035" y="2983"/>
                    <a:pt x="4035" y="2933"/>
                  </a:cubicBezTo>
                  <a:cubicBezTo>
                    <a:pt x="4010" y="2908"/>
                    <a:pt x="4010" y="2883"/>
                    <a:pt x="4010" y="2858"/>
                  </a:cubicBezTo>
                  <a:cubicBezTo>
                    <a:pt x="4010" y="2833"/>
                    <a:pt x="4010" y="2808"/>
                    <a:pt x="4010" y="2783"/>
                  </a:cubicBezTo>
                  <a:cubicBezTo>
                    <a:pt x="4010" y="2783"/>
                    <a:pt x="4010" y="2783"/>
                    <a:pt x="4010" y="2783"/>
                  </a:cubicBezTo>
                  <a:cubicBezTo>
                    <a:pt x="4010" y="2758"/>
                    <a:pt x="4010" y="2758"/>
                    <a:pt x="4010" y="2758"/>
                  </a:cubicBezTo>
                  <a:cubicBezTo>
                    <a:pt x="3985" y="2732"/>
                    <a:pt x="3985" y="2707"/>
                    <a:pt x="3985" y="2682"/>
                  </a:cubicBezTo>
                  <a:cubicBezTo>
                    <a:pt x="3985" y="2657"/>
                    <a:pt x="3985" y="2632"/>
                    <a:pt x="3960" y="2607"/>
                  </a:cubicBezTo>
                  <a:cubicBezTo>
                    <a:pt x="3960" y="2557"/>
                    <a:pt x="3960" y="2532"/>
                    <a:pt x="3960" y="2507"/>
                  </a:cubicBezTo>
                  <a:cubicBezTo>
                    <a:pt x="3935" y="2482"/>
                    <a:pt x="3935" y="2457"/>
                    <a:pt x="3935" y="2407"/>
                  </a:cubicBezTo>
                  <a:cubicBezTo>
                    <a:pt x="3910" y="2382"/>
                    <a:pt x="3910" y="2382"/>
                    <a:pt x="3910" y="2357"/>
                  </a:cubicBezTo>
                  <a:cubicBezTo>
                    <a:pt x="3910" y="2331"/>
                    <a:pt x="3910" y="2331"/>
                    <a:pt x="3910" y="2331"/>
                  </a:cubicBezTo>
                  <a:cubicBezTo>
                    <a:pt x="3910" y="2331"/>
                    <a:pt x="3910" y="2331"/>
                    <a:pt x="3910" y="2331"/>
                  </a:cubicBezTo>
                  <a:cubicBezTo>
                    <a:pt x="3885" y="2306"/>
                    <a:pt x="3885" y="2256"/>
                    <a:pt x="3860" y="2231"/>
                  </a:cubicBezTo>
                  <a:cubicBezTo>
                    <a:pt x="3860" y="2206"/>
                    <a:pt x="3860" y="2181"/>
                    <a:pt x="3835" y="2156"/>
                  </a:cubicBezTo>
                  <a:cubicBezTo>
                    <a:pt x="3835" y="2131"/>
                    <a:pt x="3810" y="2106"/>
                    <a:pt x="3810" y="2056"/>
                  </a:cubicBezTo>
                  <a:cubicBezTo>
                    <a:pt x="3785" y="2031"/>
                    <a:pt x="3785" y="2006"/>
                    <a:pt x="3785" y="1981"/>
                  </a:cubicBezTo>
                  <a:cubicBezTo>
                    <a:pt x="3760" y="1956"/>
                    <a:pt x="3760" y="1930"/>
                    <a:pt x="3760" y="1930"/>
                  </a:cubicBezTo>
                  <a:cubicBezTo>
                    <a:pt x="3735" y="1930"/>
                    <a:pt x="3735" y="1905"/>
                    <a:pt x="3735" y="1905"/>
                  </a:cubicBezTo>
                  <a:cubicBezTo>
                    <a:pt x="3735" y="1905"/>
                    <a:pt x="3735" y="1905"/>
                    <a:pt x="3735" y="1905"/>
                  </a:cubicBezTo>
                  <a:cubicBezTo>
                    <a:pt x="3735" y="1880"/>
                    <a:pt x="3710" y="1855"/>
                    <a:pt x="3710" y="1830"/>
                  </a:cubicBezTo>
                  <a:cubicBezTo>
                    <a:pt x="3685" y="1780"/>
                    <a:pt x="3685" y="1755"/>
                    <a:pt x="3660" y="1730"/>
                  </a:cubicBezTo>
                  <a:cubicBezTo>
                    <a:pt x="3634" y="1705"/>
                    <a:pt x="3634" y="1655"/>
                    <a:pt x="3609" y="1630"/>
                  </a:cubicBezTo>
                  <a:cubicBezTo>
                    <a:pt x="3584" y="1580"/>
                    <a:pt x="3559" y="1555"/>
                    <a:pt x="3534" y="1529"/>
                  </a:cubicBezTo>
                  <a:cubicBezTo>
                    <a:pt x="3534" y="1504"/>
                    <a:pt x="3534" y="1504"/>
                    <a:pt x="3534" y="1504"/>
                  </a:cubicBezTo>
                  <a:cubicBezTo>
                    <a:pt x="3534" y="1479"/>
                    <a:pt x="3534" y="1479"/>
                    <a:pt x="3509" y="1479"/>
                  </a:cubicBezTo>
                  <a:cubicBezTo>
                    <a:pt x="3484" y="1404"/>
                    <a:pt x="3434" y="1329"/>
                    <a:pt x="3384" y="1279"/>
                  </a:cubicBezTo>
                  <a:cubicBezTo>
                    <a:pt x="3359" y="1229"/>
                    <a:pt x="3334" y="1179"/>
                    <a:pt x="3284" y="1128"/>
                  </a:cubicBezTo>
                  <a:cubicBezTo>
                    <a:pt x="3258" y="1078"/>
                    <a:pt x="3233" y="1053"/>
                    <a:pt x="3208" y="1028"/>
                  </a:cubicBezTo>
                  <a:cubicBezTo>
                    <a:pt x="3183" y="1003"/>
                    <a:pt x="3158" y="953"/>
                    <a:pt x="3133" y="928"/>
                  </a:cubicBezTo>
                  <a:cubicBezTo>
                    <a:pt x="3133" y="903"/>
                    <a:pt x="3108" y="878"/>
                    <a:pt x="3083" y="853"/>
                  </a:cubicBezTo>
                  <a:cubicBezTo>
                    <a:pt x="3058" y="828"/>
                    <a:pt x="3033" y="803"/>
                    <a:pt x="3008" y="778"/>
                  </a:cubicBezTo>
                  <a:cubicBezTo>
                    <a:pt x="3008" y="778"/>
                    <a:pt x="3008" y="778"/>
                    <a:pt x="3008" y="778"/>
                  </a:cubicBezTo>
                  <a:cubicBezTo>
                    <a:pt x="3008" y="778"/>
                    <a:pt x="2983" y="778"/>
                    <a:pt x="2983" y="778"/>
                  </a:cubicBezTo>
                  <a:cubicBezTo>
                    <a:pt x="2983" y="753"/>
                    <a:pt x="2958" y="727"/>
                    <a:pt x="2933" y="702"/>
                  </a:cubicBezTo>
                  <a:cubicBezTo>
                    <a:pt x="2908" y="677"/>
                    <a:pt x="2883" y="652"/>
                    <a:pt x="2857" y="652"/>
                  </a:cubicBezTo>
                  <a:cubicBezTo>
                    <a:pt x="2832" y="627"/>
                    <a:pt x="2807" y="602"/>
                    <a:pt x="2782" y="577"/>
                  </a:cubicBezTo>
                  <a:cubicBezTo>
                    <a:pt x="2757" y="552"/>
                    <a:pt x="2732" y="527"/>
                    <a:pt x="2707" y="502"/>
                  </a:cubicBezTo>
                  <a:cubicBezTo>
                    <a:pt x="2707" y="502"/>
                    <a:pt x="2682" y="477"/>
                    <a:pt x="2682" y="477"/>
                  </a:cubicBezTo>
                  <a:cubicBezTo>
                    <a:pt x="2682" y="477"/>
                    <a:pt x="2682" y="477"/>
                    <a:pt x="2657" y="477"/>
                  </a:cubicBezTo>
                  <a:lnTo>
                    <a:pt x="2632" y="452"/>
                  </a:lnTo>
                  <a:cubicBezTo>
                    <a:pt x="2607" y="427"/>
                    <a:pt x="2582" y="402"/>
                    <a:pt x="2557" y="377"/>
                  </a:cubicBezTo>
                  <a:cubicBezTo>
                    <a:pt x="2532" y="377"/>
                    <a:pt x="2507" y="352"/>
                    <a:pt x="2482" y="326"/>
                  </a:cubicBezTo>
                  <a:cubicBezTo>
                    <a:pt x="2456" y="326"/>
                    <a:pt x="2431" y="301"/>
                    <a:pt x="2406" y="276"/>
                  </a:cubicBezTo>
                  <a:cubicBezTo>
                    <a:pt x="2406" y="276"/>
                    <a:pt x="2381" y="251"/>
                    <a:pt x="2356" y="251"/>
                  </a:cubicBezTo>
                  <a:cubicBezTo>
                    <a:pt x="2331" y="226"/>
                    <a:pt x="2331" y="226"/>
                    <a:pt x="2331" y="226"/>
                  </a:cubicBezTo>
                  <a:cubicBezTo>
                    <a:pt x="2306" y="226"/>
                    <a:pt x="2281" y="201"/>
                    <a:pt x="2281" y="201"/>
                  </a:cubicBezTo>
                  <a:cubicBezTo>
                    <a:pt x="2256" y="176"/>
                    <a:pt x="2231" y="176"/>
                    <a:pt x="2206" y="151"/>
                  </a:cubicBezTo>
                  <a:cubicBezTo>
                    <a:pt x="2181" y="151"/>
                    <a:pt x="2156" y="151"/>
                    <a:pt x="2131" y="126"/>
                  </a:cubicBezTo>
                  <a:cubicBezTo>
                    <a:pt x="2106" y="126"/>
                    <a:pt x="2081" y="101"/>
                    <a:pt x="2055" y="101"/>
                  </a:cubicBezTo>
                  <a:cubicBezTo>
                    <a:pt x="2055" y="101"/>
                    <a:pt x="2030" y="76"/>
                    <a:pt x="2005" y="76"/>
                  </a:cubicBezTo>
                  <a:cubicBezTo>
                    <a:pt x="2005" y="76"/>
                    <a:pt x="1980" y="76"/>
                    <a:pt x="1980" y="76"/>
                  </a:cubicBezTo>
                  <a:cubicBezTo>
                    <a:pt x="1980" y="76"/>
                    <a:pt x="1980" y="76"/>
                    <a:pt x="1980" y="76"/>
                  </a:cubicBezTo>
                  <a:cubicBezTo>
                    <a:pt x="1955" y="76"/>
                    <a:pt x="1955" y="51"/>
                    <a:pt x="1930" y="51"/>
                  </a:cubicBezTo>
                  <a:cubicBezTo>
                    <a:pt x="1905" y="51"/>
                    <a:pt x="1880" y="51"/>
                    <a:pt x="1855" y="26"/>
                  </a:cubicBezTo>
                  <a:cubicBezTo>
                    <a:pt x="1830" y="26"/>
                    <a:pt x="1805" y="26"/>
                    <a:pt x="1780" y="26"/>
                  </a:cubicBezTo>
                  <a:cubicBezTo>
                    <a:pt x="1755" y="1"/>
                    <a:pt x="1730" y="1"/>
                    <a:pt x="1705" y="1"/>
                  </a:cubicBezTo>
                  <a:cubicBezTo>
                    <a:pt x="1705" y="1"/>
                    <a:pt x="1680" y="1"/>
                    <a:pt x="1654" y="1"/>
                  </a:cubicBezTo>
                  <a:cubicBezTo>
                    <a:pt x="1654" y="1"/>
                    <a:pt x="1654" y="1"/>
                    <a:pt x="1654" y="1"/>
                  </a:cubicBezTo>
                  <a:cubicBezTo>
                    <a:pt x="1654" y="1"/>
                    <a:pt x="1654" y="1"/>
                    <a:pt x="1629" y="1"/>
                  </a:cubicBezTo>
                  <a:cubicBezTo>
                    <a:pt x="1604" y="1"/>
                    <a:pt x="1579" y="1"/>
                    <a:pt x="1554" y="1"/>
                  </a:cubicBezTo>
                  <a:cubicBezTo>
                    <a:pt x="1529" y="1"/>
                    <a:pt x="1504" y="1"/>
                    <a:pt x="1479" y="1"/>
                  </a:cubicBezTo>
                  <a:cubicBezTo>
                    <a:pt x="1429" y="1"/>
                    <a:pt x="1404" y="1"/>
                    <a:pt x="1379" y="26"/>
                  </a:cubicBezTo>
                  <a:cubicBezTo>
                    <a:pt x="1379" y="26"/>
                    <a:pt x="1379" y="26"/>
                    <a:pt x="1379" y="26"/>
                  </a:cubicBezTo>
                  <a:cubicBezTo>
                    <a:pt x="1354" y="26"/>
                    <a:pt x="1354" y="26"/>
                    <a:pt x="1354" y="26"/>
                  </a:cubicBezTo>
                  <a:cubicBezTo>
                    <a:pt x="1329" y="26"/>
                    <a:pt x="1279" y="26"/>
                    <a:pt x="1253" y="51"/>
                  </a:cubicBezTo>
                  <a:cubicBezTo>
                    <a:pt x="1203" y="76"/>
                    <a:pt x="1153" y="76"/>
                    <a:pt x="1103" y="101"/>
                  </a:cubicBezTo>
                  <a:lnTo>
                    <a:pt x="0" y="753"/>
                  </a:lnTo>
                  <a:cubicBezTo>
                    <a:pt x="76" y="702"/>
                    <a:pt x="151" y="677"/>
                    <a:pt x="251" y="652"/>
                  </a:cubicBezTo>
                  <a:cubicBezTo>
                    <a:pt x="251" y="652"/>
                    <a:pt x="251" y="652"/>
                    <a:pt x="251" y="652"/>
                  </a:cubicBezTo>
                  <a:cubicBezTo>
                    <a:pt x="351" y="652"/>
                    <a:pt x="426" y="627"/>
                    <a:pt x="527" y="652"/>
                  </a:cubicBezTo>
                  <a:cubicBezTo>
                    <a:pt x="552" y="652"/>
                    <a:pt x="552" y="652"/>
                    <a:pt x="552" y="652"/>
                  </a:cubicBezTo>
                  <a:cubicBezTo>
                    <a:pt x="652" y="652"/>
                    <a:pt x="752" y="677"/>
                    <a:pt x="852" y="727"/>
                  </a:cubicBezTo>
                  <a:cubicBezTo>
                    <a:pt x="852" y="727"/>
                    <a:pt x="878" y="727"/>
                    <a:pt x="878" y="727"/>
                  </a:cubicBezTo>
                  <a:cubicBezTo>
                    <a:pt x="978" y="753"/>
                    <a:pt x="1103" y="803"/>
                    <a:pt x="1203" y="878"/>
                  </a:cubicBezTo>
                  <a:cubicBezTo>
                    <a:pt x="1329" y="953"/>
                    <a:pt x="1454" y="1028"/>
                    <a:pt x="1554" y="1103"/>
                  </a:cubicBezTo>
                  <a:cubicBezTo>
                    <a:pt x="1554" y="1128"/>
                    <a:pt x="1554" y="1128"/>
                    <a:pt x="1554" y="1128"/>
                  </a:cubicBezTo>
                  <a:cubicBezTo>
                    <a:pt x="1680" y="1204"/>
                    <a:pt x="1780" y="1304"/>
                    <a:pt x="1880" y="1404"/>
                  </a:cubicBezTo>
                  <a:cubicBezTo>
                    <a:pt x="1880" y="1404"/>
                    <a:pt x="1880" y="1429"/>
                    <a:pt x="1880" y="1429"/>
                  </a:cubicBezTo>
                  <a:cubicBezTo>
                    <a:pt x="2081" y="1630"/>
                    <a:pt x="2256" y="1880"/>
                    <a:pt x="2406" y="2156"/>
                  </a:cubicBezTo>
                  <a:cubicBezTo>
                    <a:pt x="2431" y="2156"/>
                    <a:pt x="2431" y="2156"/>
                    <a:pt x="2431" y="2156"/>
                  </a:cubicBezTo>
                  <a:cubicBezTo>
                    <a:pt x="2507" y="2306"/>
                    <a:pt x="2582" y="2432"/>
                    <a:pt x="2632" y="2557"/>
                  </a:cubicBezTo>
                  <a:lnTo>
                    <a:pt x="2632" y="2557"/>
                  </a:lnTo>
                  <a:cubicBezTo>
                    <a:pt x="2682" y="2707"/>
                    <a:pt x="2732" y="2858"/>
                    <a:pt x="2782" y="2983"/>
                  </a:cubicBezTo>
                  <a:cubicBezTo>
                    <a:pt x="2782" y="2983"/>
                    <a:pt x="2782" y="2983"/>
                    <a:pt x="2782" y="2983"/>
                  </a:cubicBezTo>
                  <a:cubicBezTo>
                    <a:pt x="2832" y="3133"/>
                    <a:pt x="2857" y="3284"/>
                    <a:pt x="2883" y="3409"/>
                  </a:cubicBezTo>
                  <a:cubicBezTo>
                    <a:pt x="2883" y="3409"/>
                    <a:pt x="2883" y="3409"/>
                    <a:pt x="2883" y="3409"/>
                  </a:cubicBezTo>
                  <a:cubicBezTo>
                    <a:pt x="2908" y="3560"/>
                    <a:pt x="2908" y="3710"/>
                    <a:pt x="2908" y="3835"/>
                  </a:cubicBezTo>
                  <a:cubicBezTo>
                    <a:pt x="2908" y="3961"/>
                    <a:pt x="2908" y="4086"/>
                    <a:pt x="2883" y="4211"/>
                  </a:cubicBezTo>
                  <a:cubicBezTo>
                    <a:pt x="2883" y="4211"/>
                    <a:pt x="2883" y="4211"/>
                    <a:pt x="2883" y="4211"/>
                  </a:cubicBezTo>
                  <a:cubicBezTo>
                    <a:pt x="2857" y="4337"/>
                    <a:pt x="2832" y="4437"/>
                    <a:pt x="2782" y="4512"/>
                  </a:cubicBezTo>
                  <a:cubicBezTo>
                    <a:pt x="2782" y="4512"/>
                    <a:pt x="2782" y="4512"/>
                    <a:pt x="2782" y="4512"/>
                  </a:cubicBezTo>
                  <a:cubicBezTo>
                    <a:pt x="2757" y="4587"/>
                    <a:pt x="2707" y="4662"/>
                    <a:pt x="2657" y="4712"/>
                  </a:cubicBezTo>
                  <a:cubicBezTo>
                    <a:pt x="2632" y="4738"/>
                    <a:pt x="2632" y="4763"/>
                    <a:pt x="2607" y="4788"/>
                  </a:cubicBezTo>
                  <a:cubicBezTo>
                    <a:pt x="2557" y="4838"/>
                    <a:pt x="2482" y="4888"/>
                    <a:pt x="2431" y="4938"/>
                  </a:cubicBezTo>
                  <a:lnTo>
                    <a:pt x="3534" y="4286"/>
                  </a:lnTo>
                  <a:cubicBezTo>
                    <a:pt x="3609" y="4236"/>
                    <a:pt x="3660" y="4186"/>
                    <a:pt x="3735" y="4136"/>
                  </a:cubicBezTo>
                  <a:cubicBezTo>
                    <a:pt x="3735" y="4111"/>
                    <a:pt x="3760" y="4086"/>
                    <a:pt x="3760" y="4061"/>
                  </a:cubicBezTo>
                  <a:cubicBezTo>
                    <a:pt x="3785" y="4036"/>
                    <a:pt x="3810" y="4011"/>
                    <a:pt x="3835" y="3986"/>
                  </a:cubicBezTo>
                  <a:cubicBezTo>
                    <a:pt x="3860" y="3961"/>
                    <a:pt x="3885" y="3910"/>
                    <a:pt x="3910" y="3885"/>
                  </a:cubicBezTo>
                  <a:cubicBezTo>
                    <a:pt x="3910" y="3885"/>
                    <a:pt x="3910" y="3885"/>
                    <a:pt x="3910" y="3860"/>
                  </a:cubicBezTo>
                  <a:cubicBezTo>
                    <a:pt x="3910" y="3860"/>
                    <a:pt x="3910" y="3860"/>
                    <a:pt x="3910" y="3860"/>
                  </a:cubicBezTo>
                  <a:cubicBezTo>
                    <a:pt x="3910" y="3835"/>
                    <a:pt x="3935" y="3810"/>
                    <a:pt x="3935" y="3785"/>
                  </a:cubicBezTo>
                  <a:cubicBezTo>
                    <a:pt x="3960" y="3760"/>
                    <a:pt x="3960" y="3710"/>
                    <a:pt x="3960" y="3685"/>
                  </a:cubicBezTo>
                  <a:cubicBezTo>
                    <a:pt x="3985" y="3660"/>
                    <a:pt x="3985" y="3635"/>
                    <a:pt x="3985" y="3610"/>
                  </a:cubicBezTo>
                  <a:cubicBezTo>
                    <a:pt x="3985" y="3585"/>
                    <a:pt x="3985" y="3585"/>
                    <a:pt x="4010" y="3560"/>
                  </a:cubicBezTo>
                  <a:cubicBezTo>
                    <a:pt x="4010" y="3560"/>
                    <a:pt x="4010" y="3560"/>
                    <a:pt x="4010" y="3560"/>
                  </a:cubicBezTo>
                  <a:cubicBezTo>
                    <a:pt x="4010" y="3534"/>
                    <a:pt x="4010" y="3534"/>
                    <a:pt x="4010" y="3509"/>
                  </a:cubicBezTo>
                  <a:cubicBezTo>
                    <a:pt x="4010" y="3484"/>
                    <a:pt x="4010" y="3459"/>
                    <a:pt x="4010" y="3434"/>
                  </a:cubicBezTo>
                  <a:cubicBezTo>
                    <a:pt x="4035" y="3409"/>
                    <a:pt x="4035" y="3384"/>
                    <a:pt x="4035" y="3359"/>
                  </a:cubicBezTo>
                  <a:cubicBezTo>
                    <a:pt x="4035" y="3334"/>
                    <a:pt x="4035" y="3309"/>
                    <a:pt x="4035" y="3284"/>
                  </a:cubicBezTo>
                  <a:cubicBezTo>
                    <a:pt x="4035" y="3259"/>
                    <a:pt x="4035" y="3209"/>
                    <a:pt x="4035" y="3184"/>
                  </a:cubicBezTo>
                  <a:lnTo>
                    <a:pt x="4035" y="3184"/>
                  </a:lnTo>
                  <a:cubicBezTo>
                    <a:pt x="4035" y="3159"/>
                    <a:pt x="4035" y="3133"/>
                    <a:pt x="4035" y="3108"/>
                  </a:cubicBezTo>
                  <a:close/>
                </a:path>
              </a:pathLst>
            </a:custGeom>
            <a:solidFill>
              <a:srgbClr val="00000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15"/>
            <p:cNvSpPr/>
            <p:nvPr/>
          </p:nvSpPr>
          <p:spPr>
            <a:xfrm>
              <a:off x="8278763" y="3775042"/>
              <a:ext cx="52365" cy="29765"/>
            </a:xfrm>
            <a:custGeom>
              <a:rect b="b" l="l" r="r" t="t"/>
              <a:pathLst>
                <a:path extrusionOk="0" h="727" w="1279">
                  <a:moveTo>
                    <a:pt x="0" y="727"/>
                  </a:moveTo>
                  <a:lnTo>
                    <a:pt x="1128" y="75"/>
                  </a:lnTo>
                  <a:cubicBezTo>
                    <a:pt x="1178" y="50"/>
                    <a:pt x="1228" y="25"/>
                    <a:pt x="1279" y="0"/>
                  </a:cubicBezTo>
                  <a:lnTo>
                    <a:pt x="176" y="652"/>
                  </a:lnTo>
                  <a:cubicBezTo>
                    <a:pt x="101" y="677"/>
                    <a:pt x="51" y="702"/>
                    <a:pt x="0" y="727"/>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15"/>
            <p:cNvSpPr/>
            <p:nvPr/>
          </p:nvSpPr>
          <p:spPr>
            <a:xfrm>
              <a:off x="8285928" y="3773977"/>
              <a:ext cx="50318" cy="27759"/>
            </a:xfrm>
            <a:custGeom>
              <a:rect b="b" l="l" r="r" t="t"/>
              <a:pathLst>
                <a:path extrusionOk="0" h="678" w="1229">
                  <a:moveTo>
                    <a:pt x="1" y="678"/>
                  </a:moveTo>
                  <a:lnTo>
                    <a:pt x="1104" y="26"/>
                  </a:lnTo>
                  <a:cubicBezTo>
                    <a:pt x="1154" y="26"/>
                    <a:pt x="1179" y="1"/>
                    <a:pt x="1229" y="1"/>
                  </a:cubicBezTo>
                  <a:lnTo>
                    <a:pt x="101" y="653"/>
                  </a:lnTo>
                  <a:cubicBezTo>
                    <a:pt x="76" y="653"/>
                    <a:pt x="26" y="678"/>
                    <a:pt x="1" y="678"/>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15"/>
            <p:cNvSpPr/>
            <p:nvPr/>
          </p:nvSpPr>
          <p:spPr>
            <a:xfrm>
              <a:off x="8382388" y="3827366"/>
              <a:ext cx="81107" cy="175480"/>
            </a:xfrm>
            <a:custGeom>
              <a:rect b="b" l="l" r="r" t="t"/>
              <a:pathLst>
                <a:path extrusionOk="0" h="4286" w="1981">
                  <a:moveTo>
                    <a:pt x="1981" y="2256"/>
                  </a:moveTo>
                  <a:cubicBezTo>
                    <a:pt x="1981" y="2231"/>
                    <a:pt x="1956" y="2206"/>
                    <a:pt x="1956" y="2181"/>
                  </a:cubicBezTo>
                  <a:cubicBezTo>
                    <a:pt x="1956" y="2131"/>
                    <a:pt x="1956" y="2106"/>
                    <a:pt x="1956" y="2080"/>
                  </a:cubicBezTo>
                  <a:lnTo>
                    <a:pt x="1956" y="2055"/>
                  </a:lnTo>
                  <a:cubicBezTo>
                    <a:pt x="1956" y="2055"/>
                    <a:pt x="1956" y="2055"/>
                    <a:pt x="1956" y="2055"/>
                  </a:cubicBezTo>
                  <a:cubicBezTo>
                    <a:pt x="1956" y="2030"/>
                    <a:pt x="1956" y="2005"/>
                    <a:pt x="1956" y="1980"/>
                  </a:cubicBezTo>
                  <a:cubicBezTo>
                    <a:pt x="1931" y="1955"/>
                    <a:pt x="1931" y="1905"/>
                    <a:pt x="1931" y="1880"/>
                  </a:cubicBezTo>
                  <a:cubicBezTo>
                    <a:pt x="1931" y="1855"/>
                    <a:pt x="1931" y="1805"/>
                    <a:pt x="1905" y="1780"/>
                  </a:cubicBezTo>
                  <a:cubicBezTo>
                    <a:pt x="1905" y="1780"/>
                    <a:pt x="1905" y="1780"/>
                    <a:pt x="1905" y="1755"/>
                  </a:cubicBezTo>
                  <a:lnTo>
                    <a:pt x="1905" y="1755"/>
                  </a:lnTo>
                  <a:cubicBezTo>
                    <a:pt x="1905" y="1730"/>
                    <a:pt x="1905" y="1705"/>
                    <a:pt x="1905" y="1679"/>
                  </a:cubicBezTo>
                  <a:cubicBezTo>
                    <a:pt x="1880" y="1654"/>
                    <a:pt x="1880" y="1604"/>
                    <a:pt x="1880" y="1579"/>
                  </a:cubicBezTo>
                  <a:cubicBezTo>
                    <a:pt x="1855" y="1529"/>
                    <a:pt x="1855" y="1504"/>
                    <a:pt x="1830" y="1479"/>
                  </a:cubicBezTo>
                  <a:cubicBezTo>
                    <a:pt x="1830" y="1454"/>
                    <a:pt x="1830" y="1454"/>
                    <a:pt x="1830" y="1454"/>
                  </a:cubicBezTo>
                  <a:lnTo>
                    <a:pt x="1830" y="1454"/>
                  </a:lnTo>
                  <a:cubicBezTo>
                    <a:pt x="1830" y="1429"/>
                    <a:pt x="1830" y="1404"/>
                    <a:pt x="1805" y="1354"/>
                  </a:cubicBezTo>
                  <a:cubicBezTo>
                    <a:pt x="1805" y="1329"/>
                    <a:pt x="1780" y="1304"/>
                    <a:pt x="1780" y="1253"/>
                  </a:cubicBezTo>
                  <a:cubicBezTo>
                    <a:pt x="1780" y="1228"/>
                    <a:pt x="1755" y="1203"/>
                    <a:pt x="1755" y="1153"/>
                  </a:cubicBezTo>
                  <a:cubicBezTo>
                    <a:pt x="1755" y="1153"/>
                    <a:pt x="1730" y="1153"/>
                    <a:pt x="1730" y="1153"/>
                  </a:cubicBezTo>
                  <a:cubicBezTo>
                    <a:pt x="1730" y="1153"/>
                    <a:pt x="1730" y="1153"/>
                    <a:pt x="1730" y="1153"/>
                  </a:cubicBezTo>
                  <a:cubicBezTo>
                    <a:pt x="1730" y="1128"/>
                    <a:pt x="1730" y="1103"/>
                    <a:pt x="1705" y="1053"/>
                  </a:cubicBezTo>
                  <a:cubicBezTo>
                    <a:pt x="1705" y="1028"/>
                    <a:pt x="1680" y="1003"/>
                    <a:pt x="1680" y="978"/>
                  </a:cubicBezTo>
                  <a:cubicBezTo>
                    <a:pt x="1655" y="928"/>
                    <a:pt x="1655" y="903"/>
                    <a:pt x="1630" y="877"/>
                  </a:cubicBezTo>
                  <a:cubicBezTo>
                    <a:pt x="1630" y="877"/>
                    <a:pt x="1630" y="852"/>
                    <a:pt x="1630" y="852"/>
                  </a:cubicBezTo>
                  <a:lnTo>
                    <a:pt x="1605" y="827"/>
                  </a:lnTo>
                  <a:cubicBezTo>
                    <a:pt x="1605" y="827"/>
                    <a:pt x="1605" y="802"/>
                    <a:pt x="1580" y="777"/>
                  </a:cubicBezTo>
                  <a:cubicBezTo>
                    <a:pt x="1580" y="752"/>
                    <a:pt x="1555" y="702"/>
                    <a:pt x="1530" y="677"/>
                  </a:cubicBezTo>
                  <a:cubicBezTo>
                    <a:pt x="1530" y="652"/>
                    <a:pt x="1504" y="602"/>
                    <a:pt x="1479" y="552"/>
                  </a:cubicBezTo>
                  <a:cubicBezTo>
                    <a:pt x="1479" y="552"/>
                    <a:pt x="1479" y="552"/>
                    <a:pt x="1479" y="552"/>
                  </a:cubicBezTo>
                  <a:cubicBezTo>
                    <a:pt x="1479" y="552"/>
                    <a:pt x="1454" y="552"/>
                    <a:pt x="1454" y="527"/>
                  </a:cubicBezTo>
                  <a:cubicBezTo>
                    <a:pt x="1429" y="476"/>
                    <a:pt x="1404" y="426"/>
                    <a:pt x="1379" y="401"/>
                  </a:cubicBezTo>
                  <a:cubicBezTo>
                    <a:pt x="1379" y="376"/>
                    <a:pt x="1354" y="351"/>
                    <a:pt x="1329" y="326"/>
                  </a:cubicBezTo>
                  <a:cubicBezTo>
                    <a:pt x="1304" y="276"/>
                    <a:pt x="1279" y="251"/>
                    <a:pt x="1254" y="201"/>
                  </a:cubicBezTo>
                  <a:cubicBezTo>
                    <a:pt x="1254" y="176"/>
                    <a:pt x="1229" y="151"/>
                    <a:pt x="1204" y="126"/>
                  </a:cubicBezTo>
                  <a:cubicBezTo>
                    <a:pt x="1179" y="75"/>
                    <a:pt x="1154" y="25"/>
                    <a:pt x="1129" y="0"/>
                  </a:cubicBezTo>
                  <a:lnTo>
                    <a:pt x="1" y="652"/>
                  </a:lnTo>
                  <a:cubicBezTo>
                    <a:pt x="51" y="702"/>
                    <a:pt x="101" y="777"/>
                    <a:pt x="151" y="852"/>
                  </a:cubicBezTo>
                  <a:cubicBezTo>
                    <a:pt x="176" y="877"/>
                    <a:pt x="201" y="928"/>
                    <a:pt x="226" y="978"/>
                  </a:cubicBezTo>
                  <a:cubicBezTo>
                    <a:pt x="276" y="1053"/>
                    <a:pt x="301" y="1103"/>
                    <a:pt x="352" y="1178"/>
                  </a:cubicBezTo>
                  <a:cubicBezTo>
                    <a:pt x="352" y="1203"/>
                    <a:pt x="352" y="1203"/>
                    <a:pt x="352" y="1203"/>
                  </a:cubicBezTo>
                  <a:cubicBezTo>
                    <a:pt x="402" y="1304"/>
                    <a:pt x="452" y="1404"/>
                    <a:pt x="502" y="1479"/>
                  </a:cubicBezTo>
                  <a:cubicBezTo>
                    <a:pt x="502" y="1504"/>
                    <a:pt x="502" y="1504"/>
                    <a:pt x="502" y="1504"/>
                  </a:cubicBezTo>
                  <a:cubicBezTo>
                    <a:pt x="552" y="1604"/>
                    <a:pt x="577" y="1705"/>
                    <a:pt x="627" y="1805"/>
                  </a:cubicBezTo>
                  <a:cubicBezTo>
                    <a:pt x="627" y="1805"/>
                    <a:pt x="627" y="1805"/>
                    <a:pt x="627" y="1805"/>
                  </a:cubicBezTo>
                  <a:cubicBezTo>
                    <a:pt x="652" y="1905"/>
                    <a:pt x="702" y="2005"/>
                    <a:pt x="728" y="2106"/>
                  </a:cubicBezTo>
                  <a:lnTo>
                    <a:pt x="728" y="2106"/>
                  </a:lnTo>
                  <a:cubicBezTo>
                    <a:pt x="753" y="2206"/>
                    <a:pt x="778" y="2306"/>
                    <a:pt x="803" y="2406"/>
                  </a:cubicBezTo>
                  <a:lnTo>
                    <a:pt x="803" y="2406"/>
                  </a:lnTo>
                  <a:cubicBezTo>
                    <a:pt x="803" y="2507"/>
                    <a:pt x="828" y="2607"/>
                    <a:pt x="828" y="2707"/>
                  </a:cubicBezTo>
                  <a:cubicBezTo>
                    <a:pt x="828" y="2707"/>
                    <a:pt x="828" y="2707"/>
                    <a:pt x="828" y="2707"/>
                  </a:cubicBezTo>
                  <a:cubicBezTo>
                    <a:pt x="853" y="2807"/>
                    <a:pt x="853" y="2908"/>
                    <a:pt x="853" y="3008"/>
                  </a:cubicBezTo>
                  <a:cubicBezTo>
                    <a:pt x="853" y="3158"/>
                    <a:pt x="828" y="3309"/>
                    <a:pt x="803" y="3434"/>
                  </a:cubicBezTo>
                  <a:cubicBezTo>
                    <a:pt x="803" y="3434"/>
                    <a:pt x="803" y="3434"/>
                    <a:pt x="803" y="3434"/>
                  </a:cubicBezTo>
                  <a:cubicBezTo>
                    <a:pt x="778" y="3584"/>
                    <a:pt x="753" y="3684"/>
                    <a:pt x="702" y="3785"/>
                  </a:cubicBezTo>
                  <a:cubicBezTo>
                    <a:pt x="702" y="3785"/>
                    <a:pt x="702" y="3785"/>
                    <a:pt x="702" y="3810"/>
                  </a:cubicBezTo>
                  <a:cubicBezTo>
                    <a:pt x="652" y="3885"/>
                    <a:pt x="602" y="3960"/>
                    <a:pt x="552" y="4035"/>
                  </a:cubicBezTo>
                  <a:cubicBezTo>
                    <a:pt x="527" y="4060"/>
                    <a:pt x="502" y="4085"/>
                    <a:pt x="502" y="4085"/>
                  </a:cubicBezTo>
                  <a:cubicBezTo>
                    <a:pt x="427" y="4161"/>
                    <a:pt x="352" y="4236"/>
                    <a:pt x="276" y="4286"/>
                  </a:cubicBezTo>
                  <a:lnTo>
                    <a:pt x="1404" y="3634"/>
                  </a:lnTo>
                  <a:cubicBezTo>
                    <a:pt x="1479" y="3584"/>
                    <a:pt x="1555" y="3509"/>
                    <a:pt x="1605" y="3459"/>
                  </a:cubicBezTo>
                  <a:cubicBezTo>
                    <a:pt x="1630" y="3434"/>
                    <a:pt x="1655" y="3409"/>
                    <a:pt x="1655" y="3384"/>
                  </a:cubicBezTo>
                  <a:cubicBezTo>
                    <a:pt x="1680" y="3359"/>
                    <a:pt x="1705" y="3334"/>
                    <a:pt x="1730" y="3283"/>
                  </a:cubicBezTo>
                  <a:cubicBezTo>
                    <a:pt x="1755" y="3258"/>
                    <a:pt x="1780" y="3208"/>
                    <a:pt x="1805" y="3158"/>
                  </a:cubicBezTo>
                  <a:cubicBezTo>
                    <a:pt x="1805" y="3158"/>
                    <a:pt x="1805" y="3158"/>
                    <a:pt x="1805" y="3158"/>
                  </a:cubicBezTo>
                  <a:cubicBezTo>
                    <a:pt x="1805" y="3158"/>
                    <a:pt x="1805" y="3158"/>
                    <a:pt x="1805" y="3133"/>
                  </a:cubicBezTo>
                  <a:cubicBezTo>
                    <a:pt x="1830" y="3108"/>
                    <a:pt x="1855" y="3083"/>
                    <a:pt x="1855" y="3033"/>
                  </a:cubicBezTo>
                  <a:cubicBezTo>
                    <a:pt x="1880" y="3008"/>
                    <a:pt x="1880" y="2983"/>
                    <a:pt x="1905" y="2933"/>
                  </a:cubicBezTo>
                  <a:cubicBezTo>
                    <a:pt x="1905" y="2908"/>
                    <a:pt x="1905" y="2882"/>
                    <a:pt x="1931" y="2832"/>
                  </a:cubicBezTo>
                  <a:cubicBezTo>
                    <a:pt x="1931" y="2832"/>
                    <a:pt x="1931" y="2807"/>
                    <a:pt x="1931" y="2807"/>
                  </a:cubicBezTo>
                  <a:cubicBezTo>
                    <a:pt x="1931" y="2782"/>
                    <a:pt x="1931" y="2782"/>
                    <a:pt x="1931" y="2782"/>
                  </a:cubicBezTo>
                  <a:cubicBezTo>
                    <a:pt x="1931" y="2757"/>
                    <a:pt x="1931" y="2757"/>
                    <a:pt x="1931" y="2732"/>
                  </a:cubicBezTo>
                  <a:cubicBezTo>
                    <a:pt x="1956" y="2707"/>
                    <a:pt x="1956" y="2682"/>
                    <a:pt x="1956" y="2657"/>
                  </a:cubicBezTo>
                  <a:cubicBezTo>
                    <a:pt x="1956" y="2607"/>
                    <a:pt x="1956" y="2582"/>
                    <a:pt x="1956" y="2557"/>
                  </a:cubicBezTo>
                  <a:cubicBezTo>
                    <a:pt x="1956" y="2532"/>
                    <a:pt x="1956" y="2481"/>
                    <a:pt x="1981" y="2456"/>
                  </a:cubicBezTo>
                  <a:cubicBezTo>
                    <a:pt x="1981" y="2431"/>
                    <a:pt x="1981" y="2406"/>
                    <a:pt x="1981" y="2356"/>
                  </a:cubicBezTo>
                  <a:lnTo>
                    <a:pt x="1981" y="2356"/>
                  </a:lnTo>
                  <a:cubicBezTo>
                    <a:pt x="1981" y="2331"/>
                    <a:pt x="1981" y="2306"/>
                    <a:pt x="1981" y="2256"/>
                  </a:cubicBezTo>
                  <a:close/>
                </a:path>
              </a:pathLst>
            </a:custGeom>
            <a:solidFill>
              <a:srgbClr val="D9D9D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15"/>
            <p:cNvSpPr/>
            <p:nvPr/>
          </p:nvSpPr>
          <p:spPr>
            <a:xfrm>
              <a:off x="8255140" y="3394320"/>
              <a:ext cx="162173" cy="628058"/>
            </a:xfrm>
            <a:custGeom>
              <a:rect b="b" l="l" r="r" t="t"/>
              <a:pathLst>
                <a:path extrusionOk="0" h="15340" w="3961">
                  <a:moveTo>
                    <a:pt x="3134" y="1304"/>
                  </a:moveTo>
                  <a:lnTo>
                    <a:pt x="3109" y="11229"/>
                  </a:lnTo>
                  <a:cubicBezTo>
                    <a:pt x="3635" y="11931"/>
                    <a:pt x="3961" y="12808"/>
                    <a:pt x="3961" y="13585"/>
                  </a:cubicBezTo>
                  <a:cubicBezTo>
                    <a:pt x="3961" y="14838"/>
                    <a:pt x="3059" y="15339"/>
                    <a:pt x="1981" y="14713"/>
                  </a:cubicBezTo>
                  <a:cubicBezTo>
                    <a:pt x="878" y="14086"/>
                    <a:pt x="1" y="12557"/>
                    <a:pt x="1" y="11304"/>
                  </a:cubicBezTo>
                  <a:cubicBezTo>
                    <a:pt x="1" y="10527"/>
                    <a:pt x="352" y="10026"/>
                    <a:pt x="853" y="9926"/>
                  </a:cubicBezTo>
                  <a:lnTo>
                    <a:pt x="878" y="1"/>
                  </a:lnTo>
                  <a:close/>
                </a:path>
              </a:pathLst>
            </a:custGeom>
            <a:solidFill>
              <a:srgbClr val="E5F0FE"/>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15"/>
            <p:cNvSpPr/>
            <p:nvPr/>
          </p:nvSpPr>
          <p:spPr>
            <a:xfrm>
              <a:off x="8382388" y="3421015"/>
              <a:ext cx="46224" cy="433049"/>
            </a:xfrm>
            <a:custGeom>
              <a:rect b="b" l="l" r="r" t="t"/>
              <a:pathLst>
                <a:path extrusionOk="0" h="10577" w="1129">
                  <a:moveTo>
                    <a:pt x="26" y="652"/>
                  </a:moveTo>
                  <a:lnTo>
                    <a:pt x="1129" y="0"/>
                  </a:lnTo>
                  <a:lnTo>
                    <a:pt x="1129" y="9925"/>
                  </a:lnTo>
                  <a:lnTo>
                    <a:pt x="1" y="10577"/>
                  </a:lnTo>
                  <a:close/>
                </a:path>
              </a:pathLst>
            </a:custGeom>
            <a:solidFill>
              <a:srgbClr val="BFD6FF"/>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15"/>
            <p:cNvSpPr/>
            <p:nvPr/>
          </p:nvSpPr>
          <p:spPr>
            <a:xfrm>
              <a:off x="8291087" y="3367667"/>
              <a:ext cx="137526" cy="80084"/>
            </a:xfrm>
            <a:custGeom>
              <a:rect b="b" l="l" r="r" t="t"/>
              <a:pathLst>
                <a:path extrusionOk="0" h="1956" w="3359">
                  <a:moveTo>
                    <a:pt x="0" y="652"/>
                  </a:moveTo>
                  <a:lnTo>
                    <a:pt x="1103" y="0"/>
                  </a:lnTo>
                  <a:lnTo>
                    <a:pt x="3359" y="1303"/>
                  </a:lnTo>
                  <a:lnTo>
                    <a:pt x="2256" y="1955"/>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15"/>
            <p:cNvSpPr/>
            <p:nvPr/>
          </p:nvSpPr>
          <p:spPr>
            <a:xfrm>
              <a:off x="5772987" y="2050106"/>
              <a:ext cx="2773650" cy="1604905"/>
            </a:xfrm>
            <a:custGeom>
              <a:rect b="b" l="l" r="r" t="t"/>
              <a:pathLst>
                <a:path extrusionOk="0" h="39199" w="67745">
                  <a:moveTo>
                    <a:pt x="66717" y="27043"/>
                  </a:moveTo>
                  <a:cubicBezTo>
                    <a:pt x="67745" y="27620"/>
                    <a:pt x="67745" y="28597"/>
                    <a:pt x="66717" y="29199"/>
                  </a:cubicBezTo>
                  <a:lnTo>
                    <a:pt x="50527" y="38597"/>
                  </a:lnTo>
                  <a:cubicBezTo>
                    <a:pt x="49499" y="39199"/>
                    <a:pt x="47845" y="39199"/>
                    <a:pt x="46817" y="38597"/>
                  </a:cubicBezTo>
                  <a:lnTo>
                    <a:pt x="1028" y="12156"/>
                  </a:lnTo>
                  <a:cubicBezTo>
                    <a:pt x="0" y="11580"/>
                    <a:pt x="0" y="10602"/>
                    <a:pt x="1028" y="10001"/>
                  </a:cubicBezTo>
                  <a:lnTo>
                    <a:pt x="17193" y="602"/>
                  </a:lnTo>
                  <a:cubicBezTo>
                    <a:pt x="18221" y="1"/>
                    <a:pt x="19900" y="1"/>
                    <a:pt x="20927" y="602"/>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15"/>
            <p:cNvSpPr/>
            <p:nvPr/>
          </p:nvSpPr>
          <p:spPr>
            <a:xfrm>
              <a:off x="5782199" y="2503663"/>
              <a:ext cx="2754202" cy="1310406"/>
            </a:xfrm>
            <a:custGeom>
              <a:rect b="b" l="l" r="r" t="t"/>
              <a:pathLst>
                <a:path extrusionOk="0" h="32006" w="67270">
                  <a:moveTo>
                    <a:pt x="67244" y="17118"/>
                  </a:moveTo>
                  <a:cubicBezTo>
                    <a:pt x="67244" y="17143"/>
                    <a:pt x="67244" y="17168"/>
                    <a:pt x="67244" y="17193"/>
                  </a:cubicBezTo>
                  <a:cubicBezTo>
                    <a:pt x="67244" y="17218"/>
                    <a:pt x="67219" y="17243"/>
                    <a:pt x="67219" y="17269"/>
                  </a:cubicBezTo>
                  <a:cubicBezTo>
                    <a:pt x="67219" y="17294"/>
                    <a:pt x="67219" y="17319"/>
                    <a:pt x="67194" y="17344"/>
                  </a:cubicBezTo>
                  <a:cubicBezTo>
                    <a:pt x="67194" y="17369"/>
                    <a:pt x="67194" y="17394"/>
                    <a:pt x="67169" y="17419"/>
                  </a:cubicBezTo>
                  <a:cubicBezTo>
                    <a:pt x="67169" y="17444"/>
                    <a:pt x="67144" y="17469"/>
                    <a:pt x="67144" y="17494"/>
                  </a:cubicBezTo>
                  <a:cubicBezTo>
                    <a:pt x="67119" y="17519"/>
                    <a:pt x="67119" y="17544"/>
                    <a:pt x="67094" y="17544"/>
                  </a:cubicBezTo>
                  <a:cubicBezTo>
                    <a:pt x="67094" y="17594"/>
                    <a:pt x="67069" y="17619"/>
                    <a:pt x="67044" y="17644"/>
                  </a:cubicBezTo>
                  <a:cubicBezTo>
                    <a:pt x="67019" y="17670"/>
                    <a:pt x="67019" y="17670"/>
                    <a:pt x="66993" y="17695"/>
                  </a:cubicBezTo>
                  <a:cubicBezTo>
                    <a:pt x="66968" y="17745"/>
                    <a:pt x="66918" y="17770"/>
                    <a:pt x="66893" y="17820"/>
                  </a:cubicBezTo>
                  <a:cubicBezTo>
                    <a:pt x="66868" y="17845"/>
                    <a:pt x="66868" y="17845"/>
                    <a:pt x="66843" y="17870"/>
                  </a:cubicBezTo>
                  <a:cubicBezTo>
                    <a:pt x="66818" y="17895"/>
                    <a:pt x="66793" y="17895"/>
                    <a:pt x="66768" y="17920"/>
                  </a:cubicBezTo>
                  <a:cubicBezTo>
                    <a:pt x="66743" y="17945"/>
                    <a:pt x="66718" y="17970"/>
                    <a:pt x="66693" y="17995"/>
                  </a:cubicBezTo>
                  <a:cubicBezTo>
                    <a:pt x="66668" y="18020"/>
                    <a:pt x="66618" y="18020"/>
                    <a:pt x="66592" y="18045"/>
                  </a:cubicBezTo>
                  <a:cubicBezTo>
                    <a:pt x="66567" y="18071"/>
                    <a:pt x="66517" y="18096"/>
                    <a:pt x="66492" y="18121"/>
                  </a:cubicBezTo>
                  <a:lnTo>
                    <a:pt x="50302" y="27519"/>
                  </a:lnTo>
                  <a:cubicBezTo>
                    <a:pt x="50201" y="27594"/>
                    <a:pt x="50076" y="27645"/>
                    <a:pt x="49951" y="27695"/>
                  </a:cubicBezTo>
                  <a:cubicBezTo>
                    <a:pt x="49901" y="27720"/>
                    <a:pt x="49876" y="27720"/>
                    <a:pt x="49850" y="27720"/>
                  </a:cubicBezTo>
                  <a:cubicBezTo>
                    <a:pt x="49750" y="27770"/>
                    <a:pt x="49675" y="27795"/>
                    <a:pt x="49600" y="27820"/>
                  </a:cubicBezTo>
                  <a:cubicBezTo>
                    <a:pt x="49500" y="27820"/>
                    <a:pt x="49424" y="27845"/>
                    <a:pt x="49324" y="27870"/>
                  </a:cubicBezTo>
                  <a:cubicBezTo>
                    <a:pt x="49224" y="27895"/>
                    <a:pt x="49124" y="27920"/>
                    <a:pt x="48998" y="27920"/>
                  </a:cubicBezTo>
                  <a:cubicBezTo>
                    <a:pt x="48973" y="27920"/>
                    <a:pt x="48948" y="27945"/>
                    <a:pt x="48923" y="27945"/>
                  </a:cubicBezTo>
                  <a:cubicBezTo>
                    <a:pt x="48773" y="27945"/>
                    <a:pt x="48647" y="27970"/>
                    <a:pt x="48497" y="27970"/>
                  </a:cubicBezTo>
                  <a:cubicBezTo>
                    <a:pt x="48472" y="27970"/>
                    <a:pt x="48447" y="27970"/>
                    <a:pt x="48422" y="27970"/>
                  </a:cubicBezTo>
                  <a:cubicBezTo>
                    <a:pt x="48272" y="27970"/>
                    <a:pt x="48121" y="27945"/>
                    <a:pt x="47971" y="27945"/>
                  </a:cubicBezTo>
                  <a:cubicBezTo>
                    <a:pt x="47971" y="27945"/>
                    <a:pt x="47946" y="27945"/>
                    <a:pt x="47921" y="27945"/>
                  </a:cubicBezTo>
                  <a:cubicBezTo>
                    <a:pt x="47770" y="27920"/>
                    <a:pt x="47620" y="27895"/>
                    <a:pt x="47495" y="27870"/>
                  </a:cubicBezTo>
                  <a:cubicBezTo>
                    <a:pt x="47470" y="27845"/>
                    <a:pt x="47444" y="27845"/>
                    <a:pt x="47419" y="27845"/>
                  </a:cubicBezTo>
                  <a:cubicBezTo>
                    <a:pt x="47294" y="27820"/>
                    <a:pt x="47169" y="27770"/>
                    <a:pt x="47043" y="27720"/>
                  </a:cubicBezTo>
                  <a:cubicBezTo>
                    <a:pt x="47043" y="27720"/>
                    <a:pt x="47018" y="27720"/>
                    <a:pt x="46993" y="27720"/>
                  </a:cubicBezTo>
                  <a:cubicBezTo>
                    <a:pt x="46843" y="27645"/>
                    <a:pt x="46718" y="27594"/>
                    <a:pt x="46592" y="27519"/>
                  </a:cubicBezTo>
                  <a:lnTo>
                    <a:pt x="803" y="1078"/>
                  </a:lnTo>
                  <a:cubicBezTo>
                    <a:pt x="276" y="777"/>
                    <a:pt x="26" y="401"/>
                    <a:pt x="26" y="0"/>
                  </a:cubicBezTo>
                  <a:lnTo>
                    <a:pt x="1" y="4035"/>
                  </a:lnTo>
                  <a:cubicBezTo>
                    <a:pt x="1" y="4436"/>
                    <a:pt x="276" y="4812"/>
                    <a:pt x="778" y="5113"/>
                  </a:cubicBezTo>
                  <a:lnTo>
                    <a:pt x="46567" y="31554"/>
                  </a:lnTo>
                  <a:cubicBezTo>
                    <a:pt x="46693" y="31630"/>
                    <a:pt x="46818" y="31680"/>
                    <a:pt x="46943" y="31730"/>
                  </a:cubicBezTo>
                  <a:cubicBezTo>
                    <a:pt x="46943" y="31730"/>
                    <a:pt x="46968" y="31730"/>
                    <a:pt x="46968" y="31730"/>
                  </a:cubicBezTo>
                  <a:cubicBezTo>
                    <a:pt x="46993" y="31755"/>
                    <a:pt x="47018" y="31755"/>
                    <a:pt x="47043" y="31755"/>
                  </a:cubicBezTo>
                  <a:cubicBezTo>
                    <a:pt x="47119" y="31780"/>
                    <a:pt x="47194" y="31830"/>
                    <a:pt x="47269" y="31830"/>
                  </a:cubicBezTo>
                  <a:cubicBezTo>
                    <a:pt x="47319" y="31855"/>
                    <a:pt x="47344" y="31855"/>
                    <a:pt x="47394" y="31880"/>
                  </a:cubicBezTo>
                  <a:cubicBezTo>
                    <a:pt x="47419" y="31880"/>
                    <a:pt x="47444" y="31880"/>
                    <a:pt x="47470" y="31905"/>
                  </a:cubicBezTo>
                  <a:cubicBezTo>
                    <a:pt x="47495" y="31905"/>
                    <a:pt x="47520" y="31905"/>
                    <a:pt x="47545" y="31905"/>
                  </a:cubicBezTo>
                  <a:cubicBezTo>
                    <a:pt x="47620" y="31930"/>
                    <a:pt x="47720" y="31930"/>
                    <a:pt x="47795" y="31955"/>
                  </a:cubicBezTo>
                  <a:cubicBezTo>
                    <a:pt x="47820" y="31955"/>
                    <a:pt x="47871" y="31955"/>
                    <a:pt x="47896" y="31955"/>
                  </a:cubicBezTo>
                  <a:lnTo>
                    <a:pt x="47971" y="31980"/>
                  </a:lnTo>
                  <a:cubicBezTo>
                    <a:pt x="47996" y="31980"/>
                    <a:pt x="48021" y="31980"/>
                    <a:pt x="48046" y="31980"/>
                  </a:cubicBezTo>
                  <a:cubicBezTo>
                    <a:pt x="48146" y="31980"/>
                    <a:pt x="48221" y="32005"/>
                    <a:pt x="48322" y="32005"/>
                  </a:cubicBezTo>
                  <a:cubicBezTo>
                    <a:pt x="48347" y="32005"/>
                    <a:pt x="48372" y="32005"/>
                    <a:pt x="48397" y="32005"/>
                  </a:cubicBezTo>
                  <a:cubicBezTo>
                    <a:pt x="48422" y="32005"/>
                    <a:pt x="48447" y="32005"/>
                    <a:pt x="48472" y="32005"/>
                  </a:cubicBezTo>
                  <a:cubicBezTo>
                    <a:pt x="48497" y="32005"/>
                    <a:pt x="48547" y="32005"/>
                    <a:pt x="48572" y="32005"/>
                  </a:cubicBezTo>
                  <a:cubicBezTo>
                    <a:pt x="48673" y="31980"/>
                    <a:pt x="48773" y="31980"/>
                    <a:pt x="48873" y="31980"/>
                  </a:cubicBezTo>
                  <a:cubicBezTo>
                    <a:pt x="48898" y="31980"/>
                    <a:pt x="48898" y="31980"/>
                    <a:pt x="48898" y="31980"/>
                  </a:cubicBezTo>
                  <a:cubicBezTo>
                    <a:pt x="48948" y="31980"/>
                    <a:pt x="48973" y="31955"/>
                    <a:pt x="48998" y="31955"/>
                  </a:cubicBezTo>
                  <a:cubicBezTo>
                    <a:pt x="49074" y="31955"/>
                    <a:pt x="49149" y="31930"/>
                    <a:pt x="49224" y="31930"/>
                  </a:cubicBezTo>
                  <a:cubicBezTo>
                    <a:pt x="49249" y="31930"/>
                    <a:pt x="49274" y="31905"/>
                    <a:pt x="49299" y="31905"/>
                  </a:cubicBezTo>
                  <a:cubicBezTo>
                    <a:pt x="49399" y="31880"/>
                    <a:pt x="49475" y="31855"/>
                    <a:pt x="49575" y="31830"/>
                  </a:cubicBezTo>
                  <a:cubicBezTo>
                    <a:pt x="49625" y="31830"/>
                    <a:pt x="49675" y="31830"/>
                    <a:pt x="49700" y="31805"/>
                  </a:cubicBezTo>
                  <a:cubicBezTo>
                    <a:pt x="49750" y="31805"/>
                    <a:pt x="49775" y="31780"/>
                    <a:pt x="49825" y="31755"/>
                  </a:cubicBezTo>
                  <a:cubicBezTo>
                    <a:pt x="49850" y="31755"/>
                    <a:pt x="49876" y="31730"/>
                    <a:pt x="49926" y="31730"/>
                  </a:cubicBezTo>
                  <a:cubicBezTo>
                    <a:pt x="50051" y="31680"/>
                    <a:pt x="50176" y="31630"/>
                    <a:pt x="50277" y="31554"/>
                  </a:cubicBezTo>
                  <a:lnTo>
                    <a:pt x="66467" y="22156"/>
                  </a:lnTo>
                  <a:cubicBezTo>
                    <a:pt x="66492" y="22131"/>
                    <a:pt x="66492" y="22131"/>
                    <a:pt x="66492" y="22131"/>
                  </a:cubicBezTo>
                  <a:cubicBezTo>
                    <a:pt x="66517" y="22106"/>
                    <a:pt x="66542" y="22106"/>
                    <a:pt x="66567" y="22081"/>
                  </a:cubicBezTo>
                  <a:cubicBezTo>
                    <a:pt x="66592" y="22056"/>
                    <a:pt x="66643" y="22030"/>
                    <a:pt x="66668" y="22030"/>
                  </a:cubicBezTo>
                  <a:cubicBezTo>
                    <a:pt x="66693" y="22005"/>
                    <a:pt x="66718" y="21980"/>
                    <a:pt x="66743" y="21955"/>
                  </a:cubicBezTo>
                  <a:cubicBezTo>
                    <a:pt x="66768" y="21930"/>
                    <a:pt x="66793" y="21905"/>
                    <a:pt x="66818" y="21905"/>
                  </a:cubicBezTo>
                  <a:cubicBezTo>
                    <a:pt x="66818" y="21880"/>
                    <a:pt x="66843" y="21880"/>
                    <a:pt x="66843" y="21880"/>
                  </a:cubicBezTo>
                  <a:cubicBezTo>
                    <a:pt x="66843" y="21880"/>
                    <a:pt x="66843" y="21855"/>
                    <a:pt x="66868" y="21855"/>
                  </a:cubicBezTo>
                  <a:cubicBezTo>
                    <a:pt x="66893" y="21805"/>
                    <a:pt x="66943" y="21780"/>
                    <a:pt x="66968" y="21730"/>
                  </a:cubicBezTo>
                  <a:cubicBezTo>
                    <a:pt x="66993" y="21730"/>
                    <a:pt x="66993" y="21705"/>
                    <a:pt x="66993" y="21705"/>
                  </a:cubicBezTo>
                  <a:cubicBezTo>
                    <a:pt x="67019" y="21705"/>
                    <a:pt x="67019" y="21680"/>
                    <a:pt x="67019" y="21680"/>
                  </a:cubicBezTo>
                  <a:cubicBezTo>
                    <a:pt x="67044" y="21655"/>
                    <a:pt x="67069" y="21629"/>
                    <a:pt x="67069" y="21579"/>
                  </a:cubicBezTo>
                  <a:cubicBezTo>
                    <a:pt x="67094" y="21579"/>
                    <a:pt x="67094" y="21554"/>
                    <a:pt x="67119" y="21554"/>
                  </a:cubicBezTo>
                  <a:cubicBezTo>
                    <a:pt x="67119" y="21529"/>
                    <a:pt x="67119" y="21529"/>
                    <a:pt x="67119" y="21529"/>
                  </a:cubicBezTo>
                  <a:cubicBezTo>
                    <a:pt x="67119" y="21504"/>
                    <a:pt x="67144" y="21479"/>
                    <a:pt x="67144" y="21454"/>
                  </a:cubicBezTo>
                  <a:cubicBezTo>
                    <a:pt x="67169" y="21429"/>
                    <a:pt x="67169" y="21404"/>
                    <a:pt x="67169" y="21404"/>
                  </a:cubicBezTo>
                  <a:cubicBezTo>
                    <a:pt x="67169" y="21404"/>
                    <a:pt x="67169" y="21379"/>
                    <a:pt x="67194" y="21379"/>
                  </a:cubicBezTo>
                  <a:cubicBezTo>
                    <a:pt x="67194" y="21354"/>
                    <a:pt x="67194" y="21329"/>
                    <a:pt x="67194" y="21304"/>
                  </a:cubicBezTo>
                  <a:cubicBezTo>
                    <a:pt x="67219" y="21279"/>
                    <a:pt x="67219" y="21279"/>
                    <a:pt x="67219" y="21254"/>
                  </a:cubicBezTo>
                  <a:cubicBezTo>
                    <a:pt x="67219" y="21254"/>
                    <a:pt x="67219" y="21228"/>
                    <a:pt x="67219" y="21228"/>
                  </a:cubicBezTo>
                  <a:cubicBezTo>
                    <a:pt x="67219" y="21203"/>
                    <a:pt x="67219" y="21178"/>
                    <a:pt x="67219" y="21153"/>
                  </a:cubicBezTo>
                  <a:cubicBezTo>
                    <a:pt x="67244" y="21128"/>
                    <a:pt x="67244" y="21529"/>
                    <a:pt x="67244" y="21529"/>
                  </a:cubicBezTo>
                  <a:cubicBezTo>
                    <a:pt x="67244" y="21504"/>
                    <a:pt x="67244" y="21504"/>
                    <a:pt x="67244" y="21504"/>
                  </a:cubicBezTo>
                  <a:lnTo>
                    <a:pt x="67269" y="17043"/>
                  </a:lnTo>
                  <a:cubicBezTo>
                    <a:pt x="67269" y="17068"/>
                    <a:pt x="67244" y="17093"/>
                    <a:pt x="67244" y="17118"/>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15"/>
            <p:cNvSpPr/>
            <p:nvPr/>
          </p:nvSpPr>
          <p:spPr>
            <a:xfrm>
              <a:off x="7762607" y="3201401"/>
              <a:ext cx="773772" cy="612664"/>
            </a:xfrm>
            <a:custGeom>
              <a:rect b="b" l="l" r="r" t="t"/>
              <a:pathLst>
                <a:path extrusionOk="0" h="14964" w="18899">
                  <a:moveTo>
                    <a:pt x="18873" y="151"/>
                  </a:moveTo>
                  <a:cubicBezTo>
                    <a:pt x="18873" y="176"/>
                    <a:pt x="18848" y="201"/>
                    <a:pt x="18848" y="227"/>
                  </a:cubicBezTo>
                  <a:cubicBezTo>
                    <a:pt x="18848" y="252"/>
                    <a:pt x="18848" y="277"/>
                    <a:pt x="18823" y="302"/>
                  </a:cubicBezTo>
                  <a:cubicBezTo>
                    <a:pt x="18823" y="327"/>
                    <a:pt x="18823" y="352"/>
                    <a:pt x="18798" y="377"/>
                  </a:cubicBezTo>
                  <a:cubicBezTo>
                    <a:pt x="18798" y="402"/>
                    <a:pt x="18773" y="427"/>
                    <a:pt x="18773" y="452"/>
                  </a:cubicBezTo>
                  <a:cubicBezTo>
                    <a:pt x="18748" y="477"/>
                    <a:pt x="18748" y="502"/>
                    <a:pt x="18723" y="502"/>
                  </a:cubicBezTo>
                  <a:cubicBezTo>
                    <a:pt x="18723" y="552"/>
                    <a:pt x="18698" y="577"/>
                    <a:pt x="18673" y="602"/>
                  </a:cubicBezTo>
                  <a:cubicBezTo>
                    <a:pt x="18648" y="628"/>
                    <a:pt x="18648" y="628"/>
                    <a:pt x="18622" y="653"/>
                  </a:cubicBezTo>
                  <a:cubicBezTo>
                    <a:pt x="18597" y="703"/>
                    <a:pt x="18547" y="728"/>
                    <a:pt x="18522" y="778"/>
                  </a:cubicBezTo>
                  <a:cubicBezTo>
                    <a:pt x="18497" y="803"/>
                    <a:pt x="18497" y="803"/>
                    <a:pt x="18472" y="828"/>
                  </a:cubicBezTo>
                  <a:cubicBezTo>
                    <a:pt x="18447" y="853"/>
                    <a:pt x="18422" y="853"/>
                    <a:pt x="18397" y="878"/>
                  </a:cubicBezTo>
                  <a:cubicBezTo>
                    <a:pt x="18372" y="903"/>
                    <a:pt x="18347" y="928"/>
                    <a:pt x="18322" y="953"/>
                  </a:cubicBezTo>
                  <a:cubicBezTo>
                    <a:pt x="18297" y="978"/>
                    <a:pt x="18247" y="978"/>
                    <a:pt x="18221" y="1003"/>
                  </a:cubicBezTo>
                  <a:cubicBezTo>
                    <a:pt x="18196" y="1029"/>
                    <a:pt x="18146" y="1054"/>
                    <a:pt x="18121" y="1079"/>
                  </a:cubicBezTo>
                  <a:lnTo>
                    <a:pt x="1931" y="10477"/>
                  </a:lnTo>
                  <a:cubicBezTo>
                    <a:pt x="1830" y="10552"/>
                    <a:pt x="1705" y="10603"/>
                    <a:pt x="1580" y="10653"/>
                  </a:cubicBezTo>
                  <a:cubicBezTo>
                    <a:pt x="1530" y="10653"/>
                    <a:pt x="1505" y="10678"/>
                    <a:pt x="1479" y="10678"/>
                  </a:cubicBezTo>
                  <a:cubicBezTo>
                    <a:pt x="1379" y="10728"/>
                    <a:pt x="1304" y="10753"/>
                    <a:pt x="1229" y="10778"/>
                  </a:cubicBezTo>
                  <a:cubicBezTo>
                    <a:pt x="1129" y="10778"/>
                    <a:pt x="1053" y="10803"/>
                    <a:pt x="953" y="10828"/>
                  </a:cubicBezTo>
                  <a:cubicBezTo>
                    <a:pt x="853" y="10853"/>
                    <a:pt x="753" y="10878"/>
                    <a:pt x="627" y="10878"/>
                  </a:cubicBezTo>
                  <a:cubicBezTo>
                    <a:pt x="602" y="10878"/>
                    <a:pt x="577" y="10903"/>
                    <a:pt x="552" y="10903"/>
                  </a:cubicBezTo>
                  <a:cubicBezTo>
                    <a:pt x="402" y="10903"/>
                    <a:pt x="276" y="10928"/>
                    <a:pt x="126" y="10928"/>
                  </a:cubicBezTo>
                  <a:cubicBezTo>
                    <a:pt x="101" y="10928"/>
                    <a:pt x="76" y="10928"/>
                    <a:pt x="51" y="10928"/>
                  </a:cubicBezTo>
                  <a:cubicBezTo>
                    <a:pt x="26" y="10928"/>
                    <a:pt x="26" y="10928"/>
                    <a:pt x="1" y="10928"/>
                  </a:cubicBezTo>
                  <a:lnTo>
                    <a:pt x="1" y="14963"/>
                  </a:lnTo>
                  <a:cubicBezTo>
                    <a:pt x="1" y="14963"/>
                    <a:pt x="26" y="14963"/>
                    <a:pt x="26" y="14963"/>
                  </a:cubicBezTo>
                  <a:cubicBezTo>
                    <a:pt x="51" y="14963"/>
                    <a:pt x="76" y="14963"/>
                    <a:pt x="101" y="14963"/>
                  </a:cubicBezTo>
                  <a:cubicBezTo>
                    <a:pt x="126" y="14963"/>
                    <a:pt x="176" y="14963"/>
                    <a:pt x="201" y="14963"/>
                  </a:cubicBezTo>
                  <a:cubicBezTo>
                    <a:pt x="302" y="14938"/>
                    <a:pt x="402" y="14938"/>
                    <a:pt x="502" y="14938"/>
                  </a:cubicBezTo>
                  <a:cubicBezTo>
                    <a:pt x="527" y="14938"/>
                    <a:pt x="527" y="14938"/>
                    <a:pt x="527" y="14938"/>
                  </a:cubicBezTo>
                  <a:cubicBezTo>
                    <a:pt x="577" y="14938"/>
                    <a:pt x="602" y="14913"/>
                    <a:pt x="627" y="14913"/>
                  </a:cubicBezTo>
                  <a:cubicBezTo>
                    <a:pt x="703" y="14913"/>
                    <a:pt x="778" y="14888"/>
                    <a:pt x="853" y="14888"/>
                  </a:cubicBezTo>
                  <a:cubicBezTo>
                    <a:pt x="878" y="14888"/>
                    <a:pt x="903" y="14863"/>
                    <a:pt x="928" y="14863"/>
                  </a:cubicBezTo>
                  <a:cubicBezTo>
                    <a:pt x="1028" y="14838"/>
                    <a:pt x="1104" y="14813"/>
                    <a:pt x="1204" y="14788"/>
                  </a:cubicBezTo>
                  <a:cubicBezTo>
                    <a:pt x="1254" y="14788"/>
                    <a:pt x="1304" y="14788"/>
                    <a:pt x="1329" y="14763"/>
                  </a:cubicBezTo>
                  <a:cubicBezTo>
                    <a:pt x="1379" y="14763"/>
                    <a:pt x="1404" y="14738"/>
                    <a:pt x="1454" y="14713"/>
                  </a:cubicBezTo>
                  <a:cubicBezTo>
                    <a:pt x="1479" y="14713"/>
                    <a:pt x="1505" y="14688"/>
                    <a:pt x="1555" y="14688"/>
                  </a:cubicBezTo>
                  <a:cubicBezTo>
                    <a:pt x="1680" y="14638"/>
                    <a:pt x="1805" y="14588"/>
                    <a:pt x="1906" y="14512"/>
                  </a:cubicBezTo>
                  <a:lnTo>
                    <a:pt x="18096" y="5114"/>
                  </a:lnTo>
                  <a:cubicBezTo>
                    <a:pt x="18121" y="5089"/>
                    <a:pt x="18121" y="5089"/>
                    <a:pt x="18121" y="5089"/>
                  </a:cubicBezTo>
                  <a:cubicBezTo>
                    <a:pt x="18146" y="5064"/>
                    <a:pt x="18171" y="5064"/>
                    <a:pt x="18196" y="5039"/>
                  </a:cubicBezTo>
                  <a:cubicBezTo>
                    <a:pt x="18221" y="5014"/>
                    <a:pt x="18272" y="4988"/>
                    <a:pt x="18297" y="4988"/>
                  </a:cubicBezTo>
                  <a:cubicBezTo>
                    <a:pt x="18322" y="4963"/>
                    <a:pt x="18347" y="4938"/>
                    <a:pt x="18372" y="4913"/>
                  </a:cubicBezTo>
                  <a:cubicBezTo>
                    <a:pt x="18397" y="4888"/>
                    <a:pt x="18422" y="4863"/>
                    <a:pt x="18447" y="4863"/>
                  </a:cubicBezTo>
                  <a:cubicBezTo>
                    <a:pt x="18447" y="4838"/>
                    <a:pt x="18472" y="4838"/>
                    <a:pt x="18472" y="4838"/>
                  </a:cubicBezTo>
                  <a:cubicBezTo>
                    <a:pt x="18472" y="4838"/>
                    <a:pt x="18472" y="4813"/>
                    <a:pt x="18497" y="4813"/>
                  </a:cubicBezTo>
                  <a:cubicBezTo>
                    <a:pt x="18522" y="4763"/>
                    <a:pt x="18572" y="4738"/>
                    <a:pt x="18597" y="4688"/>
                  </a:cubicBezTo>
                  <a:cubicBezTo>
                    <a:pt x="18622" y="4688"/>
                    <a:pt x="18622" y="4663"/>
                    <a:pt x="18622" y="4663"/>
                  </a:cubicBezTo>
                  <a:cubicBezTo>
                    <a:pt x="18648" y="4663"/>
                    <a:pt x="18648" y="4638"/>
                    <a:pt x="18648" y="4638"/>
                  </a:cubicBezTo>
                  <a:cubicBezTo>
                    <a:pt x="18673" y="4613"/>
                    <a:pt x="18698" y="4562"/>
                    <a:pt x="18698" y="4537"/>
                  </a:cubicBezTo>
                  <a:cubicBezTo>
                    <a:pt x="18723" y="4537"/>
                    <a:pt x="18723" y="4512"/>
                    <a:pt x="18748" y="4512"/>
                  </a:cubicBezTo>
                  <a:cubicBezTo>
                    <a:pt x="18748" y="4487"/>
                    <a:pt x="18748" y="4487"/>
                    <a:pt x="18748" y="4487"/>
                  </a:cubicBezTo>
                  <a:cubicBezTo>
                    <a:pt x="18748" y="4462"/>
                    <a:pt x="18773" y="4437"/>
                    <a:pt x="18773" y="4412"/>
                  </a:cubicBezTo>
                  <a:cubicBezTo>
                    <a:pt x="18798" y="4387"/>
                    <a:pt x="18798" y="4362"/>
                    <a:pt x="18798" y="4362"/>
                  </a:cubicBezTo>
                  <a:cubicBezTo>
                    <a:pt x="18798" y="4362"/>
                    <a:pt x="18798" y="4337"/>
                    <a:pt x="18823" y="4337"/>
                  </a:cubicBezTo>
                  <a:cubicBezTo>
                    <a:pt x="18823" y="4312"/>
                    <a:pt x="18823" y="4287"/>
                    <a:pt x="18823" y="4262"/>
                  </a:cubicBezTo>
                  <a:cubicBezTo>
                    <a:pt x="18848" y="4237"/>
                    <a:pt x="18848" y="4237"/>
                    <a:pt x="18848" y="4212"/>
                  </a:cubicBezTo>
                  <a:cubicBezTo>
                    <a:pt x="18848" y="4212"/>
                    <a:pt x="18848" y="4186"/>
                    <a:pt x="18848" y="4186"/>
                  </a:cubicBezTo>
                  <a:cubicBezTo>
                    <a:pt x="18848" y="4161"/>
                    <a:pt x="18848" y="4136"/>
                    <a:pt x="18848" y="4111"/>
                  </a:cubicBezTo>
                  <a:cubicBezTo>
                    <a:pt x="18873" y="4086"/>
                    <a:pt x="18873" y="4487"/>
                    <a:pt x="18873" y="4487"/>
                  </a:cubicBezTo>
                  <a:cubicBezTo>
                    <a:pt x="18873" y="4462"/>
                    <a:pt x="18873" y="4462"/>
                    <a:pt x="18873" y="4462"/>
                  </a:cubicBezTo>
                  <a:lnTo>
                    <a:pt x="18898" y="1"/>
                  </a:lnTo>
                  <a:cubicBezTo>
                    <a:pt x="18898" y="26"/>
                    <a:pt x="18873" y="51"/>
                    <a:pt x="18873" y="76"/>
                  </a:cubicBezTo>
                  <a:cubicBezTo>
                    <a:pt x="18873" y="101"/>
                    <a:pt x="18873" y="126"/>
                    <a:pt x="18873" y="15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15"/>
            <p:cNvSpPr/>
            <p:nvPr/>
          </p:nvSpPr>
          <p:spPr>
            <a:xfrm>
              <a:off x="6127995" y="2155778"/>
              <a:ext cx="630105" cy="365371"/>
            </a:xfrm>
            <a:custGeom>
              <a:rect b="b" l="l" r="r" t="t"/>
              <a:pathLst>
                <a:path extrusionOk="0" h="8924" w="15390">
                  <a:moveTo>
                    <a:pt x="14863" y="2858"/>
                  </a:moveTo>
                  <a:cubicBezTo>
                    <a:pt x="15389" y="3159"/>
                    <a:pt x="15389" y="3660"/>
                    <a:pt x="14863" y="3961"/>
                  </a:cubicBezTo>
                  <a:lnTo>
                    <a:pt x="6868" y="8623"/>
                  </a:lnTo>
                  <a:cubicBezTo>
                    <a:pt x="6342" y="8923"/>
                    <a:pt x="5490" y="8923"/>
                    <a:pt x="4963" y="8598"/>
                  </a:cubicBezTo>
                  <a:lnTo>
                    <a:pt x="527" y="6066"/>
                  </a:lnTo>
                  <a:cubicBezTo>
                    <a:pt x="1" y="5740"/>
                    <a:pt x="1" y="5264"/>
                    <a:pt x="527" y="4938"/>
                  </a:cubicBezTo>
                  <a:lnTo>
                    <a:pt x="8522" y="302"/>
                  </a:lnTo>
                  <a:cubicBezTo>
                    <a:pt x="9048" y="1"/>
                    <a:pt x="9901" y="1"/>
                    <a:pt x="10452" y="302"/>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15"/>
            <p:cNvSpPr/>
            <p:nvPr/>
          </p:nvSpPr>
          <p:spPr>
            <a:xfrm>
              <a:off x="6133154" y="2295350"/>
              <a:ext cx="619788" cy="349936"/>
            </a:xfrm>
            <a:custGeom>
              <a:rect b="b" l="l" r="r" t="t"/>
              <a:pathLst>
                <a:path extrusionOk="0" h="8547" w="15138">
                  <a:moveTo>
                    <a:pt x="15113" y="151"/>
                  </a:moveTo>
                  <a:cubicBezTo>
                    <a:pt x="15113" y="151"/>
                    <a:pt x="15113" y="151"/>
                    <a:pt x="15113" y="151"/>
                  </a:cubicBezTo>
                  <a:cubicBezTo>
                    <a:pt x="15088" y="201"/>
                    <a:pt x="15063" y="251"/>
                    <a:pt x="15038" y="276"/>
                  </a:cubicBezTo>
                  <a:cubicBezTo>
                    <a:pt x="15038" y="301"/>
                    <a:pt x="15038" y="301"/>
                    <a:pt x="15013" y="301"/>
                  </a:cubicBezTo>
                  <a:cubicBezTo>
                    <a:pt x="14988" y="351"/>
                    <a:pt x="14963" y="376"/>
                    <a:pt x="14912" y="427"/>
                  </a:cubicBezTo>
                  <a:cubicBezTo>
                    <a:pt x="14887" y="452"/>
                    <a:pt x="14862" y="477"/>
                    <a:pt x="14812" y="502"/>
                  </a:cubicBezTo>
                  <a:cubicBezTo>
                    <a:pt x="14787" y="502"/>
                    <a:pt x="14762" y="527"/>
                    <a:pt x="14737" y="552"/>
                  </a:cubicBezTo>
                  <a:lnTo>
                    <a:pt x="6742" y="5214"/>
                  </a:lnTo>
                  <a:cubicBezTo>
                    <a:pt x="6667" y="5239"/>
                    <a:pt x="6567" y="5289"/>
                    <a:pt x="6466" y="5314"/>
                  </a:cubicBezTo>
                  <a:cubicBezTo>
                    <a:pt x="6441" y="5339"/>
                    <a:pt x="6416" y="5339"/>
                    <a:pt x="6366" y="5339"/>
                  </a:cubicBezTo>
                  <a:cubicBezTo>
                    <a:pt x="6341" y="5364"/>
                    <a:pt x="6291" y="5364"/>
                    <a:pt x="6241" y="5389"/>
                  </a:cubicBezTo>
                  <a:cubicBezTo>
                    <a:pt x="6191" y="5389"/>
                    <a:pt x="6115" y="5414"/>
                    <a:pt x="6065" y="5414"/>
                  </a:cubicBezTo>
                  <a:cubicBezTo>
                    <a:pt x="6065" y="5414"/>
                    <a:pt x="6040" y="5414"/>
                    <a:pt x="6040" y="5414"/>
                  </a:cubicBezTo>
                  <a:cubicBezTo>
                    <a:pt x="5965" y="5414"/>
                    <a:pt x="5890" y="5439"/>
                    <a:pt x="5815" y="5439"/>
                  </a:cubicBezTo>
                  <a:cubicBezTo>
                    <a:pt x="5790" y="5439"/>
                    <a:pt x="5790" y="5439"/>
                    <a:pt x="5765" y="5439"/>
                  </a:cubicBezTo>
                  <a:cubicBezTo>
                    <a:pt x="5689" y="5439"/>
                    <a:pt x="5614" y="5414"/>
                    <a:pt x="5539" y="5414"/>
                  </a:cubicBezTo>
                  <a:cubicBezTo>
                    <a:pt x="5539" y="5414"/>
                    <a:pt x="5514" y="5414"/>
                    <a:pt x="5514" y="5414"/>
                  </a:cubicBezTo>
                  <a:cubicBezTo>
                    <a:pt x="5439" y="5414"/>
                    <a:pt x="5364" y="5389"/>
                    <a:pt x="5288" y="5364"/>
                  </a:cubicBezTo>
                  <a:cubicBezTo>
                    <a:pt x="5288" y="5364"/>
                    <a:pt x="5263" y="5364"/>
                    <a:pt x="5263" y="5364"/>
                  </a:cubicBezTo>
                  <a:cubicBezTo>
                    <a:pt x="5188" y="5339"/>
                    <a:pt x="5138" y="5339"/>
                    <a:pt x="5063" y="5314"/>
                  </a:cubicBezTo>
                  <a:cubicBezTo>
                    <a:pt x="5063" y="5314"/>
                    <a:pt x="5038" y="5314"/>
                    <a:pt x="5038" y="5289"/>
                  </a:cubicBezTo>
                  <a:cubicBezTo>
                    <a:pt x="4963" y="5264"/>
                    <a:pt x="4887" y="5239"/>
                    <a:pt x="4837" y="5189"/>
                  </a:cubicBezTo>
                  <a:lnTo>
                    <a:pt x="401" y="2657"/>
                  </a:lnTo>
                  <a:cubicBezTo>
                    <a:pt x="150" y="2507"/>
                    <a:pt x="0" y="2281"/>
                    <a:pt x="0" y="2081"/>
                  </a:cubicBezTo>
                  <a:lnTo>
                    <a:pt x="0" y="5214"/>
                  </a:lnTo>
                  <a:cubicBezTo>
                    <a:pt x="0" y="5414"/>
                    <a:pt x="125" y="5615"/>
                    <a:pt x="401" y="5765"/>
                  </a:cubicBezTo>
                  <a:lnTo>
                    <a:pt x="4812" y="8321"/>
                  </a:lnTo>
                  <a:cubicBezTo>
                    <a:pt x="4887" y="8346"/>
                    <a:pt x="4937" y="8371"/>
                    <a:pt x="5013" y="8397"/>
                  </a:cubicBezTo>
                  <a:cubicBezTo>
                    <a:pt x="5013" y="8397"/>
                    <a:pt x="5013" y="8397"/>
                    <a:pt x="5013" y="8422"/>
                  </a:cubicBezTo>
                  <a:cubicBezTo>
                    <a:pt x="5038" y="8422"/>
                    <a:pt x="5038" y="8422"/>
                    <a:pt x="5063" y="8422"/>
                  </a:cubicBezTo>
                  <a:cubicBezTo>
                    <a:pt x="5088" y="8447"/>
                    <a:pt x="5138" y="8447"/>
                    <a:pt x="5188" y="8472"/>
                  </a:cubicBezTo>
                  <a:cubicBezTo>
                    <a:pt x="5188" y="8472"/>
                    <a:pt x="5213" y="8472"/>
                    <a:pt x="5238" y="8472"/>
                  </a:cubicBezTo>
                  <a:cubicBezTo>
                    <a:pt x="5263" y="8472"/>
                    <a:pt x="5263" y="8497"/>
                    <a:pt x="5288" y="8497"/>
                  </a:cubicBezTo>
                  <a:cubicBezTo>
                    <a:pt x="5288" y="8497"/>
                    <a:pt x="5313" y="8497"/>
                    <a:pt x="5313" y="8497"/>
                  </a:cubicBezTo>
                  <a:cubicBezTo>
                    <a:pt x="5364" y="8497"/>
                    <a:pt x="5414" y="8522"/>
                    <a:pt x="5464" y="8522"/>
                  </a:cubicBezTo>
                  <a:cubicBezTo>
                    <a:pt x="5464" y="8522"/>
                    <a:pt x="5489" y="8522"/>
                    <a:pt x="5489" y="8522"/>
                  </a:cubicBezTo>
                  <a:cubicBezTo>
                    <a:pt x="5514" y="8522"/>
                    <a:pt x="5514" y="8522"/>
                    <a:pt x="5539" y="8522"/>
                  </a:cubicBezTo>
                  <a:cubicBezTo>
                    <a:pt x="5564" y="8522"/>
                    <a:pt x="5564" y="8522"/>
                    <a:pt x="5589" y="8547"/>
                  </a:cubicBezTo>
                  <a:cubicBezTo>
                    <a:pt x="5639" y="8547"/>
                    <a:pt x="5664" y="8547"/>
                    <a:pt x="5714" y="8547"/>
                  </a:cubicBezTo>
                  <a:cubicBezTo>
                    <a:pt x="5739" y="8547"/>
                    <a:pt x="5739" y="8547"/>
                    <a:pt x="5765" y="8547"/>
                  </a:cubicBezTo>
                  <a:cubicBezTo>
                    <a:pt x="5765" y="8547"/>
                    <a:pt x="5790" y="8547"/>
                    <a:pt x="5790" y="8547"/>
                  </a:cubicBezTo>
                  <a:cubicBezTo>
                    <a:pt x="5815" y="8547"/>
                    <a:pt x="5840" y="8547"/>
                    <a:pt x="5865" y="8547"/>
                  </a:cubicBezTo>
                  <a:cubicBezTo>
                    <a:pt x="5915" y="8547"/>
                    <a:pt x="5965" y="8547"/>
                    <a:pt x="6015" y="8522"/>
                  </a:cubicBezTo>
                  <a:cubicBezTo>
                    <a:pt x="6015" y="8522"/>
                    <a:pt x="6015" y="8522"/>
                    <a:pt x="6015" y="8522"/>
                  </a:cubicBezTo>
                  <a:cubicBezTo>
                    <a:pt x="6040" y="8522"/>
                    <a:pt x="6040" y="8522"/>
                    <a:pt x="6065" y="8522"/>
                  </a:cubicBezTo>
                  <a:cubicBezTo>
                    <a:pt x="6090" y="8522"/>
                    <a:pt x="6140" y="8522"/>
                    <a:pt x="6191" y="8497"/>
                  </a:cubicBezTo>
                  <a:cubicBezTo>
                    <a:pt x="6191" y="8497"/>
                    <a:pt x="6216" y="8497"/>
                    <a:pt x="6241" y="8497"/>
                  </a:cubicBezTo>
                  <a:cubicBezTo>
                    <a:pt x="6266" y="8497"/>
                    <a:pt x="6316" y="8472"/>
                    <a:pt x="6366" y="8472"/>
                  </a:cubicBezTo>
                  <a:cubicBezTo>
                    <a:pt x="6391" y="8447"/>
                    <a:pt x="6416" y="8447"/>
                    <a:pt x="6441" y="8447"/>
                  </a:cubicBezTo>
                  <a:cubicBezTo>
                    <a:pt x="6441" y="8447"/>
                    <a:pt x="6466" y="8422"/>
                    <a:pt x="6466" y="8422"/>
                  </a:cubicBezTo>
                  <a:cubicBezTo>
                    <a:pt x="6567" y="8397"/>
                    <a:pt x="6642" y="8371"/>
                    <a:pt x="6742" y="8321"/>
                  </a:cubicBezTo>
                  <a:lnTo>
                    <a:pt x="14737" y="3660"/>
                  </a:lnTo>
                  <a:cubicBezTo>
                    <a:pt x="14737" y="3660"/>
                    <a:pt x="14737" y="3660"/>
                    <a:pt x="14737" y="3660"/>
                  </a:cubicBezTo>
                  <a:cubicBezTo>
                    <a:pt x="14762" y="3635"/>
                    <a:pt x="14787" y="3610"/>
                    <a:pt x="14812" y="3610"/>
                  </a:cubicBezTo>
                  <a:cubicBezTo>
                    <a:pt x="14837" y="3584"/>
                    <a:pt x="14887" y="3559"/>
                    <a:pt x="14912" y="3534"/>
                  </a:cubicBezTo>
                  <a:cubicBezTo>
                    <a:pt x="14912" y="3534"/>
                    <a:pt x="14912" y="3534"/>
                    <a:pt x="14912" y="3534"/>
                  </a:cubicBezTo>
                  <a:cubicBezTo>
                    <a:pt x="14938" y="3509"/>
                    <a:pt x="14988" y="3459"/>
                    <a:pt x="15013" y="3434"/>
                  </a:cubicBezTo>
                  <a:cubicBezTo>
                    <a:pt x="15013" y="3434"/>
                    <a:pt x="15013" y="3434"/>
                    <a:pt x="15013" y="3409"/>
                  </a:cubicBezTo>
                  <a:cubicBezTo>
                    <a:pt x="15013" y="3409"/>
                    <a:pt x="15038" y="3409"/>
                    <a:pt x="15038" y="3384"/>
                  </a:cubicBezTo>
                  <a:cubicBezTo>
                    <a:pt x="15038" y="3384"/>
                    <a:pt x="15038" y="3359"/>
                    <a:pt x="15063" y="3359"/>
                  </a:cubicBezTo>
                  <a:cubicBezTo>
                    <a:pt x="15063" y="3334"/>
                    <a:pt x="15088" y="3309"/>
                    <a:pt x="15088" y="3284"/>
                  </a:cubicBezTo>
                  <a:cubicBezTo>
                    <a:pt x="15088" y="3284"/>
                    <a:pt x="15088" y="3284"/>
                    <a:pt x="15088" y="3259"/>
                  </a:cubicBezTo>
                  <a:cubicBezTo>
                    <a:pt x="15088" y="3259"/>
                    <a:pt x="15088" y="3259"/>
                    <a:pt x="15088" y="3259"/>
                  </a:cubicBezTo>
                  <a:cubicBezTo>
                    <a:pt x="15113" y="3234"/>
                    <a:pt x="15113" y="3209"/>
                    <a:pt x="15113" y="3209"/>
                  </a:cubicBezTo>
                  <a:cubicBezTo>
                    <a:pt x="15113" y="3183"/>
                    <a:pt x="15113" y="3158"/>
                    <a:pt x="15113" y="3133"/>
                  </a:cubicBezTo>
                  <a:cubicBezTo>
                    <a:pt x="15113" y="3133"/>
                    <a:pt x="15113" y="3108"/>
                    <a:pt x="15113" y="3108"/>
                  </a:cubicBezTo>
                  <a:lnTo>
                    <a:pt x="15138" y="1"/>
                  </a:lnTo>
                  <a:cubicBezTo>
                    <a:pt x="15138" y="51"/>
                    <a:pt x="15113" y="101"/>
                    <a:pt x="15113" y="15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15"/>
            <p:cNvSpPr/>
            <p:nvPr/>
          </p:nvSpPr>
          <p:spPr>
            <a:xfrm>
              <a:off x="6716988" y="2283026"/>
              <a:ext cx="810702" cy="488485"/>
            </a:xfrm>
            <a:custGeom>
              <a:rect b="b" l="l" r="r" t="t"/>
              <a:pathLst>
                <a:path extrusionOk="0" h="11931" w="19801">
                  <a:moveTo>
                    <a:pt x="2282" y="502"/>
                  </a:moveTo>
                  <a:cubicBezTo>
                    <a:pt x="2282" y="502"/>
                    <a:pt x="753" y="1"/>
                    <a:pt x="377" y="1755"/>
                  </a:cubicBezTo>
                  <a:cubicBezTo>
                    <a:pt x="1" y="3510"/>
                    <a:pt x="803" y="4662"/>
                    <a:pt x="1755" y="5139"/>
                  </a:cubicBezTo>
                  <a:cubicBezTo>
                    <a:pt x="2683" y="5615"/>
                    <a:pt x="4412" y="6542"/>
                    <a:pt x="5765" y="6993"/>
                  </a:cubicBezTo>
                  <a:cubicBezTo>
                    <a:pt x="5765" y="6993"/>
                    <a:pt x="6417" y="7595"/>
                    <a:pt x="7018" y="7946"/>
                  </a:cubicBezTo>
                  <a:cubicBezTo>
                    <a:pt x="7620" y="8322"/>
                    <a:pt x="13460" y="10076"/>
                    <a:pt x="13460" y="10076"/>
                  </a:cubicBezTo>
                  <a:cubicBezTo>
                    <a:pt x="13460" y="10076"/>
                    <a:pt x="18372" y="11931"/>
                    <a:pt x="19074" y="11254"/>
                  </a:cubicBezTo>
                  <a:cubicBezTo>
                    <a:pt x="19800" y="10577"/>
                    <a:pt x="16342" y="9149"/>
                    <a:pt x="16342" y="9149"/>
                  </a:cubicBezTo>
                  <a:cubicBezTo>
                    <a:pt x="16342" y="9149"/>
                    <a:pt x="17219" y="8973"/>
                    <a:pt x="16843" y="8622"/>
                  </a:cubicBezTo>
                  <a:cubicBezTo>
                    <a:pt x="16467" y="8297"/>
                    <a:pt x="15665" y="8146"/>
                    <a:pt x="14963" y="7921"/>
                  </a:cubicBezTo>
                  <a:cubicBezTo>
                    <a:pt x="14262" y="7695"/>
                    <a:pt x="13460" y="8146"/>
                    <a:pt x="12206" y="7921"/>
                  </a:cubicBezTo>
                  <a:cubicBezTo>
                    <a:pt x="10978" y="7670"/>
                    <a:pt x="9976" y="5941"/>
                    <a:pt x="7820" y="5640"/>
                  </a:cubicBezTo>
                  <a:cubicBezTo>
                    <a:pt x="7820" y="5640"/>
                    <a:pt x="4888" y="1906"/>
                    <a:pt x="2282" y="502"/>
                  </a:cubicBezTo>
                  <a:close/>
                </a:path>
              </a:pathLst>
            </a:custGeom>
            <a:solidFill>
              <a:srgbClr val="F9CB9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15"/>
            <p:cNvSpPr/>
            <p:nvPr/>
          </p:nvSpPr>
          <p:spPr>
            <a:xfrm>
              <a:off x="6435839" y="2295350"/>
              <a:ext cx="708060" cy="574669"/>
            </a:xfrm>
            <a:custGeom>
              <a:rect b="b" l="l" r="r" t="t"/>
              <a:pathLst>
                <a:path extrusionOk="0" h="14036" w="17294">
                  <a:moveTo>
                    <a:pt x="5489" y="1128"/>
                  </a:moveTo>
                  <a:cubicBezTo>
                    <a:pt x="5489" y="1128"/>
                    <a:pt x="6742" y="1"/>
                    <a:pt x="8347" y="101"/>
                  </a:cubicBezTo>
                  <a:cubicBezTo>
                    <a:pt x="9976" y="176"/>
                    <a:pt x="11805" y="1078"/>
                    <a:pt x="13209" y="2732"/>
                  </a:cubicBezTo>
                  <a:cubicBezTo>
                    <a:pt x="14587" y="4387"/>
                    <a:pt x="15815" y="6366"/>
                    <a:pt x="17294" y="7018"/>
                  </a:cubicBezTo>
                  <a:cubicBezTo>
                    <a:pt x="17294" y="7018"/>
                    <a:pt x="14161" y="8747"/>
                    <a:pt x="13409" y="10652"/>
                  </a:cubicBezTo>
                  <a:cubicBezTo>
                    <a:pt x="12632" y="12557"/>
                    <a:pt x="12407" y="14036"/>
                    <a:pt x="12407" y="14036"/>
                  </a:cubicBezTo>
                  <a:lnTo>
                    <a:pt x="5113" y="9750"/>
                  </a:lnTo>
                  <a:lnTo>
                    <a:pt x="1429" y="6116"/>
                  </a:lnTo>
                  <a:cubicBezTo>
                    <a:pt x="1429" y="6116"/>
                    <a:pt x="1" y="3835"/>
                    <a:pt x="2507" y="2908"/>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15"/>
            <p:cNvSpPr/>
            <p:nvPr/>
          </p:nvSpPr>
          <p:spPr>
            <a:xfrm>
              <a:off x="6942742" y="2582682"/>
              <a:ext cx="1066184" cy="758337"/>
            </a:xfrm>
            <a:custGeom>
              <a:rect b="b" l="l" r="r" t="t"/>
              <a:pathLst>
                <a:path extrusionOk="0" h="18522" w="26041">
                  <a:moveTo>
                    <a:pt x="4913" y="0"/>
                  </a:moveTo>
                  <a:cubicBezTo>
                    <a:pt x="4913" y="0"/>
                    <a:pt x="8748" y="1028"/>
                    <a:pt x="10477" y="2155"/>
                  </a:cubicBezTo>
                  <a:cubicBezTo>
                    <a:pt x="12206" y="3308"/>
                    <a:pt x="22206" y="12156"/>
                    <a:pt x="26041" y="13384"/>
                  </a:cubicBezTo>
                  <a:lnTo>
                    <a:pt x="24813" y="15915"/>
                  </a:lnTo>
                  <a:cubicBezTo>
                    <a:pt x="24813" y="15915"/>
                    <a:pt x="23610" y="16366"/>
                    <a:pt x="23735" y="18522"/>
                  </a:cubicBezTo>
                  <a:cubicBezTo>
                    <a:pt x="23735" y="18522"/>
                    <a:pt x="20126" y="17369"/>
                    <a:pt x="18271" y="17093"/>
                  </a:cubicBezTo>
                  <a:cubicBezTo>
                    <a:pt x="16392" y="16817"/>
                    <a:pt x="14938" y="15364"/>
                    <a:pt x="12858" y="13684"/>
                  </a:cubicBezTo>
                  <a:cubicBezTo>
                    <a:pt x="10778" y="12005"/>
                    <a:pt x="26" y="7018"/>
                    <a:pt x="26" y="7018"/>
                  </a:cubicBezTo>
                  <a:cubicBezTo>
                    <a:pt x="26" y="7018"/>
                    <a:pt x="1" y="2080"/>
                    <a:pt x="4913"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15"/>
            <p:cNvSpPr/>
            <p:nvPr/>
          </p:nvSpPr>
          <p:spPr>
            <a:xfrm>
              <a:off x="7884737" y="3048522"/>
              <a:ext cx="217568" cy="369465"/>
            </a:xfrm>
            <a:custGeom>
              <a:rect b="b" l="l" r="r" t="t"/>
              <a:pathLst>
                <a:path extrusionOk="0" h="9024" w="5314">
                  <a:moveTo>
                    <a:pt x="1554" y="4311"/>
                  </a:moveTo>
                  <a:cubicBezTo>
                    <a:pt x="1554" y="4311"/>
                    <a:pt x="2456" y="2883"/>
                    <a:pt x="2782" y="1755"/>
                  </a:cubicBezTo>
                  <a:cubicBezTo>
                    <a:pt x="3083" y="627"/>
                    <a:pt x="4461" y="1"/>
                    <a:pt x="4888" y="778"/>
                  </a:cubicBezTo>
                  <a:cubicBezTo>
                    <a:pt x="5314" y="1554"/>
                    <a:pt x="4938" y="2632"/>
                    <a:pt x="4386" y="4136"/>
                  </a:cubicBezTo>
                  <a:cubicBezTo>
                    <a:pt x="3860" y="5665"/>
                    <a:pt x="3684" y="6717"/>
                    <a:pt x="3584" y="7545"/>
                  </a:cubicBezTo>
                  <a:cubicBezTo>
                    <a:pt x="3509" y="8347"/>
                    <a:pt x="1504" y="9023"/>
                    <a:pt x="451" y="6918"/>
                  </a:cubicBezTo>
                  <a:cubicBezTo>
                    <a:pt x="451" y="6918"/>
                    <a:pt x="0" y="5389"/>
                    <a:pt x="1554" y="4311"/>
                  </a:cubicBezTo>
                  <a:close/>
                </a:path>
              </a:pathLst>
            </a:custGeom>
            <a:solidFill>
              <a:srgbClr val="FCCC8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15"/>
            <p:cNvSpPr/>
            <p:nvPr/>
          </p:nvSpPr>
          <p:spPr>
            <a:xfrm>
              <a:off x="6430721" y="2426692"/>
              <a:ext cx="804520" cy="611599"/>
            </a:xfrm>
            <a:custGeom>
              <a:rect b="b" l="l" r="r" t="t"/>
              <a:pathLst>
                <a:path extrusionOk="0" h="14938" w="19650">
                  <a:moveTo>
                    <a:pt x="2807" y="727"/>
                  </a:moveTo>
                  <a:cubicBezTo>
                    <a:pt x="2807" y="727"/>
                    <a:pt x="1278" y="1"/>
                    <a:pt x="627" y="1780"/>
                  </a:cubicBezTo>
                  <a:cubicBezTo>
                    <a:pt x="0" y="3559"/>
                    <a:pt x="677" y="4888"/>
                    <a:pt x="1579" y="5514"/>
                  </a:cubicBezTo>
                  <a:cubicBezTo>
                    <a:pt x="2482" y="6141"/>
                    <a:pt x="4161" y="7344"/>
                    <a:pt x="5514" y="8021"/>
                  </a:cubicBezTo>
                  <a:cubicBezTo>
                    <a:pt x="5514" y="8021"/>
                    <a:pt x="6091" y="8722"/>
                    <a:pt x="6692" y="9199"/>
                  </a:cubicBezTo>
                  <a:cubicBezTo>
                    <a:pt x="7268" y="9650"/>
                    <a:pt x="13108" y="12306"/>
                    <a:pt x="13108" y="12306"/>
                  </a:cubicBezTo>
                  <a:cubicBezTo>
                    <a:pt x="13108" y="12306"/>
                    <a:pt x="17970" y="14938"/>
                    <a:pt x="18822" y="14336"/>
                  </a:cubicBezTo>
                  <a:cubicBezTo>
                    <a:pt x="19650" y="13735"/>
                    <a:pt x="16241" y="11755"/>
                    <a:pt x="16241" y="11755"/>
                  </a:cubicBezTo>
                  <a:cubicBezTo>
                    <a:pt x="16241" y="11755"/>
                    <a:pt x="17168" y="11705"/>
                    <a:pt x="16842" y="11279"/>
                  </a:cubicBezTo>
                  <a:cubicBezTo>
                    <a:pt x="16517" y="10853"/>
                    <a:pt x="15690" y="10602"/>
                    <a:pt x="14988" y="10276"/>
                  </a:cubicBezTo>
                  <a:cubicBezTo>
                    <a:pt x="14286" y="9925"/>
                    <a:pt x="13384" y="10301"/>
                    <a:pt x="12106" y="9875"/>
                  </a:cubicBezTo>
                  <a:cubicBezTo>
                    <a:pt x="10852" y="9449"/>
                    <a:pt x="10050" y="7519"/>
                    <a:pt x="7870" y="6893"/>
                  </a:cubicBezTo>
                  <a:cubicBezTo>
                    <a:pt x="7870" y="6893"/>
                    <a:pt x="5314" y="2582"/>
                    <a:pt x="2807" y="727"/>
                  </a:cubicBezTo>
                  <a:close/>
                </a:path>
              </a:pathLst>
            </a:custGeom>
            <a:solidFill>
              <a:srgbClr val="F9CB9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15"/>
            <p:cNvSpPr/>
            <p:nvPr/>
          </p:nvSpPr>
          <p:spPr>
            <a:xfrm>
              <a:off x="7163379" y="2682212"/>
              <a:ext cx="793220" cy="542857"/>
            </a:xfrm>
            <a:custGeom>
              <a:rect b="b" l="l" r="r" t="t"/>
              <a:pathLst>
                <a:path extrusionOk="0" h="13259" w="19374">
                  <a:moveTo>
                    <a:pt x="19173" y="13258"/>
                  </a:moveTo>
                  <a:cubicBezTo>
                    <a:pt x="19173" y="13258"/>
                    <a:pt x="14461" y="11103"/>
                    <a:pt x="12532" y="9549"/>
                  </a:cubicBezTo>
                  <a:cubicBezTo>
                    <a:pt x="10577" y="7970"/>
                    <a:pt x="7369" y="4988"/>
                    <a:pt x="6166" y="4386"/>
                  </a:cubicBezTo>
                  <a:cubicBezTo>
                    <a:pt x="4937" y="3760"/>
                    <a:pt x="1554" y="1905"/>
                    <a:pt x="1554" y="1905"/>
                  </a:cubicBezTo>
                  <a:lnTo>
                    <a:pt x="0" y="2456"/>
                  </a:lnTo>
                  <a:cubicBezTo>
                    <a:pt x="0" y="2456"/>
                    <a:pt x="1128" y="2030"/>
                    <a:pt x="1529" y="1454"/>
                  </a:cubicBezTo>
                  <a:cubicBezTo>
                    <a:pt x="1930" y="877"/>
                    <a:pt x="1955" y="0"/>
                    <a:pt x="1955" y="0"/>
                  </a:cubicBezTo>
                  <a:cubicBezTo>
                    <a:pt x="1955" y="0"/>
                    <a:pt x="2156" y="827"/>
                    <a:pt x="1855" y="1479"/>
                  </a:cubicBezTo>
                  <a:cubicBezTo>
                    <a:pt x="1855" y="1479"/>
                    <a:pt x="1855" y="1755"/>
                    <a:pt x="2206" y="1930"/>
                  </a:cubicBezTo>
                  <a:cubicBezTo>
                    <a:pt x="2557" y="2131"/>
                    <a:pt x="5739" y="3885"/>
                    <a:pt x="6166" y="4136"/>
                  </a:cubicBezTo>
                  <a:cubicBezTo>
                    <a:pt x="6617" y="4386"/>
                    <a:pt x="7820" y="5238"/>
                    <a:pt x="8597" y="5915"/>
                  </a:cubicBezTo>
                  <a:cubicBezTo>
                    <a:pt x="9374" y="6592"/>
                    <a:pt x="11980" y="8897"/>
                    <a:pt x="12481" y="9173"/>
                  </a:cubicBezTo>
                  <a:cubicBezTo>
                    <a:pt x="12958" y="9449"/>
                    <a:pt x="15013" y="11379"/>
                    <a:pt x="19374" y="13058"/>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15"/>
            <p:cNvSpPr/>
            <p:nvPr/>
          </p:nvSpPr>
          <p:spPr>
            <a:xfrm>
              <a:off x="7960643" y="2957221"/>
              <a:ext cx="217609" cy="370448"/>
            </a:xfrm>
            <a:custGeom>
              <a:rect b="b" l="l" r="r" t="t"/>
              <a:pathLst>
                <a:path extrusionOk="0" h="9048" w="5315">
                  <a:moveTo>
                    <a:pt x="1555" y="4336"/>
                  </a:moveTo>
                  <a:cubicBezTo>
                    <a:pt x="1555" y="4336"/>
                    <a:pt x="2482" y="2907"/>
                    <a:pt x="2783" y="1779"/>
                  </a:cubicBezTo>
                  <a:cubicBezTo>
                    <a:pt x="3084" y="652"/>
                    <a:pt x="4487" y="0"/>
                    <a:pt x="4888" y="802"/>
                  </a:cubicBezTo>
                  <a:cubicBezTo>
                    <a:pt x="5314" y="1579"/>
                    <a:pt x="4938" y="2657"/>
                    <a:pt x="4412" y="4160"/>
                  </a:cubicBezTo>
                  <a:cubicBezTo>
                    <a:pt x="3861" y="5689"/>
                    <a:pt x="3685" y="6742"/>
                    <a:pt x="3610" y="7569"/>
                  </a:cubicBezTo>
                  <a:cubicBezTo>
                    <a:pt x="3510" y="8371"/>
                    <a:pt x="1505" y="9048"/>
                    <a:pt x="477" y="6917"/>
                  </a:cubicBezTo>
                  <a:cubicBezTo>
                    <a:pt x="477" y="6917"/>
                    <a:pt x="1" y="5414"/>
                    <a:pt x="1555" y="4336"/>
                  </a:cubicBezTo>
                  <a:close/>
                </a:path>
              </a:pathLst>
            </a:custGeom>
            <a:solidFill>
              <a:srgbClr val="FCCC8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15"/>
            <p:cNvSpPr/>
            <p:nvPr/>
          </p:nvSpPr>
          <p:spPr>
            <a:xfrm>
              <a:off x="8041709" y="2968480"/>
              <a:ext cx="136543" cy="329423"/>
            </a:xfrm>
            <a:custGeom>
              <a:rect b="b" l="l" r="r" t="t"/>
              <a:pathLst>
                <a:path extrusionOk="0" h="8046" w="3335">
                  <a:moveTo>
                    <a:pt x="2908" y="527"/>
                  </a:moveTo>
                  <a:cubicBezTo>
                    <a:pt x="2632" y="1"/>
                    <a:pt x="1931" y="101"/>
                    <a:pt x="1404" y="552"/>
                  </a:cubicBezTo>
                  <a:cubicBezTo>
                    <a:pt x="828" y="1780"/>
                    <a:pt x="51" y="3710"/>
                    <a:pt x="26" y="5264"/>
                  </a:cubicBezTo>
                  <a:cubicBezTo>
                    <a:pt x="1" y="6818"/>
                    <a:pt x="101" y="7595"/>
                    <a:pt x="653" y="8046"/>
                  </a:cubicBezTo>
                  <a:cubicBezTo>
                    <a:pt x="1179" y="7971"/>
                    <a:pt x="1580" y="7645"/>
                    <a:pt x="1630" y="7294"/>
                  </a:cubicBezTo>
                  <a:cubicBezTo>
                    <a:pt x="1705" y="6467"/>
                    <a:pt x="1881" y="5414"/>
                    <a:pt x="2432" y="3885"/>
                  </a:cubicBezTo>
                  <a:cubicBezTo>
                    <a:pt x="2958" y="2382"/>
                    <a:pt x="3334" y="1304"/>
                    <a:pt x="2908" y="527"/>
                  </a:cubicBezTo>
                  <a:close/>
                </a:path>
              </a:pathLst>
            </a:custGeom>
            <a:solidFill>
              <a:srgbClr val="D9D9D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15"/>
            <p:cNvSpPr/>
            <p:nvPr/>
          </p:nvSpPr>
          <p:spPr>
            <a:xfrm>
              <a:off x="7964779" y="3058799"/>
              <a:ext cx="137526" cy="329423"/>
            </a:xfrm>
            <a:custGeom>
              <a:rect b="b" l="l" r="r" t="t"/>
              <a:pathLst>
                <a:path extrusionOk="0" h="8046" w="3359">
                  <a:moveTo>
                    <a:pt x="2933" y="527"/>
                  </a:moveTo>
                  <a:cubicBezTo>
                    <a:pt x="2657" y="0"/>
                    <a:pt x="1955" y="100"/>
                    <a:pt x="1429" y="552"/>
                  </a:cubicBezTo>
                  <a:cubicBezTo>
                    <a:pt x="852" y="1805"/>
                    <a:pt x="75" y="3735"/>
                    <a:pt x="50" y="5263"/>
                  </a:cubicBezTo>
                  <a:cubicBezTo>
                    <a:pt x="0" y="6817"/>
                    <a:pt x="125" y="7594"/>
                    <a:pt x="677" y="8045"/>
                  </a:cubicBezTo>
                  <a:cubicBezTo>
                    <a:pt x="1203" y="7970"/>
                    <a:pt x="1604" y="7644"/>
                    <a:pt x="1629" y="7294"/>
                  </a:cubicBezTo>
                  <a:cubicBezTo>
                    <a:pt x="1729" y="6466"/>
                    <a:pt x="1905" y="5414"/>
                    <a:pt x="2431" y="3885"/>
                  </a:cubicBezTo>
                  <a:cubicBezTo>
                    <a:pt x="2983" y="2381"/>
                    <a:pt x="3359" y="1303"/>
                    <a:pt x="2933" y="527"/>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15"/>
            <p:cNvSpPr/>
            <p:nvPr/>
          </p:nvSpPr>
          <p:spPr>
            <a:xfrm>
              <a:off x="6318867" y="2095265"/>
              <a:ext cx="358165" cy="333518"/>
            </a:xfrm>
            <a:custGeom>
              <a:rect b="b" l="l" r="r" t="t"/>
              <a:pathLst>
                <a:path extrusionOk="0" h="8146" w="8748">
                  <a:moveTo>
                    <a:pt x="4737" y="1253"/>
                  </a:moveTo>
                  <a:cubicBezTo>
                    <a:pt x="4737" y="1253"/>
                    <a:pt x="7068" y="3233"/>
                    <a:pt x="7620" y="3935"/>
                  </a:cubicBezTo>
                  <a:cubicBezTo>
                    <a:pt x="7620" y="3935"/>
                    <a:pt x="7720" y="4687"/>
                    <a:pt x="7043" y="4888"/>
                  </a:cubicBezTo>
                  <a:cubicBezTo>
                    <a:pt x="7043" y="4888"/>
                    <a:pt x="7469" y="5740"/>
                    <a:pt x="8346" y="6015"/>
                  </a:cubicBezTo>
                  <a:cubicBezTo>
                    <a:pt x="8346" y="6015"/>
                    <a:pt x="8747" y="6592"/>
                    <a:pt x="8346" y="7118"/>
                  </a:cubicBezTo>
                  <a:cubicBezTo>
                    <a:pt x="7945" y="7644"/>
                    <a:pt x="6617" y="8146"/>
                    <a:pt x="5364" y="7795"/>
                  </a:cubicBezTo>
                  <a:cubicBezTo>
                    <a:pt x="5364" y="7795"/>
                    <a:pt x="3785" y="6517"/>
                    <a:pt x="2958" y="6116"/>
                  </a:cubicBezTo>
                  <a:cubicBezTo>
                    <a:pt x="2131" y="5740"/>
                    <a:pt x="0" y="4236"/>
                    <a:pt x="802" y="2707"/>
                  </a:cubicBezTo>
                  <a:cubicBezTo>
                    <a:pt x="1579" y="1178"/>
                    <a:pt x="2807" y="0"/>
                    <a:pt x="4737" y="1253"/>
                  </a:cubicBezTo>
                  <a:close/>
                </a:path>
              </a:pathLst>
            </a:custGeom>
            <a:solidFill>
              <a:srgbClr val="F9CB9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15"/>
            <p:cNvSpPr/>
            <p:nvPr/>
          </p:nvSpPr>
          <p:spPr>
            <a:xfrm>
              <a:off x="6331191" y="2099359"/>
              <a:ext cx="168315" cy="249381"/>
            </a:xfrm>
            <a:custGeom>
              <a:rect b="b" l="l" r="r" t="t"/>
              <a:pathLst>
                <a:path extrusionOk="0" h="6091" w="4111">
                  <a:moveTo>
                    <a:pt x="4110" y="953"/>
                  </a:moveTo>
                  <a:cubicBezTo>
                    <a:pt x="4110" y="953"/>
                    <a:pt x="2632" y="1028"/>
                    <a:pt x="1955" y="2231"/>
                  </a:cubicBezTo>
                  <a:cubicBezTo>
                    <a:pt x="1955" y="2231"/>
                    <a:pt x="1855" y="2707"/>
                    <a:pt x="2481" y="2933"/>
                  </a:cubicBezTo>
                  <a:cubicBezTo>
                    <a:pt x="2481" y="2933"/>
                    <a:pt x="2782" y="3309"/>
                    <a:pt x="2632" y="3935"/>
                  </a:cubicBezTo>
                  <a:cubicBezTo>
                    <a:pt x="2632" y="3935"/>
                    <a:pt x="2757" y="4361"/>
                    <a:pt x="3258" y="4336"/>
                  </a:cubicBezTo>
                  <a:lnTo>
                    <a:pt x="3183" y="4762"/>
                  </a:lnTo>
                  <a:cubicBezTo>
                    <a:pt x="3183" y="4762"/>
                    <a:pt x="2557" y="4161"/>
                    <a:pt x="2080" y="4562"/>
                  </a:cubicBezTo>
                  <a:cubicBezTo>
                    <a:pt x="1604" y="4963"/>
                    <a:pt x="2005" y="5489"/>
                    <a:pt x="2657" y="5489"/>
                  </a:cubicBezTo>
                  <a:lnTo>
                    <a:pt x="3308" y="5765"/>
                  </a:lnTo>
                  <a:cubicBezTo>
                    <a:pt x="3308" y="5765"/>
                    <a:pt x="2782" y="6091"/>
                    <a:pt x="1780" y="5564"/>
                  </a:cubicBezTo>
                  <a:cubicBezTo>
                    <a:pt x="752" y="5038"/>
                    <a:pt x="426" y="4236"/>
                    <a:pt x="226" y="3259"/>
                  </a:cubicBezTo>
                  <a:cubicBezTo>
                    <a:pt x="0" y="2281"/>
                    <a:pt x="602" y="1630"/>
                    <a:pt x="1203" y="978"/>
                  </a:cubicBezTo>
                  <a:cubicBezTo>
                    <a:pt x="1830" y="326"/>
                    <a:pt x="2832" y="1"/>
                    <a:pt x="4110" y="953"/>
                  </a:cubicBez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15"/>
            <p:cNvSpPr/>
            <p:nvPr/>
          </p:nvSpPr>
          <p:spPr>
            <a:xfrm>
              <a:off x="8502471" y="3194236"/>
              <a:ext cx="12324" cy="203198"/>
            </a:xfrm>
            <a:custGeom>
              <a:rect b="b" l="l" r="r" t="t"/>
              <a:pathLst>
                <a:path extrusionOk="0" h="4963" w="301">
                  <a:moveTo>
                    <a:pt x="301" y="4963"/>
                  </a:moveTo>
                  <a:lnTo>
                    <a:pt x="25" y="4788"/>
                  </a:lnTo>
                  <a:lnTo>
                    <a:pt x="0" y="1"/>
                  </a:lnTo>
                  <a:lnTo>
                    <a:pt x="276" y="176"/>
                  </a:lnTo>
                  <a:close/>
                </a:path>
              </a:pathLst>
            </a:custGeom>
            <a:solidFill>
              <a:srgbClr val="737C8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15"/>
            <p:cNvSpPr/>
            <p:nvPr/>
          </p:nvSpPr>
          <p:spPr>
            <a:xfrm>
              <a:off x="7767765" y="2877179"/>
              <a:ext cx="779873" cy="931769"/>
            </a:xfrm>
            <a:custGeom>
              <a:rect b="b" l="l" r="r" t="t"/>
              <a:pathLst>
                <a:path extrusionOk="0" h="22758" w="19048">
                  <a:moveTo>
                    <a:pt x="18221" y="251"/>
                  </a:moveTo>
                  <a:cubicBezTo>
                    <a:pt x="18647" y="0"/>
                    <a:pt x="18998" y="201"/>
                    <a:pt x="18998" y="702"/>
                  </a:cubicBezTo>
                  <a:lnTo>
                    <a:pt x="19048" y="12231"/>
                  </a:lnTo>
                  <a:lnTo>
                    <a:pt x="18246" y="12707"/>
                  </a:lnTo>
                  <a:lnTo>
                    <a:pt x="18221" y="7920"/>
                  </a:lnTo>
                  <a:lnTo>
                    <a:pt x="752" y="18020"/>
                  </a:lnTo>
                  <a:lnTo>
                    <a:pt x="777" y="22356"/>
                  </a:lnTo>
                  <a:lnTo>
                    <a:pt x="50" y="22757"/>
                  </a:lnTo>
                  <a:lnTo>
                    <a:pt x="0" y="11654"/>
                  </a:lnTo>
                  <a:cubicBezTo>
                    <a:pt x="0" y="11178"/>
                    <a:pt x="351" y="10552"/>
                    <a:pt x="777" y="10326"/>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15"/>
            <p:cNvSpPr/>
            <p:nvPr/>
          </p:nvSpPr>
          <p:spPr>
            <a:xfrm>
              <a:off x="7756465" y="2876156"/>
              <a:ext cx="779914" cy="932793"/>
            </a:xfrm>
            <a:custGeom>
              <a:rect b="b" l="l" r="r" t="t"/>
              <a:pathLst>
                <a:path extrusionOk="0" h="22783" w="19049">
                  <a:moveTo>
                    <a:pt x="18672" y="201"/>
                  </a:moveTo>
                  <a:cubicBezTo>
                    <a:pt x="18722" y="175"/>
                    <a:pt x="18747" y="175"/>
                    <a:pt x="18798" y="175"/>
                  </a:cubicBezTo>
                  <a:cubicBezTo>
                    <a:pt x="18798" y="175"/>
                    <a:pt x="18798" y="175"/>
                    <a:pt x="18823" y="175"/>
                  </a:cubicBezTo>
                  <a:cubicBezTo>
                    <a:pt x="18848" y="150"/>
                    <a:pt x="18898" y="175"/>
                    <a:pt x="18948" y="175"/>
                  </a:cubicBezTo>
                  <a:cubicBezTo>
                    <a:pt x="18948" y="175"/>
                    <a:pt x="18948" y="175"/>
                    <a:pt x="18948" y="175"/>
                  </a:cubicBezTo>
                  <a:cubicBezTo>
                    <a:pt x="18973" y="175"/>
                    <a:pt x="19023" y="201"/>
                    <a:pt x="19048" y="226"/>
                  </a:cubicBezTo>
                  <a:lnTo>
                    <a:pt x="18772" y="50"/>
                  </a:lnTo>
                  <a:lnTo>
                    <a:pt x="18772" y="50"/>
                  </a:lnTo>
                  <a:cubicBezTo>
                    <a:pt x="18747" y="50"/>
                    <a:pt x="18747" y="25"/>
                    <a:pt x="18722" y="25"/>
                  </a:cubicBezTo>
                  <a:cubicBezTo>
                    <a:pt x="18722" y="25"/>
                    <a:pt x="18697" y="25"/>
                    <a:pt x="18672" y="0"/>
                  </a:cubicBezTo>
                  <a:cubicBezTo>
                    <a:pt x="18672" y="0"/>
                    <a:pt x="18672" y="0"/>
                    <a:pt x="18647" y="0"/>
                  </a:cubicBezTo>
                  <a:cubicBezTo>
                    <a:pt x="18647" y="0"/>
                    <a:pt x="18647" y="0"/>
                    <a:pt x="18647" y="0"/>
                  </a:cubicBezTo>
                  <a:cubicBezTo>
                    <a:pt x="18647" y="0"/>
                    <a:pt x="18647" y="0"/>
                    <a:pt x="18647" y="0"/>
                  </a:cubicBezTo>
                  <a:cubicBezTo>
                    <a:pt x="18622" y="0"/>
                    <a:pt x="18597" y="0"/>
                    <a:pt x="18597" y="0"/>
                  </a:cubicBezTo>
                  <a:cubicBezTo>
                    <a:pt x="18572" y="0"/>
                    <a:pt x="18547" y="0"/>
                    <a:pt x="18547" y="0"/>
                  </a:cubicBezTo>
                  <a:cubicBezTo>
                    <a:pt x="18522" y="0"/>
                    <a:pt x="18522" y="0"/>
                    <a:pt x="18522" y="0"/>
                  </a:cubicBezTo>
                  <a:lnTo>
                    <a:pt x="18522" y="0"/>
                  </a:lnTo>
                  <a:cubicBezTo>
                    <a:pt x="18497" y="0"/>
                    <a:pt x="18497" y="0"/>
                    <a:pt x="18472" y="0"/>
                  </a:cubicBezTo>
                  <a:cubicBezTo>
                    <a:pt x="18472" y="0"/>
                    <a:pt x="18447" y="0"/>
                    <a:pt x="18422" y="25"/>
                  </a:cubicBezTo>
                  <a:cubicBezTo>
                    <a:pt x="18397" y="25"/>
                    <a:pt x="18397" y="25"/>
                    <a:pt x="18371" y="25"/>
                  </a:cubicBezTo>
                  <a:cubicBezTo>
                    <a:pt x="18371" y="25"/>
                    <a:pt x="18371" y="25"/>
                    <a:pt x="18346" y="25"/>
                  </a:cubicBezTo>
                  <a:cubicBezTo>
                    <a:pt x="18346" y="50"/>
                    <a:pt x="18321" y="50"/>
                    <a:pt x="18321" y="50"/>
                  </a:cubicBezTo>
                  <a:cubicBezTo>
                    <a:pt x="18296" y="75"/>
                    <a:pt x="18246" y="75"/>
                    <a:pt x="18221" y="100"/>
                  </a:cubicBezTo>
                  <a:lnTo>
                    <a:pt x="777" y="10176"/>
                  </a:lnTo>
                  <a:cubicBezTo>
                    <a:pt x="677" y="10226"/>
                    <a:pt x="602" y="10276"/>
                    <a:pt x="527" y="10351"/>
                  </a:cubicBezTo>
                  <a:cubicBezTo>
                    <a:pt x="527" y="10351"/>
                    <a:pt x="527" y="10376"/>
                    <a:pt x="502" y="10376"/>
                  </a:cubicBezTo>
                  <a:cubicBezTo>
                    <a:pt x="502" y="10376"/>
                    <a:pt x="502" y="10401"/>
                    <a:pt x="477" y="10401"/>
                  </a:cubicBezTo>
                  <a:cubicBezTo>
                    <a:pt x="477" y="10426"/>
                    <a:pt x="477" y="10426"/>
                    <a:pt x="452" y="10426"/>
                  </a:cubicBezTo>
                  <a:cubicBezTo>
                    <a:pt x="452" y="10451"/>
                    <a:pt x="426" y="10451"/>
                    <a:pt x="426" y="10476"/>
                  </a:cubicBezTo>
                  <a:cubicBezTo>
                    <a:pt x="401" y="10501"/>
                    <a:pt x="376" y="10526"/>
                    <a:pt x="351" y="10551"/>
                  </a:cubicBezTo>
                  <a:cubicBezTo>
                    <a:pt x="351" y="10551"/>
                    <a:pt x="351" y="10551"/>
                    <a:pt x="351" y="10577"/>
                  </a:cubicBezTo>
                  <a:cubicBezTo>
                    <a:pt x="326" y="10577"/>
                    <a:pt x="326" y="10577"/>
                    <a:pt x="326" y="10577"/>
                  </a:cubicBezTo>
                  <a:cubicBezTo>
                    <a:pt x="326" y="10602"/>
                    <a:pt x="326" y="10602"/>
                    <a:pt x="301" y="10602"/>
                  </a:cubicBezTo>
                  <a:cubicBezTo>
                    <a:pt x="301" y="10627"/>
                    <a:pt x="276" y="10652"/>
                    <a:pt x="276" y="10677"/>
                  </a:cubicBezTo>
                  <a:cubicBezTo>
                    <a:pt x="251" y="10702"/>
                    <a:pt x="226" y="10727"/>
                    <a:pt x="226" y="10752"/>
                  </a:cubicBezTo>
                  <a:cubicBezTo>
                    <a:pt x="226" y="10752"/>
                    <a:pt x="226" y="10752"/>
                    <a:pt x="226" y="10752"/>
                  </a:cubicBezTo>
                  <a:cubicBezTo>
                    <a:pt x="226" y="10752"/>
                    <a:pt x="226" y="10752"/>
                    <a:pt x="226" y="10752"/>
                  </a:cubicBezTo>
                  <a:cubicBezTo>
                    <a:pt x="201" y="10777"/>
                    <a:pt x="201" y="10802"/>
                    <a:pt x="176" y="10802"/>
                  </a:cubicBezTo>
                  <a:cubicBezTo>
                    <a:pt x="176" y="10827"/>
                    <a:pt x="176" y="10852"/>
                    <a:pt x="151" y="10877"/>
                  </a:cubicBezTo>
                  <a:cubicBezTo>
                    <a:pt x="151" y="10902"/>
                    <a:pt x="126" y="10927"/>
                    <a:pt x="126" y="10927"/>
                  </a:cubicBezTo>
                  <a:cubicBezTo>
                    <a:pt x="126" y="10952"/>
                    <a:pt x="126" y="10952"/>
                    <a:pt x="126" y="10952"/>
                  </a:cubicBezTo>
                  <a:lnTo>
                    <a:pt x="126" y="10952"/>
                  </a:lnTo>
                  <a:cubicBezTo>
                    <a:pt x="126" y="10978"/>
                    <a:pt x="101" y="11003"/>
                    <a:pt x="101" y="11028"/>
                  </a:cubicBezTo>
                  <a:cubicBezTo>
                    <a:pt x="76" y="11053"/>
                    <a:pt x="76" y="11053"/>
                    <a:pt x="76" y="11078"/>
                  </a:cubicBezTo>
                  <a:cubicBezTo>
                    <a:pt x="76" y="11103"/>
                    <a:pt x="51" y="11103"/>
                    <a:pt x="51" y="11128"/>
                  </a:cubicBezTo>
                  <a:cubicBezTo>
                    <a:pt x="51" y="11128"/>
                    <a:pt x="51" y="11128"/>
                    <a:pt x="51" y="11153"/>
                  </a:cubicBezTo>
                  <a:cubicBezTo>
                    <a:pt x="51" y="11153"/>
                    <a:pt x="51" y="11153"/>
                    <a:pt x="51" y="11178"/>
                  </a:cubicBezTo>
                  <a:cubicBezTo>
                    <a:pt x="25" y="11203"/>
                    <a:pt x="25" y="11228"/>
                    <a:pt x="25" y="11253"/>
                  </a:cubicBezTo>
                  <a:cubicBezTo>
                    <a:pt x="25" y="11278"/>
                    <a:pt x="25" y="11303"/>
                    <a:pt x="25" y="11303"/>
                  </a:cubicBezTo>
                  <a:cubicBezTo>
                    <a:pt x="0" y="11328"/>
                    <a:pt x="0" y="11328"/>
                    <a:pt x="0" y="11354"/>
                  </a:cubicBezTo>
                  <a:cubicBezTo>
                    <a:pt x="0" y="11354"/>
                    <a:pt x="0" y="11354"/>
                    <a:pt x="0" y="11379"/>
                  </a:cubicBezTo>
                  <a:cubicBezTo>
                    <a:pt x="0" y="11429"/>
                    <a:pt x="0" y="11479"/>
                    <a:pt x="0" y="11529"/>
                  </a:cubicBezTo>
                  <a:lnTo>
                    <a:pt x="25" y="22632"/>
                  </a:lnTo>
                  <a:lnTo>
                    <a:pt x="326" y="22782"/>
                  </a:lnTo>
                  <a:lnTo>
                    <a:pt x="276" y="11679"/>
                  </a:lnTo>
                  <a:cubicBezTo>
                    <a:pt x="276" y="11629"/>
                    <a:pt x="276" y="11579"/>
                    <a:pt x="301" y="11504"/>
                  </a:cubicBezTo>
                  <a:cubicBezTo>
                    <a:pt x="301" y="11504"/>
                    <a:pt x="301" y="11479"/>
                    <a:pt x="301" y="11479"/>
                  </a:cubicBezTo>
                  <a:cubicBezTo>
                    <a:pt x="301" y="11429"/>
                    <a:pt x="326" y="11379"/>
                    <a:pt x="351" y="11303"/>
                  </a:cubicBezTo>
                  <a:lnTo>
                    <a:pt x="351" y="11303"/>
                  </a:lnTo>
                  <a:cubicBezTo>
                    <a:pt x="376" y="11228"/>
                    <a:pt x="376" y="11178"/>
                    <a:pt x="401" y="11103"/>
                  </a:cubicBezTo>
                  <a:lnTo>
                    <a:pt x="426" y="11103"/>
                  </a:lnTo>
                  <a:cubicBezTo>
                    <a:pt x="452" y="11053"/>
                    <a:pt x="477" y="10978"/>
                    <a:pt x="502" y="10927"/>
                  </a:cubicBezTo>
                  <a:cubicBezTo>
                    <a:pt x="502" y="10927"/>
                    <a:pt x="502" y="10927"/>
                    <a:pt x="502" y="10927"/>
                  </a:cubicBezTo>
                  <a:cubicBezTo>
                    <a:pt x="552" y="10852"/>
                    <a:pt x="577" y="10802"/>
                    <a:pt x="627" y="10752"/>
                  </a:cubicBezTo>
                  <a:cubicBezTo>
                    <a:pt x="627" y="10752"/>
                    <a:pt x="627" y="10752"/>
                    <a:pt x="627" y="10727"/>
                  </a:cubicBezTo>
                  <a:cubicBezTo>
                    <a:pt x="677" y="10677"/>
                    <a:pt x="702" y="10652"/>
                    <a:pt x="752" y="10602"/>
                  </a:cubicBezTo>
                  <a:cubicBezTo>
                    <a:pt x="752" y="10602"/>
                    <a:pt x="752" y="10577"/>
                    <a:pt x="777" y="10577"/>
                  </a:cubicBezTo>
                  <a:cubicBezTo>
                    <a:pt x="777" y="10551"/>
                    <a:pt x="802" y="10551"/>
                    <a:pt x="827" y="10526"/>
                  </a:cubicBezTo>
                  <a:cubicBezTo>
                    <a:pt x="903" y="10451"/>
                    <a:pt x="978" y="10376"/>
                    <a:pt x="1053" y="10326"/>
                  </a:cubicBezTo>
                  <a:lnTo>
                    <a:pt x="18497" y="276"/>
                  </a:lnTo>
                  <a:cubicBezTo>
                    <a:pt x="18547" y="251"/>
                    <a:pt x="18597" y="226"/>
                    <a:pt x="18647" y="201"/>
                  </a:cubicBezTo>
                  <a:cubicBezTo>
                    <a:pt x="18647" y="201"/>
                    <a:pt x="18672" y="201"/>
                    <a:pt x="18672" y="20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15"/>
            <p:cNvSpPr/>
            <p:nvPr/>
          </p:nvSpPr>
          <p:spPr>
            <a:xfrm>
              <a:off x="5691921" y="1883880"/>
              <a:ext cx="1273435" cy="1014883"/>
            </a:xfrm>
            <a:custGeom>
              <a:rect b="b" l="l" r="r" t="t"/>
              <a:pathLst>
                <a:path extrusionOk="0" h="24788" w="31103">
                  <a:moveTo>
                    <a:pt x="31103" y="24787"/>
                  </a:moveTo>
                  <a:cubicBezTo>
                    <a:pt x="28371" y="24787"/>
                    <a:pt x="24837" y="23559"/>
                    <a:pt x="20902" y="21304"/>
                  </a:cubicBezTo>
                  <a:cubicBezTo>
                    <a:pt x="17719" y="19449"/>
                    <a:pt x="14411" y="16993"/>
                    <a:pt x="11805" y="14537"/>
                  </a:cubicBezTo>
                  <a:cubicBezTo>
                    <a:pt x="9624" y="12431"/>
                    <a:pt x="6767" y="12657"/>
                    <a:pt x="4511" y="12832"/>
                  </a:cubicBezTo>
                  <a:cubicBezTo>
                    <a:pt x="2882" y="12958"/>
                    <a:pt x="1479" y="13083"/>
                    <a:pt x="677" y="12331"/>
                  </a:cubicBezTo>
                  <a:cubicBezTo>
                    <a:pt x="226" y="11905"/>
                    <a:pt x="0" y="11254"/>
                    <a:pt x="0" y="10301"/>
                  </a:cubicBezTo>
                  <a:lnTo>
                    <a:pt x="0" y="0"/>
                  </a:lnTo>
                  <a:lnTo>
                    <a:pt x="251" y="0"/>
                  </a:lnTo>
                  <a:lnTo>
                    <a:pt x="251" y="10301"/>
                  </a:lnTo>
                  <a:cubicBezTo>
                    <a:pt x="251" y="11178"/>
                    <a:pt x="426" y="11780"/>
                    <a:pt x="827" y="12156"/>
                  </a:cubicBezTo>
                  <a:cubicBezTo>
                    <a:pt x="1554" y="12832"/>
                    <a:pt x="2907" y="12732"/>
                    <a:pt x="4486" y="12607"/>
                  </a:cubicBezTo>
                  <a:cubicBezTo>
                    <a:pt x="6817" y="12406"/>
                    <a:pt x="9699" y="12181"/>
                    <a:pt x="11980" y="14361"/>
                  </a:cubicBezTo>
                  <a:cubicBezTo>
                    <a:pt x="16291" y="18447"/>
                    <a:pt x="24963" y="24537"/>
                    <a:pt x="31103" y="24537"/>
                  </a:cubicBezTo>
                  <a:close/>
                </a:path>
              </a:pathLst>
            </a:custGeom>
            <a:solidFill>
              <a:srgbClr val="3A5A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15"/>
            <p:cNvSpPr/>
            <p:nvPr/>
          </p:nvSpPr>
          <p:spPr>
            <a:xfrm>
              <a:off x="5487702" y="3028010"/>
              <a:ext cx="251428" cy="190915"/>
            </a:xfrm>
            <a:custGeom>
              <a:rect b="b" l="l" r="r" t="t"/>
              <a:pathLst>
                <a:path extrusionOk="0" h="4663" w="6141">
                  <a:moveTo>
                    <a:pt x="6141" y="0"/>
                  </a:moveTo>
                  <a:lnTo>
                    <a:pt x="6141" y="1078"/>
                  </a:lnTo>
                  <a:lnTo>
                    <a:pt x="1" y="4662"/>
                  </a:lnTo>
                  <a:lnTo>
                    <a:pt x="1" y="3584"/>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15"/>
            <p:cNvSpPr/>
            <p:nvPr/>
          </p:nvSpPr>
          <p:spPr>
            <a:xfrm>
              <a:off x="5168600" y="3028010"/>
              <a:ext cx="253475" cy="190915"/>
            </a:xfrm>
            <a:custGeom>
              <a:rect b="b" l="l" r="r" t="t"/>
              <a:pathLst>
                <a:path extrusionOk="0" h="4663" w="6191">
                  <a:moveTo>
                    <a:pt x="6191" y="3584"/>
                  </a:moveTo>
                  <a:lnTo>
                    <a:pt x="6191" y="4662"/>
                  </a:lnTo>
                  <a:lnTo>
                    <a:pt x="0" y="1078"/>
                  </a:lnTo>
                  <a:lnTo>
                    <a:pt x="0"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15"/>
            <p:cNvSpPr/>
            <p:nvPr/>
          </p:nvSpPr>
          <p:spPr>
            <a:xfrm>
              <a:off x="5708339" y="3321484"/>
              <a:ext cx="32877" cy="62642"/>
            </a:xfrm>
            <a:custGeom>
              <a:rect b="b" l="l" r="r" t="t"/>
              <a:pathLst>
                <a:path extrusionOk="0" h="1530" w="803">
                  <a:moveTo>
                    <a:pt x="802" y="0"/>
                  </a:moveTo>
                  <a:lnTo>
                    <a:pt x="802" y="1053"/>
                  </a:lnTo>
                  <a:lnTo>
                    <a:pt x="0" y="1529"/>
                  </a:lnTo>
                  <a:lnTo>
                    <a:pt x="0" y="451"/>
                  </a:lnTo>
                  <a:close/>
                </a:path>
              </a:pathLst>
            </a:custGeom>
            <a:solidFill>
              <a:srgbClr val="B8BFC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15"/>
            <p:cNvSpPr/>
            <p:nvPr/>
          </p:nvSpPr>
          <p:spPr>
            <a:xfrm>
              <a:off x="5454867" y="3193212"/>
              <a:ext cx="253516" cy="190915"/>
            </a:xfrm>
            <a:custGeom>
              <a:rect b="b" l="l" r="r" t="t"/>
              <a:pathLst>
                <a:path extrusionOk="0" h="4663" w="6192">
                  <a:moveTo>
                    <a:pt x="6191" y="3584"/>
                  </a:moveTo>
                  <a:lnTo>
                    <a:pt x="6191" y="4662"/>
                  </a:lnTo>
                  <a:lnTo>
                    <a:pt x="1" y="1078"/>
                  </a:lnTo>
                  <a:lnTo>
                    <a:pt x="1"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15"/>
            <p:cNvSpPr/>
            <p:nvPr/>
          </p:nvSpPr>
          <p:spPr>
            <a:xfrm>
              <a:off x="5168600" y="3009545"/>
              <a:ext cx="572622" cy="330447"/>
            </a:xfrm>
            <a:custGeom>
              <a:rect b="b" l="l" r="r" t="t"/>
              <a:pathLst>
                <a:path extrusionOk="0" h="8071" w="13986">
                  <a:moveTo>
                    <a:pt x="13935" y="451"/>
                  </a:moveTo>
                  <a:lnTo>
                    <a:pt x="7795" y="4035"/>
                  </a:lnTo>
                  <a:lnTo>
                    <a:pt x="13985" y="7619"/>
                  </a:lnTo>
                  <a:lnTo>
                    <a:pt x="13183" y="8070"/>
                  </a:lnTo>
                  <a:lnTo>
                    <a:pt x="6993" y="4486"/>
                  </a:lnTo>
                  <a:lnTo>
                    <a:pt x="852" y="8070"/>
                  </a:lnTo>
                  <a:lnTo>
                    <a:pt x="50" y="7619"/>
                  </a:lnTo>
                  <a:lnTo>
                    <a:pt x="6191" y="4035"/>
                  </a:lnTo>
                  <a:lnTo>
                    <a:pt x="0" y="451"/>
                  </a:lnTo>
                  <a:lnTo>
                    <a:pt x="802" y="0"/>
                  </a:lnTo>
                  <a:lnTo>
                    <a:pt x="6993" y="3584"/>
                  </a:lnTo>
                  <a:lnTo>
                    <a:pt x="13158"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15"/>
            <p:cNvSpPr/>
            <p:nvPr/>
          </p:nvSpPr>
          <p:spPr>
            <a:xfrm>
              <a:off x="5203483" y="3193212"/>
              <a:ext cx="251428" cy="190915"/>
            </a:xfrm>
            <a:custGeom>
              <a:rect b="b" l="l" r="r" t="t"/>
              <a:pathLst>
                <a:path extrusionOk="0" h="4663" w="6141">
                  <a:moveTo>
                    <a:pt x="6141" y="0"/>
                  </a:moveTo>
                  <a:lnTo>
                    <a:pt x="6141" y="1078"/>
                  </a:lnTo>
                  <a:lnTo>
                    <a:pt x="0" y="4662"/>
                  </a:lnTo>
                  <a:lnTo>
                    <a:pt x="0" y="3584"/>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15"/>
            <p:cNvSpPr/>
            <p:nvPr/>
          </p:nvSpPr>
          <p:spPr>
            <a:xfrm>
              <a:off x="5455890" y="1364651"/>
              <a:ext cx="32877" cy="1834756"/>
            </a:xfrm>
            <a:custGeom>
              <a:rect b="b" l="l" r="r" t="t"/>
              <a:pathLst>
                <a:path extrusionOk="0" h="44813" w="803">
                  <a:moveTo>
                    <a:pt x="677" y="1"/>
                  </a:moveTo>
                  <a:lnTo>
                    <a:pt x="803" y="44437"/>
                  </a:lnTo>
                  <a:lnTo>
                    <a:pt x="126" y="44813"/>
                  </a:lnTo>
                  <a:lnTo>
                    <a:pt x="1" y="402"/>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15"/>
            <p:cNvSpPr/>
            <p:nvPr/>
          </p:nvSpPr>
          <p:spPr>
            <a:xfrm>
              <a:off x="5417937" y="1358510"/>
              <a:ext cx="43112" cy="1840898"/>
            </a:xfrm>
            <a:custGeom>
              <a:rect b="b" l="l" r="r" t="t"/>
              <a:pathLst>
                <a:path extrusionOk="0" h="44963" w="1053">
                  <a:moveTo>
                    <a:pt x="1053" y="44963"/>
                  </a:moveTo>
                  <a:lnTo>
                    <a:pt x="126" y="44437"/>
                  </a:lnTo>
                  <a:lnTo>
                    <a:pt x="0" y="0"/>
                  </a:lnTo>
                  <a:lnTo>
                    <a:pt x="928" y="552"/>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15"/>
            <p:cNvSpPr/>
            <p:nvPr/>
          </p:nvSpPr>
          <p:spPr>
            <a:xfrm>
              <a:off x="5417937" y="1342092"/>
              <a:ext cx="65713" cy="39018"/>
            </a:xfrm>
            <a:custGeom>
              <a:rect b="b" l="l" r="r" t="t"/>
              <a:pathLst>
                <a:path extrusionOk="0" h="953" w="1605">
                  <a:moveTo>
                    <a:pt x="928" y="953"/>
                  </a:moveTo>
                  <a:lnTo>
                    <a:pt x="0" y="401"/>
                  </a:lnTo>
                  <a:lnTo>
                    <a:pt x="677" y="0"/>
                  </a:lnTo>
                  <a:lnTo>
                    <a:pt x="1604" y="552"/>
                  </a:lnTo>
                  <a:close/>
                </a:path>
              </a:pathLst>
            </a:custGeom>
            <a:solidFill>
              <a:srgbClr val="CDD5D8"/>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15"/>
            <p:cNvSpPr/>
            <p:nvPr/>
          </p:nvSpPr>
          <p:spPr>
            <a:xfrm>
              <a:off x="5416914" y="1336933"/>
              <a:ext cx="257610" cy="171426"/>
            </a:xfrm>
            <a:custGeom>
              <a:rect b="b" l="l" r="r" t="t"/>
              <a:pathLst>
                <a:path extrusionOk="0" h="4187" w="6292">
                  <a:moveTo>
                    <a:pt x="6291" y="3635"/>
                  </a:moveTo>
                  <a:lnTo>
                    <a:pt x="6291" y="4186"/>
                  </a:lnTo>
                  <a:lnTo>
                    <a:pt x="0" y="577"/>
                  </a:lnTo>
                  <a:lnTo>
                    <a:pt x="0"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15"/>
            <p:cNvSpPr/>
            <p:nvPr/>
          </p:nvSpPr>
          <p:spPr>
            <a:xfrm>
              <a:off x="5674480" y="1463158"/>
              <a:ext cx="37995" cy="45201"/>
            </a:xfrm>
            <a:custGeom>
              <a:rect b="b" l="l" r="r" t="t"/>
              <a:pathLst>
                <a:path extrusionOk="0" h="1104" w="928">
                  <a:moveTo>
                    <a:pt x="0" y="552"/>
                  </a:moveTo>
                  <a:lnTo>
                    <a:pt x="927" y="1"/>
                  </a:lnTo>
                  <a:lnTo>
                    <a:pt x="927" y="577"/>
                  </a:lnTo>
                  <a:lnTo>
                    <a:pt x="0" y="1103"/>
                  </a:lnTo>
                  <a:close/>
                </a:path>
              </a:pathLst>
            </a:custGeom>
            <a:solidFill>
              <a:srgbClr val="D9D9D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15"/>
            <p:cNvSpPr/>
            <p:nvPr/>
          </p:nvSpPr>
          <p:spPr>
            <a:xfrm>
              <a:off x="5416914" y="1314374"/>
              <a:ext cx="295564" cy="171385"/>
            </a:xfrm>
            <a:custGeom>
              <a:rect b="b" l="l" r="r" t="t"/>
              <a:pathLst>
                <a:path extrusionOk="0" h="4186" w="7219">
                  <a:moveTo>
                    <a:pt x="0" y="552"/>
                  </a:moveTo>
                  <a:lnTo>
                    <a:pt x="928" y="0"/>
                  </a:lnTo>
                  <a:lnTo>
                    <a:pt x="7218" y="3635"/>
                  </a:lnTo>
                  <a:lnTo>
                    <a:pt x="6291" y="4186"/>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15"/>
            <p:cNvSpPr/>
            <p:nvPr/>
          </p:nvSpPr>
          <p:spPr>
            <a:xfrm>
              <a:off x="5683692" y="1482647"/>
              <a:ext cx="19530" cy="77013"/>
            </a:xfrm>
            <a:custGeom>
              <a:rect b="b" l="l" r="r" t="t"/>
              <a:pathLst>
                <a:path extrusionOk="0" h="1881" w="477">
                  <a:moveTo>
                    <a:pt x="251" y="1880"/>
                  </a:moveTo>
                  <a:cubicBezTo>
                    <a:pt x="101" y="1880"/>
                    <a:pt x="1" y="1780"/>
                    <a:pt x="1" y="1655"/>
                  </a:cubicBezTo>
                  <a:lnTo>
                    <a:pt x="1" y="251"/>
                  </a:lnTo>
                  <a:cubicBezTo>
                    <a:pt x="1" y="126"/>
                    <a:pt x="101" y="1"/>
                    <a:pt x="251" y="1"/>
                  </a:cubicBezTo>
                  <a:cubicBezTo>
                    <a:pt x="377" y="1"/>
                    <a:pt x="477" y="126"/>
                    <a:pt x="477" y="251"/>
                  </a:cubicBezTo>
                  <a:lnTo>
                    <a:pt x="477" y="1655"/>
                  </a:lnTo>
                  <a:cubicBezTo>
                    <a:pt x="477" y="1780"/>
                    <a:pt x="377" y="1880"/>
                    <a:pt x="251" y="1880"/>
                  </a:cubicBezTo>
                  <a:close/>
                </a:path>
              </a:pathLst>
            </a:custGeom>
            <a:solidFill>
              <a:srgbClr val="D9D9D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15"/>
            <p:cNvSpPr/>
            <p:nvPr/>
          </p:nvSpPr>
          <p:spPr>
            <a:xfrm>
              <a:off x="5676527" y="1877698"/>
              <a:ext cx="14412" cy="15435"/>
            </a:xfrm>
            <a:custGeom>
              <a:rect b="b" l="l" r="r" t="t"/>
              <a:pathLst>
                <a:path extrusionOk="0" h="377" w="352">
                  <a:moveTo>
                    <a:pt x="351" y="377"/>
                  </a:moveTo>
                  <a:lnTo>
                    <a:pt x="100" y="227"/>
                  </a:lnTo>
                  <a:cubicBezTo>
                    <a:pt x="25" y="201"/>
                    <a:pt x="0" y="126"/>
                    <a:pt x="0" y="1"/>
                  </a:cubicBezTo>
                  <a:lnTo>
                    <a:pt x="251" y="151"/>
                  </a:lnTo>
                  <a:cubicBezTo>
                    <a:pt x="251" y="277"/>
                    <a:pt x="301" y="352"/>
                    <a:pt x="351" y="377"/>
                  </a:cubicBezTo>
                  <a:close/>
                </a:path>
              </a:pathLst>
            </a:custGeom>
            <a:solidFill>
              <a:srgbClr val="ADDCEB"/>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15"/>
            <p:cNvSpPr/>
            <p:nvPr/>
          </p:nvSpPr>
          <p:spPr>
            <a:xfrm>
              <a:off x="5676527" y="1877698"/>
              <a:ext cx="14412" cy="15435"/>
            </a:xfrm>
            <a:custGeom>
              <a:rect b="b" l="l" r="r" t="t"/>
              <a:pathLst>
                <a:path extrusionOk="0" h="377" w="352">
                  <a:moveTo>
                    <a:pt x="351" y="377"/>
                  </a:moveTo>
                  <a:lnTo>
                    <a:pt x="100" y="227"/>
                  </a:lnTo>
                  <a:cubicBezTo>
                    <a:pt x="25" y="201"/>
                    <a:pt x="0" y="126"/>
                    <a:pt x="0" y="1"/>
                  </a:cubicBezTo>
                  <a:lnTo>
                    <a:pt x="251" y="151"/>
                  </a:lnTo>
                  <a:cubicBezTo>
                    <a:pt x="251" y="277"/>
                    <a:pt x="301" y="352"/>
                    <a:pt x="351" y="377"/>
                  </a:cubicBezTo>
                  <a:close/>
                </a:path>
              </a:pathLst>
            </a:custGeom>
            <a:solidFill>
              <a:srgbClr val="ADDCEB"/>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15"/>
            <p:cNvSpPr/>
            <p:nvPr/>
          </p:nvSpPr>
          <p:spPr>
            <a:xfrm>
              <a:off x="5675504" y="1844862"/>
              <a:ext cx="11300" cy="39059"/>
            </a:xfrm>
            <a:custGeom>
              <a:rect b="b" l="l" r="r" t="t"/>
              <a:pathLst>
                <a:path extrusionOk="0" h="954" w="276">
                  <a:moveTo>
                    <a:pt x="276" y="953"/>
                  </a:moveTo>
                  <a:lnTo>
                    <a:pt x="25" y="803"/>
                  </a:lnTo>
                  <a:lnTo>
                    <a:pt x="0" y="1"/>
                  </a:lnTo>
                  <a:lnTo>
                    <a:pt x="276" y="151"/>
                  </a:lnTo>
                  <a:close/>
                </a:path>
              </a:pathLst>
            </a:custGeom>
            <a:solidFill>
              <a:srgbClr val="ADDCEB"/>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15"/>
            <p:cNvSpPr/>
            <p:nvPr/>
          </p:nvSpPr>
          <p:spPr>
            <a:xfrm>
              <a:off x="5579044" y="1486782"/>
              <a:ext cx="222686" cy="378677"/>
            </a:xfrm>
            <a:custGeom>
              <a:rect b="b" l="l" r="r" t="t"/>
              <a:pathLst>
                <a:path extrusionOk="0" h="9249" w="5439">
                  <a:moveTo>
                    <a:pt x="5188" y="50"/>
                  </a:moveTo>
                  <a:cubicBezTo>
                    <a:pt x="5188" y="50"/>
                    <a:pt x="5188" y="50"/>
                    <a:pt x="5188" y="50"/>
                  </a:cubicBezTo>
                  <a:cubicBezTo>
                    <a:pt x="5163" y="50"/>
                    <a:pt x="5163" y="25"/>
                    <a:pt x="5138" y="25"/>
                  </a:cubicBezTo>
                  <a:cubicBezTo>
                    <a:pt x="5138" y="25"/>
                    <a:pt x="5138" y="25"/>
                    <a:pt x="5113" y="25"/>
                  </a:cubicBezTo>
                  <a:cubicBezTo>
                    <a:pt x="5113" y="25"/>
                    <a:pt x="5088" y="0"/>
                    <a:pt x="5088" y="0"/>
                  </a:cubicBezTo>
                  <a:cubicBezTo>
                    <a:pt x="5088" y="0"/>
                    <a:pt x="5088" y="0"/>
                    <a:pt x="5088" y="0"/>
                  </a:cubicBezTo>
                  <a:cubicBezTo>
                    <a:pt x="5088" y="0"/>
                    <a:pt x="5088" y="0"/>
                    <a:pt x="5063" y="0"/>
                  </a:cubicBezTo>
                  <a:cubicBezTo>
                    <a:pt x="5063" y="0"/>
                    <a:pt x="5038" y="0"/>
                    <a:pt x="5038" y="0"/>
                  </a:cubicBezTo>
                  <a:cubicBezTo>
                    <a:pt x="5013" y="0"/>
                    <a:pt x="5013" y="0"/>
                    <a:pt x="4988" y="0"/>
                  </a:cubicBezTo>
                  <a:cubicBezTo>
                    <a:pt x="4988" y="0"/>
                    <a:pt x="4963" y="0"/>
                    <a:pt x="4963" y="0"/>
                  </a:cubicBezTo>
                  <a:cubicBezTo>
                    <a:pt x="4963" y="0"/>
                    <a:pt x="4963" y="0"/>
                    <a:pt x="4963" y="0"/>
                  </a:cubicBezTo>
                  <a:cubicBezTo>
                    <a:pt x="4938" y="0"/>
                    <a:pt x="4938" y="0"/>
                    <a:pt x="4938" y="0"/>
                  </a:cubicBezTo>
                  <a:cubicBezTo>
                    <a:pt x="4912" y="0"/>
                    <a:pt x="4887" y="25"/>
                    <a:pt x="4862" y="25"/>
                  </a:cubicBezTo>
                  <a:cubicBezTo>
                    <a:pt x="4862" y="25"/>
                    <a:pt x="4862" y="25"/>
                    <a:pt x="4837" y="25"/>
                  </a:cubicBezTo>
                  <a:cubicBezTo>
                    <a:pt x="4837" y="25"/>
                    <a:pt x="4837" y="25"/>
                    <a:pt x="4812" y="25"/>
                  </a:cubicBezTo>
                  <a:cubicBezTo>
                    <a:pt x="4812" y="50"/>
                    <a:pt x="4787" y="50"/>
                    <a:pt x="4787" y="50"/>
                  </a:cubicBezTo>
                  <a:cubicBezTo>
                    <a:pt x="4762" y="50"/>
                    <a:pt x="4712" y="75"/>
                    <a:pt x="4687" y="100"/>
                  </a:cubicBezTo>
                  <a:lnTo>
                    <a:pt x="702" y="2406"/>
                  </a:lnTo>
                  <a:cubicBezTo>
                    <a:pt x="627" y="2431"/>
                    <a:pt x="552" y="2506"/>
                    <a:pt x="501" y="2556"/>
                  </a:cubicBezTo>
                  <a:cubicBezTo>
                    <a:pt x="476" y="2556"/>
                    <a:pt x="476" y="2582"/>
                    <a:pt x="476" y="2582"/>
                  </a:cubicBezTo>
                  <a:cubicBezTo>
                    <a:pt x="451" y="2582"/>
                    <a:pt x="451" y="2607"/>
                    <a:pt x="451" y="2607"/>
                  </a:cubicBezTo>
                  <a:cubicBezTo>
                    <a:pt x="426" y="2607"/>
                    <a:pt x="426" y="2632"/>
                    <a:pt x="426" y="2632"/>
                  </a:cubicBezTo>
                  <a:cubicBezTo>
                    <a:pt x="401" y="2632"/>
                    <a:pt x="401" y="2657"/>
                    <a:pt x="401" y="2657"/>
                  </a:cubicBezTo>
                  <a:cubicBezTo>
                    <a:pt x="376" y="2682"/>
                    <a:pt x="351" y="2707"/>
                    <a:pt x="326" y="2732"/>
                  </a:cubicBezTo>
                  <a:cubicBezTo>
                    <a:pt x="326" y="2732"/>
                    <a:pt x="326" y="2757"/>
                    <a:pt x="326" y="2757"/>
                  </a:cubicBezTo>
                  <a:cubicBezTo>
                    <a:pt x="326" y="2757"/>
                    <a:pt x="301" y="2757"/>
                    <a:pt x="301" y="2757"/>
                  </a:cubicBezTo>
                  <a:cubicBezTo>
                    <a:pt x="301" y="2782"/>
                    <a:pt x="301" y="2782"/>
                    <a:pt x="301" y="2782"/>
                  </a:cubicBezTo>
                  <a:cubicBezTo>
                    <a:pt x="276" y="2807"/>
                    <a:pt x="251" y="2832"/>
                    <a:pt x="251" y="2857"/>
                  </a:cubicBezTo>
                  <a:cubicBezTo>
                    <a:pt x="226" y="2882"/>
                    <a:pt x="226" y="2882"/>
                    <a:pt x="201" y="2907"/>
                  </a:cubicBezTo>
                  <a:lnTo>
                    <a:pt x="201" y="2907"/>
                  </a:lnTo>
                  <a:cubicBezTo>
                    <a:pt x="201" y="2932"/>
                    <a:pt x="201" y="2932"/>
                    <a:pt x="201" y="2932"/>
                  </a:cubicBezTo>
                  <a:cubicBezTo>
                    <a:pt x="201" y="2932"/>
                    <a:pt x="201" y="2957"/>
                    <a:pt x="176" y="2983"/>
                  </a:cubicBezTo>
                  <a:cubicBezTo>
                    <a:pt x="176" y="2983"/>
                    <a:pt x="151" y="3008"/>
                    <a:pt x="151" y="3033"/>
                  </a:cubicBezTo>
                  <a:cubicBezTo>
                    <a:pt x="151" y="3058"/>
                    <a:pt x="125" y="3058"/>
                    <a:pt x="125" y="3083"/>
                  </a:cubicBezTo>
                  <a:lnTo>
                    <a:pt x="125" y="3083"/>
                  </a:lnTo>
                  <a:cubicBezTo>
                    <a:pt x="125" y="3083"/>
                    <a:pt x="125" y="3083"/>
                    <a:pt x="125" y="3083"/>
                  </a:cubicBezTo>
                  <a:cubicBezTo>
                    <a:pt x="100" y="3108"/>
                    <a:pt x="100" y="3133"/>
                    <a:pt x="100" y="3158"/>
                  </a:cubicBezTo>
                  <a:cubicBezTo>
                    <a:pt x="75" y="3183"/>
                    <a:pt x="75" y="3208"/>
                    <a:pt x="75" y="3233"/>
                  </a:cubicBezTo>
                  <a:cubicBezTo>
                    <a:pt x="75" y="3233"/>
                    <a:pt x="75" y="3233"/>
                    <a:pt x="50" y="3258"/>
                  </a:cubicBezTo>
                  <a:cubicBezTo>
                    <a:pt x="50" y="3258"/>
                    <a:pt x="50" y="3258"/>
                    <a:pt x="50" y="3258"/>
                  </a:cubicBezTo>
                  <a:lnTo>
                    <a:pt x="50" y="3283"/>
                  </a:lnTo>
                  <a:cubicBezTo>
                    <a:pt x="50" y="3333"/>
                    <a:pt x="25" y="3358"/>
                    <a:pt x="25" y="3384"/>
                  </a:cubicBezTo>
                  <a:cubicBezTo>
                    <a:pt x="25" y="3384"/>
                    <a:pt x="25" y="3409"/>
                    <a:pt x="25" y="3434"/>
                  </a:cubicBezTo>
                  <a:cubicBezTo>
                    <a:pt x="25" y="3434"/>
                    <a:pt x="25" y="3434"/>
                    <a:pt x="25" y="3459"/>
                  </a:cubicBezTo>
                  <a:cubicBezTo>
                    <a:pt x="25" y="3459"/>
                    <a:pt x="25" y="3459"/>
                    <a:pt x="25" y="3484"/>
                  </a:cubicBezTo>
                  <a:cubicBezTo>
                    <a:pt x="0" y="3509"/>
                    <a:pt x="0" y="3559"/>
                    <a:pt x="0" y="3609"/>
                  </a:cubicBezTo>
                  <a:lnTo>
                    <a:pt x="25" y="7820"/>
                  </a:lnTo>
                  <a:cubicBezTo>
                    <a:pt x="25" y="8446"/>
                    <a:pt x="251" y="8897"/>
                    <a:pt x="602" y="9098"/>
                  </a:cubicBezTo>
                  <a:lnTo>
                    <a:pt x="852" y="9248"/>
                  </a:lnTo>
                  <a:cubicBezTo>
                    <a:pt x="501" y="9048"/>
                    <a:pt x="276" y="8597"/>
                    <a:pt x="276" y="7970"/>
                  </a:cubicBezTo>
                  <a:lnTo>
                    <a:pt x="276" y="3759"/>
                  </a:lnTo>
                  <a:cubicBezTo>
                    <a:pt x="276" y="3709"/>
                    <a:pt x="276" y="3659"/>
                    <a:pt x="276" y="3609"/>
                  </a:cubicBezTo>
                  <a:cubicBezTo>
                    <a:pt x="276" y="3584"/>
                    <a:pt x="276" y="3584"/>
                    <a:pt x="276" y="3584"/>
                  </a:cubicBezTo>
                  <a:cubicBezTo>
                    <a:pt x="301" y="3534"/>
                    <a:pt x="301" y="3484"/>
                    <a:pt x="326" y="3434"/>
                  </a:cubicBezTo>
                  <a:cubicBezTo>
                    <a:pt x="326" y="3409"/>
                    <a:pt x="326" y="3409"/>
                    <a:pt x="326" y="3409"/>
                  </a:cubicBezTo>
                  <a:cubicBezTo>
                    <a:pt x="351" y="3358"/>
                    <a:pt x="351" y="3308"/>
                    <a:pt x="376" y="3233"/>
                  </a:cubicBezTo>
                  <a:cubicBezTo>
                    <a:pt x="376" y="3233"/>
                    <a:pt x="376" y="3233"/>
                    <a:pt x="376" y="3233"/>
                  </a:cubicBezTo>
                  <a:cubicBezTo>
                    <a:pt x="401" y="3183"/>
                    <a:pt x="426" y="3133"/>
                    <a:pt x="476" y="3083"/>
                  </a:cubicBezTo>
                  <a:cubicBezTo>
                    <a:pt x="476" y="3083"/>
                    <a:pt x="476" y="3083"/>
                    <a:pt x="476" y="3083"/>
                  </a:cubicBezTo>
                  <a:cubicBezTo>
                    <a:pt x="501" y="3008"/>
                    <a:pt x="526" y="2957"/>
                    <a:pt x="577" y="2932"/>
                  </a:cubicBezTo>
                  <a:cubicBezTo>
                    <a:pt x="577" y="2907"/>
                    <a:pt x="577" y="2907"/>
                    <a:pt x="577" y="2907"/>
                  </a:cubicBezTo>
                  <a:cubicBezTo>
                    <a:pt x="602" y="2857"/>
                    <a:pt x="652" y="2832"/>
                    <a:pt x="677" y="2782"/>
                  </a:cubicBezTo>
                  <a:cubicBezTo>
                    <a:pt x="702" y="2782"/>
                    <a:pt x="702" y="2757"/>
                    <a:pt x="702" y="2757"/>
                  </a:cubicBezTo>
                  <a:cubicBezTo>
                    <a:pt x="727" y="2732"/>
                    <a:pt x="727" y="2732"/>
                    <a:pt x="752" y="2707"/>
                  </a:cubicBezTo>
                  <a:cubicBezTo>
                    <a:pt x="827" y="2657"/>
                    <a:pt x="902" y="2582"/>
                    <a:pt x="978" y="2556"/>
                  </a:cubicBezTo>
                  <a:lnTo>
                    <a:pt x="4963" y="251"/>
                  </a:lnTo>
                  <a:cubicBezTo>
                    <a:pt x="4988" y="226"/>
                    <a:pt x="5038" y="201"/>
                    <a:pt x="5088" y="201"/>
                  </a:cubicBezTo>
                  <a:cubicBezTo>
                    <a:pt x="5088" y="175"/>
                    <a:pt x="5088" y="175"/>
                    <a:pt x="5113" y="175"/>
                  </a:cubicBezTo>
                  <a:cubicBezTo>
                    <a:pt x="5138" y="175"/>
                    <a:pt x="5188" y="150"/>
                    <a:pt x="5213" y="150"/>
                  </a:cubicBezTo>
                  <a:cubicBezTo>
                    <a:pt x="5213" y="150"/>
                    <a:pt x="5238" y="150"/>
                    <a:pt x="5238" y="150"/>
                  </a:cubicBezTo>
                  <a:cubicBezTo>
                    <a:pt x="5263" y="150"/>
                    <a:pt x="5313" y="150"/>
                    <a:pt x="5339" y="150"/>
                  </a:cubicBezTo>
                  <a:cubicBezTo>
                    <a:pt x="5339" y="150"/>
                    <a:pt x="5339" y="150"/>
                    <a:pt x="5339" y="150"/>
                  </a:cubicBezTo>
                  <a:cubicBezTo>
                    <a:pt x="5389" y="175"/>
                    <a:pt x="5414" y="175"/>
                    <a:pt x="5439" y="20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15"/>
            <p:cNvSpPr/>
            <p:nvPr/>
          </p:nvSpPr>
          <p:spPr>
            <a:xfrm>
              <a:off x="5590303" y="1487805"/>
              <a:ext cx="220680" cy="409466"/>
            </a:xfrm>
            <a:custGeom>
              <a:rect b="b" l="l" r="r" t="t"/>
              <a:pathLst>
                <a:path extrusionOk="0" h="10001" w="5390">
                  <a:moveTo>
                    <a:pt x="4688" y="226"/>
                  </a:moveTo>
                  <a:cubicBezTo>
                    <a:pt x="5064" y="0"/>
                    <a:pt x="5389" y="176"/>
                    <a:pt x="5389" y="627"/>
                  </a:cubicBezTo>
                  <a:lnTo>
                    <a:pt x="5389" y="4837"/>
                  </a:lnTo>
                  <a:cubicBezTo>
                    <a:pt x="5389" y="6090"/>
                    <a:pt x="4512" y="7619"/>
                    <a:pt x="3409" y="8271"/>
                  </a:cubicBezTo>
                  <a:lnTo>
                    <a:pt x="3059" y="8471"/>
                  </a:lnTo>
                  <a:lnTo>
                    <a:pt x="3059" y="9273"/>
                  </a:lnTo>
                  <a:cubicBezTo>
                    <a:pt x="3059" y="9499"/>
                    <a:pt x="2908" y="9775"/>
                    <a:pt x="2708" y="9875"/>
                  </a:cubicBezTo>
                  <a:cubicBezTo>
                    <a:pt x="2507" y="10000"/>
                    <a:pt x="2357" y="9900"/>
                    <a:pt x="2357" y="9674"/>
                  </a:cubicBezTo>
                  <a:lnTo>
                    <a:pt x="2357" y="8872"/>
                  </a:lnTo>
                  <a:lnTo>
                    <a:pt x="1981" y="9098"/>
                  </a:lnTo>
                  <a:cubicBezTo>
                    <a:pt x="903" y="9724"/>
                    <a:pt x="1" y="9223"/>
                    <a:pt x="1" y="7945"/>
                  </a:cubicBezTo>
                  <a:lnTo>
                    <a:pt x="1" y="3734"/>
                  </a:lnTo>
                  <a:cubicBezTo>
                    <a:pt x="1" y="3283"/>
                    <a:pt x="302" y="2757"/>
                    <a:pt x="703" y="253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15"/>
            <p:cNvSpPr/>
            <p:nvPr/>
          </p:nvSpPr>
          <p:spPr>
            <a:xfrm>
              <a:off x="5609833" y="1633519"/>
              <a:ext cx="181662" cy="217568"/>
            </a:xfrm>
            <a:custGeom>
              <a:rect b="b" l="l" r="r" t="t"/>
              <a:pathLst>
                <a:path extrusionOk="0" h="5314" w="4437">
                  <a:moveTo>
                    <a:pt x="4436" y="1278"/>
                  </a:moveTo>
                  <a:lnTo>
                    <a:pt x="4436" y="25"/>
                  </a:lnTo>
                  <a:cubicBezTo>
                    <a:pt x="3935" y="0"/>
                    <a:pt x="3358" y="100"/>
                    <a:pt x="2757" y="526"/>
                  </a:cubicBezTo>
                  <a:cubicBezTo>
                    <a:pt x="1504" y="1378"/>
                    <a:pt x="1178" y="2907"/>
                    <a:pt x="0" y="3484"/>
                  </a:cubicBezTo>
                  <a:lnTo>
                    <a:pt x="25" y="4386"/>
                  </a:lnTo>
                  <a:cubicBezTo>
                    <a:pt x="25" y="4662"/>
                    <a:pt x="75" y="5313"/>
                    <a:pt x="627" y="5313"/>
                  </a:cubicBezTo>
                  <a:cubicBezTo>
                    <a:pt x="802" y="5313"/>
                    <a:pt x="1028" y="5238"/>
                    <a:pt x="1278" y="5113"/>
                  </a:cubicBezTo>
                  <a:lnTo>
                    <a:pt x="2356" y="4486"/>
                  </a:lnTo>
                  <a:lnTo>
                    <a:pt x="2707" y="4286"/>
                  </a:lnTo>
                  <a:cubicBezTo>
                    <a:pt x="3634" y="3734"/>
                    <a:pt x="4436" y="2356"/>
                    <a:pt x="4436" y="1278"/>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15"/>
            <p:cNvSpPr/>
            <p:nvPr/>
          </p:nvSpPr>
          <p:spPr>
            <a:xfrm>
              <a:off x="5916611" y="2404133"/>
              <a:ext cx="765543" cy="660853"/>
            </a:xfrm>
            <a:custGeom>
              <a:rect b="b" l="l" r="r" t="t"/>
              <a:pathLst>
                <a:path extrusionOk="0" h="16141" w="18698">
                  <a:moveTo>
                    <a:pt x="17996" y="16141"/>
                  </a:moveTo>
                  <a:cubicBezTo>
                    <a:pt x="17695" y="16141"/>
                    <a:pt x="17419" y="15940"/>
                    <a:pt x="17369" y="15639"/>
                  </a:cubicBezTo>
                  <a:lnTo>
                    <a:pt x="16317" y="10953"/>
                  </a:lnTo>
                  <a:cubicBezTo>
                    <a:pt x="16016" y="9649"/>
                    <a:pt x="15189" y="8371"/>
                    <a:pt x="14337" y="7870"/>
                  </a:cubicBezTo>
                  <a:lnTo>
                    <a:pt x="3735" y="1604"/>
                  </a:lnTo>
                  <a:cubicBezTo>
                    <a:pt x="3384" y="1429"/>
                    <a:pt x="3084" y="1354"/>
                    <a:pt x="2858" y="1454"/>
                  </a:cubicBezTo>
                  <a:cubicBezTo>
                    <a:pt x="2607" y="1554"/>
                    <a:pt x="2457" y="1830"/>
                    <a:pt x="2382" y="2055"/>
                  </a:cubicBezTo>
                  <a:lnTo>
                    <a:pt x="1329" y="5514"/>
                  </a:lnTo>
                  <a:cubicBezTo>
                    <a:pt x="1229" y="5840"/>
                    <a:pt x="878" y="6040"/>
                    <a:pt x="527" y="5940"/>
                  </a:cubicBezTo>
                  <a:cubicBezTo>
                    <a:pt x="176" y="5815"/>
                    <a:pt x="1" y="5464"/>
                    <a:pt x="101" y="5113"/>
                  </a:cubicBezTo>
                  <a:lnTo>
                    <a:pt x="1154" y="1679"/>
                  </a:lnTo>
                  <a:cubicBezTo>
                    <a:pt x="1379" y="978"/>
                    <a:pt x="1805" y="451"/>
                    <a:pt x="2382" y="251"/>
                  </a:cubicBezTo>
                  <a:cubicBezTo>
                    <a:pt x="2983" y="0"/>
                    <a:pt x="3685" y="100"/>
                    <a:pt x="4387" y="501"/>
                  </a:cubicBezTo>
                  <a:lnTo>
                    <a:pt x="14988" y="6742"/>
                  </a:lnTo>
                  <a:cubicBezTo>
                    <a:pt x="16166" y="7444"/>
                    <a:pt x="17194" y="8973"/>
                    <a:pt x="17570" y="10652"/>
                  </a:cubicBezTo>
                  <a:lnTo>
                    <a:pt x="18622" y="15339"/>
                  </a:lnTo>
                  <a:cubicBezTo>
                    <a:pt x="18698" y="15689"/>
                    <a:pt x="18472" y="16040"/>
                    <a:pt x="18146" y="16116"/>
                  </a:cubicBezTo>
                  <a:cubicBezTo>
                    <a:pt x="18096" y="16141"/>
                    <a:pt x="18046" y="16141"/>
                    <a:pt x="17996" y="1614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15"/>
            <p:cNvSpPr/>
            <p:nvPr/>
          </p:nvSpPr>
          <p:spPr>
            <a:xfrm>
              <a:off x="5869405" y="4152652"/>
              <a:ext cx="276075" cy="161150"/>
            </a:xfrm>
            <a:custGeom>
              <a:rect b="b" l="l" r="r" t="t"/>
              <a:pathLst>
                <a:path extrusionOk="0" h="3936" w="6743">
                  <a:moveTo>
                    <a:pt x="51" y="2156"/>
                  </a:moveTo>
                  <a:lnTo>
                    <a:pt x="1" y="3384"/>
                  </a:lnTo>
                  <a:cubicBezTo>
                    <a:pt x="1" y="3384"/>
                    <a:pt x="201" y="3785"/>
                    <a:pt x="803" y="3860"/>
                  </a:cubicBezTo>
                  <a:cubicBezTo>
                    <a:pt x="1379" y="3935"/>
                    <a:pt x="1956" y="3133"/>
                    <a:pt x="2432" y="3133"/>
                  </a:cubicBezTo>
                  <a:cubicBezTo>
                    <a:pt x="2883" y="3133"/>
                    <a:pt x="3510" y="3258"/>
                    <a:pt x="4688" y="2582"/>
                  </a:cubicBezTo>
                  <a:cubicBezTo>
                    <a:pt x="5841" y="1930"/>
                    <a:pt x="6743" y="1253"/>
                    <a:pt x="6718" y="727"/>
                  </a:cubicBezTo>
                  <a:cubicBezTo>
                    <a:pt x="6693" y="201"/>
                    <a:pt x="5790" y="0"/>
                    <a:pt x="5039" y="125"/>
                  </a:cubicBezTo>
                  <a:cubicBezTo>
                    <a:pt x="4312" y="276"/>
                    <a:pt x="3008" y="1028"/>
                    <a:pt x="3008" y="1028"/>
                  </a:cubicBez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15"/>
            <p:cNvSpPr/>
            <p:nvPr/>
          </p:nvSpPr>
          <p:spPr>
            <a:xfrm>
              <a:off x="5671368" y="4073633"/>
              <a:ext cx="277099" cy="161150"/>
            </a:xfrm>
            <a:custGeom>
              <a:rect b="b" l="l" r="r" t="t"/>
              <a:pathLst>
                <a:path extrusionOk="0" h="3936" w="6768">
                  <a:moveTo>
                    <a:pt x="76" y="2156"/>
                  </a:moveTo>
                  <a:lnTo>
                    <a:pt x="1" y="3384"/>
                  </a:lnTo>
                  <a:cubicBezTo>
                    <a:pt x="1" y="3384"/>
                    <a:pt x="201" y="3785"/>
                    <a:pt x="803" y="3860"/>
                  </a:cubicBezTo>
                  <a:cubicBezTo>
                    <a:pt x="1404" y="3935"/>
                    <a:pt x="1956" y="3133"/>
                    <a:pt x="2432" y="3133"/>
                  </a:cubicBezTo>
                  <a:cubicBezTo>
                    <a:pt x="2908" y="3133"/>
                    <a:pt x="3535" y="3258"/>
                    <a:pt x="4688" y="2582"/>
                  </a:cubicBezTo>
                  <a:cubicBezTo>
                    <a:pt x="5866" y="1930"/>
                    <a:pt x="6768" y="1253"/>
                    <a:pt x="6718" y="727"/>
                  </a:cubicBezTo>
                  <a:cubicBezTo>
                    <a:pt x="6693" y="201"/>
                    <a:pt x="5790" y="0"/>
                    <a:pt x="5064" y="126"/>
                  </a:cubicBezTo>
                  <a:cubicBezTo>
                    <a:pt x="4337" y="276"/>
                    <a:pt x="3033" y="1028"/>
                    <a:pt x="3033" y="1028"/>
                  </a:cubicBez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15"/>
            <p:cNvSpPr/>
            <p:nvPr/>
          </p:nvSpPr>
          <p:spPr>
            <a:xfrm>
              <a:off x="5659086" y="3419991"/>
              <a:ext cx="218592" cy="796332"/>
            </a:xfrm>
            <a:custGeom>
              <a:rect b="b" l="l" r="r" t="t"/>
              <a:pathLst>
                <a:path extrusionOk="0" h="19450" w="5339">
                  <a:moveTo>
                    <a:pt x="5338" y="1479"/>
                  </a:moveTo>
                  <a:cubicBezTo>
                    <a:pt x="5338" y="1479"/>
                    <a:pt x="4461" y="6868"/>
                    <a:pt x="4336" y="8747"/>
                  </a:cubicBezTo>
                  <a:cubicBezTo>
                    <a:pt x="4186" y="10602"/>
                    <a:pt x="3459" y="17795"/>
                    <a:pt x="3459" y="17795"/>
                  </a:cubicBezTo>
                  <a:cubicBezTo>
                    <a:pt x="3459" y="17795"/>
                    <a:pt x="2256" y="19449"/>
                    <a:pt x="150" y="18121"/>
                  </a:cubicBezTo>
                  <a:cubicBezTo>
                    <a:pt x="150" y="18121"/>
                    <a:pt x="0" y="14211"/>
                    <a:pt x="0" y="12081"/>
                  </a:cubicBezTo>
                  <a:cubicBezTo>
                    <a:pt x="0" y="9950"/>
                    <a:pt x="201" y="7344"/>
                    <a:pt x="727" y="6216"/>
                  </a:cubicBezTo>
                  <a:lnTo>
                    <a:pt x="577" y="0"/>
                  </a:lnTo>
                  <a:cubicBezTo>
                    <a:pt x="577" y="0"/>
                    <a:pt x="3734" y="502"/>
                    <a:pt x="5338" y="1479"/>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15"/>
            <p:cNvSpPr/>
            <p:nvPr/>
          </p:nvSpPr>
          <p:spPr>
            <a:xfrm>
              <a:off x="5841728" y="3417944"/>
              <a:ext cx="210404" cy="869168"/>
            </a:xfrm>
            <a:custGeom>
              <a:rect b="b" l="l" r="r" t="t"/>
              <a:pathLst>
                <a:path extrusionOk="0" h="21229" w="5139">
                  <a:moveTo>
                    <a:pt x="5038" y="777"/>
                  </a:moveTo>
                  <a:cubicBezTo>
                    <a:pt x="5038" y="777"/>
                    <a:pt x="5138" y="4988"/>
                    <a:pt x="4988" y="7795"/>
                  </a:cubicBezTo>
                  <a:cubicBezTo>
                    <a:pt x="4862" y="10577"/>
                    <a:pt x="3659" y="20050"/>
                    <a:pt x="3659" y="20050"/>
                  </a:cubicBezTo>
                  <a:cubicBezTo>
                    <a:pt x="3659" y="20050"/>
                    <a:pt x="3058" y="21228"/>
                    <a:pt x="727" y="20101"/>
                  </a:cubicBezTo>
                  <a:cubicBezTo>
                    <a:pt x="727" y="20101"/>
                    <a:pt x="802" y="15990"/>
                    <a:pt x="401" y="13910"/>
                  </a:cubicBezTo>
                  <a:cubicBezTo>
                    <a:pt x="0" y="11855"/>
                    <a:pt x="677" y="9649"/>
                    <a:pt x="1278" y="8321"/>
                  </a:cubicBezTo>
                  <a:cubicBezTo>
                    <a:pt x="1278" y="8321"/>
                    <a:pt x="201" y="4537"/>
                    <a:pt x="0" y="1529"/>
                  </a:cubicBezTo>
                  <a:cubicBezTo>
                    <a:pt x="0" y="1529"/>
                    <a:pt x="2807" y="0"/>
                    <a:pt x="5038" y="777"/>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15"/>
            <p:cNvSpPr/>
            <p:nvPr/>
          </p:nvSpPr>
          <p:spPr>
            <a:xfrm>
              <a:off x="5639556" y="2609335"/>
              <a:ext cx="134496" cy="462855"/>
            </a:xfrm>
            <a:custGeom>
              <a:rect b="b" l="l" r="r" t="t"/>
              <a:pathLst>
                <a:path extrusionOk="0" h="11305" w="3285">
                  <a:moveTo>
                    <a:pt x="853" y="1"/>
                  </a:moveTo>
                  <a:cubicBezTo>
                    <a:pt x="853" y="1"/>
                    <a:pt x="1" y="2357"/>
                    <a:pt x="51" y="4612"/>
                  </a:cubicBezTo>
                  <a:cubicBezTo>
                    <a:pt x="76" y="6141"/>
                    <a:pt x="1" y="7144"/>
                    <a:pt x="352" y="8096"/>
                  </a:cubicBezTo>
                  <a:cubicBezTo>
                    <a:pt x="703" y="9048"/>
                    <a:pt x="1304" y="11304"/>
                    <a:pt x="1304" y="11304"/>
                  </a:cubicBezTo>
                  <a:lnTo>
                    <a:pt x="3284" y="7896"/>
                  </a:lnTo>
                  <a:lnTo>
                    <a:pt x="2683" y="2507"/>
                  </a:ln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15"/>
            <p:cNvSpPr/>
            <p:nvPr/>
          </p:nvSpPr>
          <p:spPr>
            <a:xfrm>
              <a:off x="5802711" y="2349721"/>
              <a:ext cx="172450" cy="276075"/>
            </a:xfrm>
            <a:custGeom>
              <a:rect b="b" l="l" r="r" t="t"/>
              <a:pathLst>
                <a:path extrusionOk="0" h="6743" w="4212">
                  <a:moveTo>
                    <a:pt x="3911" y="853"/>
                  </a:moveTo>
                  <a:cubicBezTo>
                    <a:pt x="3911" y="853"/>
                    <a:pt x="4211" y="1154"/>
                    <a:pt x="4111" y="1805"/>
                  </a:cubicBezTo>
                  <a:cubicBezTo>
                    <a:pt x="4011" y="2457"/>
                    <a:pt x="3961" y="3008"/>
                    <a:pt x="4011" y="3610"/>
                  </a:cubicBezTo>
                  <a:cubicBezTo>
                    <a:pt x="4061" y="4211"/>
                    <a:pt x="4061" y="5590"/>
                    <a:pt x="2858" y="5264"/>
                  </a:cubicBezTo>
                  <a:cubicBezTo>
                    <a:pt x="2858" y="5264"/>
                    <a:pt x="2607" y="5414"/>
                    <a:pt x="2758" y="6091"/>
                  </a:cubicBezTo>
                  <a:cubicBezTo>
                    <a:pt x="2758" y="6091"/>
                    <a:pt x="1254" y="6743"/>
                    <a:pt x="1" y="5540"/>
                  </a:cubicBezTo>
                  <a:lnTo>
                    <a:pt x="352" y="652"/>
                  </a:lnTo>
                  <a:lnTo>
                    <a:pt x="2758" y="1"/>
                  </a:lnTo>
                  <a:close/>
                </a:path>
              </a:pathLst>
            </a:custGeom>
            <a:solidFill>
              <a:srgbClr val="DD7E6B"/>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15"/>
            <p:cNvSpPr/>
            <p:nvPr/>
          </p:nvSpPr>
          <p:spPr>
            <a:xfrm>
              <a:off x="5682668" y="2286097"/>
              <a:ext cx="298635" cy="308911"/>
            </a:xfrm>
            <a:custGeom>
              <a:rect b="b" l="l" r="r" t="t"/>
              <a:pathLst>
                <a:path extrusionOk="0" h="7545" w="7294">
                  <a:moveTo>
                    <a:pt x="552" y="5916"/>
                  </a:moveTo>
                  <a:cubicBezTo>
                    <a:pt x="552" y="5916"/>
                    <a:pt x="1880" y="7545"/>
                    <a:pt x="3384" y="6968"/>
                  </a:cubicBezTo>
                  <a:cubicBezTo>
                    <a:pt x="4888" y="6367"/>
                    <a:pt x="4186" y="5214"/>
                    <a:pt x="4762" y="4788"/>
                  </a:cubicBezTo>
                  <a:cubicBezTo>
                    <a:pt x="5314" y="4362"/>
                    <a:pt x="5815" y="3234"/>
                    <a:pt x="6316" y="3008"/>
                  </a:cubicBezTo>
                  <a:cubicBezTo>
                    <a:pt x="6818" y="2758"/>
                    <a:pt x="7294" y="2507"/>
                    <a:pt x="7118" y="1630"/>
                  </a:cubicBezTo>
                  <a:cubicBezTo>
                    <a:pt x="6943" y="778"/>
                    <a:pt x="5364" y="76"/>
                    <a:pt x="4261" y="26"/>
                  </a:cubicBezTo>
                  <a:cubicBezTo>
                    <a:pt x="3158" y="1"/>
                    <a:pt x="1855" y="176"/>
                    <a:pt x="1028" y="1831"/>
                  </a:cubicBezTo>
                  <a:cubicBezTo>
                    <a:pt x="201" y="3485"/>
                    <a:pt x="803" y="3359"/>
                    <a:pt x="427" y="4086"/>
                  </a:cubicBezTo>
                  <a:cubicBezTo>
                    <a:pt x="51" y="4838"/>
                    <a:pt x="1" y="5389"/>
                    <a:pt x="552" y="5916"/>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15"/>
            <p:cNvSpPr/>
            <p:nvPr/>
          </p:nvSpPr>
          <p:spPr>
            <a:xfrm>
              <a:off x="5863264" y="2468781"/>
              <a:ext cx="118037" cy="92366"/>
            </a:xfrm>
            <a:custGeom>
              <a:rect b="b" l="l" r="r" t="t"/>
              <a:pathLst>
                <a:path extrusionOk="0" h="2256" w="2883">
                  <a:moveTo>
                    <a:pt x="377" y="0"/>
                  </a:moveTo>
                  <a:lnTo>
                    <a:pt x="2707" y="0"/>
                  </a:lnTo>
                  <a:cubicBezTo>
                    <a:pt x="2707" y="0"/>
                    <a:pt x="2883" y="1354"/>
                    <a:pt x="2432" y="2156"/>
                  </a:cubicBezTo>
                  <a:cubicBezTo>
                    <a:pt x="2432" y="2156"/>
                    <a:pt x="2081" y="2256"/>
                    <a:pt x="1379" y="1654"/>
                  </a:cubicBezTo>
                  <a:cubicBezTo>
                    <a:pt x="1379" y="1654"/>
                    <a:pt x="1630" y="1053"/>
                    <a:pt x="1580" y="652"/>
                  </a:cubicBezTo>
                  <a:cubicBezTo>
                    <a:pt x="1504" y="276"/>
                    <a:pt x="1329" y="276"/>
                    <a:pt x="1" y="276"/>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15"/>
            <p:cNvSpPr/>
            <p:nvPr/>
          </p:nvSpPr>
          <p:spPr>
            <a:xfrm>
              <a:off x="5646762" y="2557011"/>
              <a:ext cx="401236" cy="935864"/>
            </a:xfrm>
            <a:custGeom>
              <a:rect b="b" l="l" r="r" t="t"/>
              <a:pathLst>
                <a:path extrusionOk="0" h="22858" w="9800">
                  <a:moveTo>
                    <a:pt x="2281" y="1"/>
                  </a:moveTo>
                  <a:cubicBezTo>
                    <a:pt x="2281" y="1"/>
                    <a:pt x="1329" y="151"/>
                    <a:pt x="677" y="1279"/>
                  </a:cubicBezTo>
                  <a:cubicBezTo>
                    <a:pt x="0" y="2407"/>
                    <a:pt x="577" y="5239"/>
                    <a:pt x="802" y="6592"/>
                  </a:cubicBezTo>
                  <a:cubicBezTo>
                    <a:pt x="1028" y="7970"/>
                    <a:pt x="1579" y="11053"/>
                    <a:pt x="1128" y="12582"/>
                  </a:cubicBezTo>
                  <a:cubicBezTo>
                    <a:pt x="702" y="14111"/>
                    <a:pt x="502" y="14712"/>
                    <a:pt x="502" y="16768"/>
                  </a:cubicBezTo>
                  <a:cubicBezTo>
                    <a:pt x="502" y="18848"/>
                    <a:pt x="878" y="21078"/>
                    <a:pt x="878" y="21078"/>
                  </a:cubicBezTo>
                  <a:cubicBezTo>
                    <a:pt x="878" y="21078"/>
                    <a:pt x="2181" y="22256"/>
                    <a:pt x="4762" y="22557"/>
                  </a:cubicBezTo>
                  <a:cubicBezTo>
                    <a:pt x="7369" y="22858"/>
                    <a:pt x="8697" y="22306"/>
                    <a:pt x="9800" y="21805"/>
                  </a:cubicBezTo>
                  <a:cubicBezTo>
                    <a:pt x="9800" y="21805"/>
                    <a:pt x="9624" y="15239"/>
                    <a:pt x="9624" y="13058"/>
                  </a:cubicBezTo>
                  <a:cubicBezTo>
                    <a:pt x="9624" y="10853"/>
                    <a:pt x="9424" y="5740"/>
                    <a:pt x="8196" y="2833"/>
                  </a:cubicBezTo>
                  <a:lnTo>
                    <a:pt x="7619" y="2331"/>
                  </a:lnTo>
                  <a:cubicBezTo>
                    <a:pt x="7619" y="2331"/>
                    <a:pt x="6366" y="2632"/>
                    <a:pt x="4537" y="2331"/>
                  </a:cubicBezTo>
                  <a:cubicBezTo>
                    <a:pt x="2707" y="2031"/>
                    <a:pt x="2958" y="878"/>
                    <a:pt x="3108" y="376"/>
                  </a:cubicBezTo>
                  <a:cubicBezTo>
                    <a:pt x="3108" y="376"/>
                    <a:pt x="2908" y="301"/>
                    <a:pt x="2281"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15"/>
            <p:cNvSpPr/>
            <p:nvPr/>
          </p:nvSpPr>
          <p:spPr>
            <a:xfrm>
              <a:off x="5758616" y="2573429"/>
              <a:ext cx="200127" cy="91384"/>
            </a:xfrm>
            <a:custGeom>
              <a:rect b="b" l="l" r="r" t="t"/>
              <a:pathLst>
                <a:path extrusionOk="0" h="2232" w="4888">
                  <a:moveTo>
                    <a:pt x="3835" y="627"/>
                  </a:moveTo>
                  <a:cubicBezTo>
                    <a:pt x="3835" y="627"/>
                    <a:pt x="2331" y="1279"/>
                    <a:pt x="1078" y="76"/>
                  </a:cubicBezTo>
                  <a:lnTo>
                    <a:pt x="1078" y="51"/>
                  </a:lnTo>
                  <a:cubicBezTo>
                    <a:pt x="827" y="76"/>
                    <a:pt x="602" y="51"/>
                    <a:pt x="351" y="1"/>
                  </a:cubicBezTo>
                  <a:cubicBezTo>
                    <a:pt x="226" y="527"/>
                    <a:pt x="0" y="1630"/>
                    <a:pt x="1805" y="1930"/>
                  </a:cubicBezTo>
                  <a:cubicBezTo>
                    <a:pt x="3634" y="2231"/>
                    <a:pt x="4887" y="1930"/>
                    <a:pt x="4887" y="1930"/>
                  </a:cubicBezTo>
                  <a:cubicBezTo>
                    <a:pt x="4486" y="978"/>
                    <a:pt x="3835" y="627"/>
                    <a:pt x="3835" y="627"/>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15"/>
            <p:cNvSpPr/>
            <p:nvPr/>
          </p:nvSpPr>
          <p:spPr>
            <a:xfrm>
              <a:off x="5896099" y="2652447"/>
              <a:ext cx="290446" cy="770661"/>
            </a:xfrm>
            <a:custGeom>
              <a:rect b="b" l="l" r="r" t="t"/>
              <a:pathLst>
                <a:path extrusionOk="0" h="18823" w="7094">
                  <a:moveTo>
                    <a:pt x="803" y="3860"/>
                  </a:moveTo>
                  <a:cubicBezTo>
                    <a:pt x="803" y="3860"/>
                    <a:pt x="1" y="2005"/>
                    <a:pt x="878" y="1003"/>
                  </a:cubicBezTo>
                  <a:cubicBezTo>
                    <a:pt x="1730" y="0"/>
                    <a:pt x="2707" y="978"/>
                    <a:pt x="3509" y="2757"/>
                  </a:cubicBezTo>
                  <a:cubicBezTo>
                    <a:pt x="4286" y="4562"/>
                    <a:pt x="7093" y="18346"/>
                    <a:pt x="7093" y="18346"/>
                  </a:cubicBezTo>
                  <a:lnTo>
                    <a:pt x="5439" y="18823"/>
                  </a:lnTo>
                  <a:cubicBezTo>
                    <a:pt x="5439" y="18823"/>
                    <a:pt x="2808" y="10452"/>
                    <a:pt x="803" y="3860"/>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15"/>
            <p:cNvSpPr/>
            <p:nvPr/>
          </p:nvSpPr>
          <p:spPr>
            <a:xfrm>
              <a:off x="6118783" y="3403573"/>
              <a:ext cx="137526" cy="158038"/>
            </a:xfrm>
            <a:custGeom>
              <a:rect b="b" l="l" r="r" t="t"/>
              <a:pathLst>
                <a:path extrusionOk="0" h="3860" w="3359">
                  <a:moveTo>
                    <a:pt x="1654" y="0"/>
                  </a:moveTo>
                  <a:cubicBezTo>
                    <a:pt x="1654" y="0"/>
                    <a:pt x="2231" y="451"/>
                    <a:pt x="2431" y="978"/>
                  </a:cubicBezTo>
                  <a:cubicBezTo>
                    <a:pt x="2607" y="1504"/>
                    <a:pt x="2882" y="1880"/>
                    <a:pt x="2882" y="1880"/>
                  </a:cubicBezTo>
                  <a:cubicBezTo>
                    <a:pt x="2882" y="1880"/>
                    <a:pt x="2657" y="2206"/>
                    <a:pt x="2156" y="1705"/>
                  </a:cubicBezTo>
                  <a:cubicBezTo>
                    <a:pt x="1654" y="1203"/>
                    <a:pt x="1855" y="1629"/>
                    <a:pt x="2030" y="1980"/>
                  </a:cubicBezTo>
                  <a:cubicBezTo>
                    <a:pt x="2181" y="2306"/>
                    <a:pt x="2657" y="2782"/>
                    <a:pt x="2983" y="3058"/>
                  </a:cubicBezTo>
                  <a:cubicBezTo>
                    <a:pt x="3359" y="3409"/>
                    <a:pt x="2381" y="3860"/>
                    <a:pt x="1780" y="3835"/>
                  </a:cubicBezTo>
                  <a:cubicBezTo>
                    <a:pt x="1178" y="3810"/>
                    <a:pt x="652" y="2607"/>
                    <a:pt x="401" y="1905"/>
                  </a:cubicBezTo>
                  <a:cubicBezTo>
                    <a:pt x="126" y="1203"/>
                    <a:pt x="0" y="477"/>
                    <a:pt x="0" y="477"/>
                  </a:cubicBezTo>
                  <a:close/>
                </a:path>
              </a:pathLst>
            </a:custGeom>
            <a:solidFill>
              <a:srgbClr val="DD7E6B"/>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15"/>
            <p:cNvSpPr/>
            <p:nvPr/>
          </p:nvSpPr>
          <p:spPr>
            <a:xfrm>
              <a:off x="7786230" y="2703748"/>
              <a:ext cx="531556" cy="389977"/>
            </a:xfrm>
            <a:custGeom>
              <a:rect b="b" l="l" r="r" t="t"/>
              <a:pathLst>
                <a:path extrusionOk="0" h="9525" w="12983">
                  <a:moveTo>
                    <a:pt x="3033" y="6642"/>
                  </a:moveTo>
                  <a:lnTo>
                    <a:pt x="0" y="3860"/>
                  </a:lnTo>
                  <a:lnTo>
                    <a:pt x="6316" y="1"/>
                  </a:lnTo>
                  <a:lnTo>
                    <a:pt x="12983" y="5389"/>
                  </a:lnTo>
                  <a:lnTo>
                    <a:pt x="8121" y="8823"/>
                  </a:lnTo>
                  <a:lnTo>
                    <a:pt x="5915" y="9524"/>
                  </a:ln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15"/>
            <p:cNvSpPr/>
            <p:nvPr/>
          </p:nvSpPr>
          <p:spPr>
            <a:xfrm>
              <a:off x="7851901" y="2751978"/>
              <a:ext cx="400213" cy="296587"/>
            </a:xfrm>
            <a:custGeom>
              <a:rect b="b" l="l" r="r" t="t"/>
              <a:pathLst>
                <a:path extrusionOk="0" h="7244" w="9775">
                  <a:moveTo>
                    <a:pt x="2131" y="4762"/>
                  </a:moveTo>
                  <a:lnTo>
                    <a:pt x="0" y="2833"/>
                  </a:lnTo>
                  <a:lnTo>
                    <a:pt x="4637" y="0"/>
                  </a:lnTo>
                  <a:lnTo>
                    <a:pt x="9775" y="4161"/>
                  </a:lnTo>
                  <a:lnTo>
                    <a:pt x="6065" y="6767"/>
                  </a:lnTo>
                  <a:lnTo>
                    <a:pt x="4587" y="7244"/>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15"/>
            <p:cNvSpPr/>
            <p:nvPr/>
          </p:nvSpPr>
          <p:spPr>
            <a:xfrm>
              <a:off x="8478847" y="2748907"/>
              <a:ext cx="155008" cy="558251"/>
            </a:xfrm>
            <a:custGeom>
              <a:rect b="b" l="l" r="r" t="t"/>
              <a:pathLst>
                <a:path extrusionOk="0" h="13635" w="3786">
                  <a:moveTo>
                    <a:pt x="2682" y="0"/>
                  </a:moveTo>
                  <a:cubicBezTo>
                    <a:pt x="2682" y="0"/>
                    <a:pt x="3685" y="2156"/>
                    <a:pt x="3735" y="3685"/>
                  </a:cubicBezTo>
                  <a:cubicBezTo>
                    <a:pt x="3785" y="5213"/>
                    <a:pt x="3735" y="7369"/>
                    <a:pt x="3509" y="9299"/>
                  </a:cubicBezTo>
                  <a:cubicBezTo>
                    <a:pt x="3259" y="11228"/>
                    <a:pt x="2507" y="13634"/>
                    <a:pt x="2507" y="13634"/>
                  </a:cubicBezTo>
                  <a:lnTo>
                    <a:pt x="1" y="6141"/>
                  </a:lnTo>
                  <a:lnTo>
                    <a:pt x="1329" y="1880"/>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15"/>
            <p:cNvSpPr/>
            <p:nvPr/>
          </p:nvSpPr>
          <p:spPr>
            <a:xfrm>
              <a:off x="8240810" y="2427716"/>
              <a:ext cx="268869" cy="362259"/>
            </a:xfrm>
            <a:custGeom>
              <a:rect b="b" l="l" r="r" t="t"/>
              <a:pathLst>
                <a:path extrusionOk="0" h="8848" w="6567">
                  <a:moveTo>
                    <a:pt x="952" y="1930"/>
                  </a:moveTo>
                  <a:cubicBezTo>
                    <a:pt x="952" y="1930"/>
                    <a:pt x="351" y="3334"/>
                    <a:pt x="526" y="6968"/>
                  </a:cubicBezTo>
                  <a:cubicBezTo>
                    <a:pt x="526" y="6968"/>
                    <a:pt x="1128" y="7319"/>
                    <a:pt x="1930" y="6893"/>
                  </a:cubicBezTo>
                  <a:cubicBezTo>
                    <a:pt x="1930" y="6893"/>
                    <a:pt x="2281" y="7144"/>
                    <a:pt x="2356" y="8071"/>
                  </a:cubicBezTo>
                  <a:cubicBezTo>
                    <a:pt x="2356" y="8071"/>
                    <a:pt x="3985" y="8848"/>
                    <a:pt x="4937" y="7545"/>
                  </a:cubicBezTo>
                  <a:cubicBezTo>
                    <a:pt x="4937" y="7545"/>
                    <a:pt x="4762" y="7194"/>
                    <a:pt x="5163" y="6542"/>
                  </a:cubicBezTo>
                  <a:cubicBezTo>
                    <a:pt x="5564" y="5915"/>
                    <a:pt x="6567" y="5264"/>
                    <a:pt x="6516" y="3334"/>
                  </a:cubicBezTo>
                  <a:cubicBezTo>
                    <a:pt x="6441" y="1404"/>
                    <a:pt x="5389" y="301"/>
                    <a:pt x="4035" y="301"/>
                  </a:cubicBezTo>
                  <a:cubicBezTo>
                    <a:pt x="2707" y="301"/>
                    <a:pt x="1729" y="778"/>
                    <a:pt x="426" y="1"/>
                  </a:cubicBezTo>
                  <a:cubicBezTo>
                    <a:pt x="426" y="1"/>
                    <a:pt x="0" y="1404"/>
                    <a:pt x="952" y="1930"/>
                  </a:cubicBezTo>
                  <a:close/>
                </a:path>
              </a:pathLst>
            </a:custGeom>
            <a:solidFill>
              <a:srgbClr val="FCE5C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15"/>
            <p:cNvSpPr/>
            <p:nvPr/>
          </p:nvSpPr>
          <p:spPr>
            <a:xfrm>
              <a:off x="8296205" y="2736584"/>
              <a:ext cx="186780" cy="93431"/>
            </a:xfrm>
            <a:custGeom>
              <a:rect b="b" l="l" r="r" t="t"/>
              <a:pathLst>
                <a:path extrusionOk="0" h="2282" w="4562">
                  <a:moveTo>
                    <a:pt x="1003" y="527"/>
                  </a:moveTo>
                  <a:cubicBezTo>
                    <a:pt x="1003" y="527"/>
                    <a:pt x="301" y="702"/>
                    <a:pt x="0" y="1705"/>
                  </a:cubicBezTo>
                  <a:cubicBezTo>
                    <a:pt x="0" y="1705"/>
                    <a:pt x="928" y="2281"/>
                    <a:pt x="2331" y="1880"/>
                  </a:cubicBezTo>
                  <a:cubicBezTo>
                    <a:pt x="3760" y="1479"/>
                    <a:pt x="4286" y="702"/>
                    <a:pt x="4286" y="702"/>
                  </a:cubicBezTo>
                  <a:cubicBezTo>
                    <a:pt x="4286" y="702"/>
                    <a:pt x="4562" y="427"/>
                    <a:pt x="3584" y="1"/>
                  </a:cubicBezTo>
                  <a:cubicBezTo>
                    <a:pt x="3584" y="1"/>
                    <a:pt x="3158" y="1053"/>
                    <a:pt x="1003" y="527"/>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15"/>
            <p:cNvSpPr/>
            <p:nvPr/>
          </p:nvSpPr>
          <p:spPr>
            <a:xfrm>
              <a:off x="7997614" y="3039310"/>
              <a:ext cx="293517" cy="215521"/>
            </a:xfrm>
            <a:custGeom>
              <a:rect b="b" l="l" r="r" t="t"/>
              <a:pathLst>
                <a:path extrusionOk="0" h="5264" w="7169">
                  <a:moveTo>
                    <a:pt x="702" y="2155"/>
                  </a:moveTo>
                  <a:lnTo>
                    <a:pt x="4912" y="4762"/>
                  </a:lnTo>
                  <a:cubicBezTo>
                    <a:pt x="5714" y="5263"/>
                    <a:pt x="6767" y="4812"/>
                    <a:pt x="6993" y="3885"/>
                  </a:cubicBezTo>
                  <a:lnTo>
                    <a:pt x="7018" y="3734"/>
                  </a:lnTo>
                  <a:cubicBezTo>
                    <a:pt x="7168" y="3083"/>
                    <a:pt x="6842" y="2431"/>
                    <a:pt x="6241" y="2155"/>
                  </a:cubicBezTo>
                  <a:lnTo>
                    <a:pt x="1454" y="0"/>
                  </a:lnTo>
                  <a:cubicBezTo>
                    <a:pt x="1454" y="0"/>
                    <a:pt x="0" y="752"/>
                    <a:pt x="702" y="2155"/>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15"/>
            <p:cNvSpPr/>
            <p:nvPr/>
          </p:nvSpPr>
          <p:spPr>
            <a:xfrm>
              <a:off x="8160768" y="4358878"/>
              <a:ext cx="264775" cy="177568"/>
            </a:xfrm>
            <a:custGeom>
              <a:rect b="b" l="l" r="r" t="t"/>
              <a:pathLst>
                <a:path extrusionOk="0" h="4337" w="6467">
                  <a:moveTo>
                    <a:pt x="3183" y="652"/>
                  </a:moveTo>
                  <a:cubicBezTo>
                    <a:pt x="3183" y="652"/>
                    <a:pt x="2306" y="477"/>
                    <a:pt x="1479" y="226"/>
                  </a:cubicBezTo>
                  <a:cubicBezTo>
                    <a:pt x="652" y="1"/>
                    <a:pt x="0" y="477"/>
                    <a:pt x="451" y="1129"/>
                  </a:cubicBezTo>
                  <a:cubicBezTo>
                    <a:pt x="927" y="1805"/>
                    <a:pt x="2181" y="2507"/>
                    <a:pt x="2682" y="2733"/>
                  </a:cubicBezTo>
                  <a:cubicBezTo>
                    <a:pt x="3183" y="2958"/>
                    <a:pt x="3735" y="2858"/>
                    <a:pt x="3935" y="3434"/>
                  </a:cubicBezTo>
                  <a:cubicBezTo>
                    <a:pt x="3935" y="3434"/>
                    <a:pt x="5489" y="4337"/>
                    <a:pt x="6441" y="3084"/>
                  </a:cubicBezTo>
                  <a:lnTo>
                    <a:pt x="6466" y="1705"/>
                  </a:ln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15"/>
            <p:cNvSpPr/>
            <p:nvPr/>
          </p:nvSpPr>
          <p:spPr>
            <a:xfrm>
              <a:off x="8425500" y="4224464"/>
              <a:ext cx="208356" cy="206309"/>
            </a:xfrm>
            <a:custGeom>
              <a:rect b="b" l="l" r="r" t="t"/>
              <a:pathLst>
                <a:path extrusionOk="0" h="5039" w="5089">
                  <a:moveTo>
                    <a:pt x="2030" y="502"/>
                  </a:moveTo>
                  <a:cubicBezTo>
                    <a:pt x="2030" y="502"/>
                    <a:pt x="1379" y="1"/>
                    <a:pt x="702" y="627"/>
                  </a:cubicBezTo>
                  <a:cubicBezTo>
                    <a:pt x="0" y="1304"/>
                    <a:pt x="1253" y="2306"/>
                    <a:pt x="1680" y="2883"/>
                  </a:cubicBezTo>
                  <a:cubicBezTo>
                    <a:pt x="2106" y="3484"/>
                    <a:pt x="2657" y="3835"/>
                    <a:pt x="2807" y="4286"/>
                  </a:cubicBezTo>
                  <a:cubicBezTo>
                    <a:pt x="2983" y="4762"/>
                    <a:pt x="4687" y="5038"/>
                    <a:pt x="5013" y="3986"/>
                  </a:cubicBezTo>
                  <a:lnTo>
                    <a:pt x="5088" y="2532"/>
                  </a:ln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15"/>
            <p:cNvSpPr/>
            <p:nvPr/>
          </p:nvSpPr>
          <p:spPr>
            <a:xfrm>
              <a:off x="8437823" y="3767836"/>
              <a:ext cx="196033" cy="592110"/>
            </a:xfrm>
            <a:custGeom>
              <a:rect b="b" l="l" r="r" t="t"/>
              <a:pathLst>
                <a:path extrusionOk="0" h="14462" w="4788">
                  <a:moveTo>
                    <a:pt x="3509" y="1"/>
                  </a:moveTo>
                  <a:lnTo>
                    <a:pt x="3459" y="2331"/>
                  </a:lnTo>
                  <a:cubicBezTo>
                    <a:pt x="3459" y="2331"/>
                    <a:pt x="4436" y="4211"/>
                    <a:pt x="4612" y="6617"/>
                  </a:cubicBezTo>
                  <a:cubicBezTo>
                    <a:pt x="4787" y="8998"/>
                    <a:pt x="4787" y="13685"/>
                    <a:pt x="4787" y="13685"/>
                  </a:cubicBezTo>
                  <a:cubicBezTo>
                    <a:pt x="4787" y="13685"/>
                    <a:pt x="4161" y="14462"/>
                    <a:pt x="3459" y="14462"/>
                  </a:cubicBezTo>
                  <a:cubicBezTo>
                    <a:pt x="2757" y="14462"/>
                    <a:pt x="1880" y="13159"/>
                    <a:pt x="1880" y="13159"/>
                  </a:cubicBezTo>
                  <a:cubicBezTo>
                    <a:pt x="1880" y="13159"/>
                    <a:pt x="1454" y="9550"/>
                    <a:pt x="827" y="6893"/>
                  </a:cubicBezTo>
                  <a:cubicBezTo>
                    <a:pt x="176" y="4261"/>
                    <a:pt x="0" y="1855"/>
                    <a:pt x="0" y="1855"/>
                  </a:cubicBezTo>
                  <a:cubicBezTo>
                    <a:pt x="0" y="1855"/>
                    <a:pt x="877" y="577"/>
                    <a:pt x="350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15"/>
            <p:cNvSpPr/>
            <p:nvPr/>
          </p:nvSpPr>
          <p:spPr>
            <a:xfrm>
              <a:off x="8258251" y="3820160"/>
              <a:ext cx="188827" cy="628058"/>
            </a:xfrm>
            <a:custGeom>
              <a:rect b="b" l="l" r="r" t="t"/>
              <a:pathLst>
                <a:path extrusionOk="0" h="15340" w="4612">
                  <a:moveTo>
                    <a:pt x="3785" y="652"/>
                  </a:moveTo>
                  <a:lnTo>
                    <a:pt x="3860" y="4036"/>
                  </a:lnTo>
                  <a:cubicBezTo>
                    <a:pt x="3860" y="4036"/>
                    <a:pt x="4386" y="5615"/>
                    <a:pt x="4511" y="7144"/>
                  </a:cubicBezTo>
                  <a:cubicBezTo>
                    <a:pt x="4612" y="8673"/>
                    <a:pt x="4085" y="14888"/>
                    <a:pt x="4085" y="14888"/>
                  </a:cubicBezTo>
                  <a:cubicBezTo>
                    <a:pt x="4085" y="14888"/>
                    <a:pt x="3559" y="15339"/>
                    <a:pt x="2381" y="15114"/>
                  </a:cubicBezTo>
                  <a:cubicBezTo>
                    <a:pt x="1228" y="14888"/>
                    <a:pt x="802" y="13810"/>
                    <a:pt x="802" y="13810"/>
                  </a:cubicBezTo>
                  <a:cubicBezTo>
                    <a:pt x="802" y="13810"/>
                    <a:pt x="877" y="8798"/>
                    <a:pt x="526" y="6141"/>
                  </a:cubicBezTo>
                  <a:cubicBezTo>
                    <a:pt x="176" y="3510"/>
                    <a:pt x="0" y="1179"/>
                    <a:pt x="0" y="1179"/>
                  </a:cubicBezTo>
                  <a:cubicBezTo>
                    <a:pt x="0" y="1179"/>
                    <a:pt x="1930" y="1"/>
                    <a:pt x="3785" y="652"/>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15"/>
            <p:cNvSpPr/>
            <p:nvPr/>
          </p:nvSpPr>
          <p:spPr>
            <a:xfrm>
              <a:off x="8197698" y="2691424"/>
              <a:ext cx="417654" cy="1181150"/>
            </a:xfrm>
            <a:custGeom>
              <a:rect b="b" l="l" r="r" t="t"/>
              <a:pathLst>
                <a:path extrusionOk="0" h="28849" w="10201">
                  <a:moveTo>
                    <a:pt x="8371" y="452"/>
                  </a:moveTo>
                  <a:cubicBezTo>
                    <a:pt x="6742" y="1"/>
                    <a:pt x="5990" y="1104"/>
                    <a:pt x="5990" y="1104"/>
                  </a:cubicBezTo>
                  <a:cubicBezTo>
                    <a:pt x="6968" y="1530"/>
                    <a:pt x="6692" y="1805"/>
                    <a:pt x="6692" y="1805"/>
                  </a:cubicBezTo>
                  <a:cubicBezTo>
                    <a:pt x="6692" y="1805"/>
                    <a:pt x="6166" y="2582"/>
                    <a:pt x="4737" y="2983"/>
                  </a:cubicBezTo>
                  <a:cubicBezTo>
                    <a:pt x="3334" y="3384"/>
                    <a:pt x="2406" y="2808"/>
                    <a:pt x="2406" y="2808"/>
                  </a:cubicBezTo>
                  <a:cubicBezTo>
                    <a:pt x="702" y="3735"/>
                    <a:pt x="777" y="6317"/>
                    <a:pt x="878" y="9023"/>
                  </a:cubicBezTo>
                  <a:cubicBezTo>
                    <a:pt x="1003" y="11705"/>
                    <a:pt x="251" y="14512"/>
                    <a:pt x="301" y="17094"/>
                  </a:cubicBezTo>
                  <a:cubicBezTo>
                    <a:pt x="351" y="19675"/>
                    <a:pt x="0" y="27745"/>
                    <a:pt x="0" y="27745"/>
                  </a:cubicBezTo>
                  <a:lnTo>
                    <a:pt x="1479" y="28748"/>
                  </a:lnTo>
                  <a:cubicBezTo>
                    <a:pt x="7494" y="28848"/>
                    <a:pt x="9725" y="25765"/>
                    <a:pt x="9725" y="25765"/>
                  </a:cubicBezTo>
                  <a:cubicBezTo>
                    <a:pt x="9725" y="25765"/>
                    <a:pt x="9900" y="19374"/>
                    <a:pt x="9549" y="15991"/>
                  </a:cubicBezTo>
                  <a:cubicBezTo>
                    <a:pt x="9198" y="12582"/>
                    <a:pt x="9599" y="8196"/>
                    <a:pt x="9900" y="5790"/>
                  </a:cubicBezTo>
                  <a:cubicBezTo>
                    <a:pt x="10201" y="3384"/>
                    <a:pt x="10026" y="928"/>
                    <a:pt x="8371" y="452"/>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15"/>
            <p:cNvSpPr/>
            <p:nvPr/>
          </p:nvSpPr>
          <p:spPr>
            <a:xfrm>
              <a:off x="8194627" y="2845367"/>
              <a:ext cx="158038" cy="434072"/>
            </a:xfrm>
            <a:custGeom>
              <a:rect b="b" l="l" r="r" t="t"/>
              <a:pathLst>
                <a:path extrusionOk="0" h="10602" w="3860">
                  <a:moveTo>
                    <a:pt x="276" y="6892"/>
                  </a:moveTo>
                  <a:cubicBezTo>
                    <a:pt x="276" y="6892"/>
                    <a:pt x="226" y="3384"/>
                    <a:pt x="351" y="2156"/>
                  </a:cubicBezTo>
                  <a:cubicBezTo>
                    <a:pt x="451" y="927"/>
                    <a:pt x="1228" y="0"/>
                    <a:pt x="2281" y="401"/>
                  </a:cubicBezTo>
                  <a:cubicBezTo>
                    <a:pt x="3334" y="802"/>
                    <a:pt x="3559" y="2632"/>
                    <a:pt x="3434" y="4562"/>
                  </a:cubicBezTo>
                  <a:cubicBezTo>
                    <a:pt x="3334" y="6491"/>
                    <a:pt x="3860" y="10602"/>
                    <a:pt x="1755" y="10527"/>
                  </a:cubicBezTo>
                  <a:cubicBezTo>
                    <a:pt x="0" y="10476"/>
                    <a:pt x="276" y="6892"/>
                    <a:pt x="276" y="6892"/>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15"/>
            <p:cNvSpPr/>
            <p:nvPr/>
          </p:nvSpPr>
          <p:spPr>
            <a:xfrm>
              <a:off x="7902178" y="2953086"/>
              <a:ext cx="154967" cy="152961"/>
            </a:xfrm>
            <a:custGeom>
              <a:rect b="b" l="l" r="r" t="t"/>
              <a:pathLst>
                <a:path extrusionOk="0" h="3736" w="3785">
                  <a:moveTo>
                    <a:pt x="3785" y="2106"/>
                  </a:moveTo>
                  <a:cubicBezTo>
                    <a:pt x="3785" y="2106"/>
                    <a:pt x="3484" y="1479"/>
                    <a:pt x="3058" y="1329"/>
                  </a:cubicBezTo>
                  <a:cubicBezTo>
                    <a:pt x="2632" y="1179"/>
                    <a:pt x="2306" y="853"/>
                    <a:pt x="2081" y="427"/>
                  </a:cubicBezTo>
                  <a:cubicBezTo>
                    <a:pt x="1855" y="1"/>
                    <a:pt x="1504" y="577"/>
                    <a:pt x="1730" y="1179"/>
                  </a:cubicBezTo>
                  <a:cubicBezTo>
                    <a:pt x="1955" y="1755"/>
                    <a:pt x="1755" y="1755"/>
                    <a:pt x="1604" y="1755"/>
                  </a:cubicBezTo>
                  <a:cubicBezTo>
                    <a:pt x="1454" y="1755"/>
                    <a:pt x="201" y="552"/>
                    <a:pt x="201" y="552"/>
                  </a:cubicBezTo>
                  <a:cubicBezTo>
                    <a:pt x="201" y="552"/>
                    <a:pt x="0" y="1630"/>
                    <a:pt x="527" y="2256"/>
                  </a:cubicBezTo>
                  <a:cubicBezTo>
                    <a:pt x="1028" y="2883"/>
                    <a:pt x="2782" y="3735"/>
                    <a:pt x="2782" y="3735"/>
                  </a:cubicBezTo>
                  <a:close/>
                </a:path>
              </a:pathLst>
            </a:custGeom>
            <a:solidFill>
              <a:srgbClr val="FCE5C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15"/>
            <p:cNvSpPr/>
            <p:nvPr/>
          </p:nvSpPr>
          <p:spPr>
            <a:xfrm>
              <a:off x="8365970" y="2605241"/>
              <a:ext cx="2088" cy="4135"/>
            </a:xfrm>
            <a:custGeom>
              <a:rect b="b" l="l" r="r" t="t"/>
              <a:pathLst>
                <a:path extrusionOk="0" h="101" w="51">
                  <a:moveTo>
                    <a:pt x="51" y="0"/>
                  </a:moveTo>
                  <a:cubicBezTo>
                    <a:pt x="26" y="76"/>
                    <a:pt x="1" y="101"/>
                    <a:pt x="1" y="101"/>
                  </a:cubicBezTo>
                  <a:cubicBezTo>
                    <a:pt x="1" y="101"/>
                    <a:pt x="26" y="76"/>
                    <a:pt x="51" y="0"/>
                  </a:cubicBezTo>
                  <a:close/>
                </a:path>
              </a:pathLst>
            </a:custGeom>
            <a:solidFill>
              <a:srgbClr val="FCCC8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15"/>
            <p:cNvSpPr/>
            <p:nvPr/>
          </p:nvSpPr>
          <p:spPr>
            <a:xfrm>
              <a:off x="8240810" y="2427716"/>
              <a:ext cx="268869" cy="261704"/>
            </a:xfrm>
            <a:custGeom>
              <a:rect b="b" l="l" r="r" t="t"/>
              <a:pathLst>
                <a:path extrusionOk="0" h="6392" w="6567">
                  <a:moveTo>
                    <a:pt x="3258" y="5264"/>
                  </a:moveTo>
                  <a:cubicBezTo>
                    <a:pt x="3258" y="5264"/>
                    <a:pt x="3785" y="6342"/>
                    <a:pt x="5288" y="6392"/>
                  </a:cubicBezTo>
                  <a:cubicBezTo>
                    <a:pt x="5739" y="5790"/>
                    <a:pt x="6567" y="5088"/>
                    <a:pt x="6516" y="3334"/>
                  </a:cubicBezTo>
                  <a:cubicBezTo>
                    <a:pt x="6441" y="1404"/>
                    <a:pt x="5389" y="301"/>
                    <a:pt x="4035" y="301"/>
                  </a:cubicBezTo>
                  <a:cubicBezTo>
                    <a:pt x="2707" y="301"/>
                    <a:pt x="1729" y="778"/>
                    <a:pt x="426" y="1"/>
                  </a:cubicBezTo>
                  <a:cubicBezTo>
                    <a:pt x="426" y="1"/>
                    <a:pt x="0" y="1404"/>
                    <a:pt x="952" y="1930"/>
                  </a:cubicBezTo>
                  <a:cubicBezTo>
                    <a:pt x="952" y="1930"/>
                    <a:pt x="1754" y="2983"/>
                    <a:pt x="2932" y="2833"/>
                  </a:cubicBezTo>
                  <a:cubicBezTo>
                    <a:pt x="3935" y="2707"/>
                    <a:pt x="2757" y="4236"/>
                    <a:pt x="3108" y="4336"/>
                  </a:cubicBezTo>
                  <a:cubicBezTo>
                    <a:pt x="3459" y="4487"/>
                    <a:pt x="3484" y="3860"/>
                    <a:pt x="3835" y="4111"/>
                  </a:cubicBezTo>
                  <a:cubicBezTo>
                    <a:pt x="4336" y="4437"/>
                    <a:pt x="4035" y="5414"/>
                    <a:pt x="3258" y="5264"/>
                  </a:cubicBez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68" name="Google Shape;1968;p15"/>
          <p:cNvSpPr/>
          <p:nvPr/>
        </p:nvSpPr>
        <p:spPr>
          <a:xfrm>
            <a:off x="5892050" y="239650"/>
            <a:ext cx="1201200" cy="1201200"/>
          </a:xfrm>
          <a:prstGeom prst="ellipse">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15"/>
          <p:cNvSpPr txBox="1"/>
          <p:nvPr>
            <p:ph idx="4294967295" type="title"/>
          </p:nvPr>
        </p:nvSpPr>
        <p:spPr>
          <a:xfrm>
            <a:off x="6031550" y="398650"/>
            <a:ext cx="922200" cy="883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200"/>
              <a:buNone/>
            </a:pPr>
            <a:r>
              <a:rPr lang="en"/>
              <a:t>03</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sp>
        <p:nvSpPr>
          <p:cNvPr id="1974" name="Google Shape;1974;gd89d9f6306_0_0"/>
          <p:cNvSpPr txBox="1"/>
          <p:nvPr>
            <p:ph type="title"/>
          </p:nvPr>
        </p:nvSpPr>
        <p:spPr>
          <a:xfrm>
            <a:off x="704475" y="662175"/>
            <a:ext cx="54660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800"/>
              <a:buNone/>
            </a:pPr>
            <a:r>
              <a:rPr lang="en" sz="3100">
                <a:solidFill>
                  <a:schemeClr val="dk1"/>
                </a:solidFill>
              </a:rPr>
              <a:t>LDA inputs</a:t>
            </a:r>
            <a:endParaRPr sz="3100">
              <a:solidFill>
                <a:schemeClr val="dk1"/>
              </a:solidFill>
            </a:endParaRPr>
          </a:p>
        </p:txBody>
      </p:sp>
      <p:sp>
        <p:nvSpPr>
          <p:cNvPr id="1975" name="Google Shape;1975;gd89d9f6306_0_0"/>
          <p:cNvSpPr txBox="1"/>
          <p:nvPr>
            <p:ph idx="4294967295" type="subTitle"/>
          </p:nvPr>
        </p:nvSpPr>
        <p:spPr>
          <a:xfrm>
            <a:off x="280088" y="1889075"/>
            <a:ext cx="2151600" cy="469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2"/>
              </a:buClr>
              <a:buSzPts val="1100"/>
              <a:buFont typeface="Arial"/>
              <a:buNone/>
            </a:pPr>
            <a:r>
              <a:rPr lang="en" sz="2400">
                <a:solidFill>
                  <a:schemeClr val="accent4"/>
                </a:solidFill>
                <a:latin typeface="Staatliches"/>
                <a:ea typeface="Staatliches"/>
                <a:cs typeface="Staatliches"/>
                <a:sym typeface="Staatliches"/>
              </a:rPr>
              <a:t>Text</a:t>
            </a:r>
            <a:endParaRPr/>
          </a:p>
        </p:txBody>
      </p:sp>
      <p:sp>
        <p:nvSpPr>
          <p:cNvPr id="1976" name="Google Shape;1976;gd89d9f6306_0_0"/>
          <p:cNvSpPr txBox="1"/>
          <p:nvPr>
            <p:ph idx="4294967295" type="subTitle"/>
          </p:nvPr>
        </p:nvSpPr>
        <p:spPr>
          <a:xfrm>
            <a:off x="2250338" y="1889075"/>
            <a:ext cx="2151600" cy="469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2"/>
              </a:buClr>
              <a:buSzPts val="1100"/>
              <a:buFont typeface="Arial"/>
              <a:buNone/>
            </a:pPr>
            <a:r>
              <a:rPr lang="en" sz="2400">
                <a:solidFill>
                  <a:schemeClr val="accent4"/>
                </a:solidFill>
                <a:latin typeface="Staatliches"/>
                <a:ea typeface="Staatliches"/>
                <a:cs typeface="Staatliches"/>
                <a:sym typeface="Staatliches"/>
              </a:rPr>
              <a:t>Corpus</a:t>
            </a:r>
            <a:endParaRPr/>
          </a:p>
        </p:txBody>
      </p:sp>
      <p:sp>
        <p:nvSpPr>
          <p:cNvPr id="1977" name="Google Shape;1977;gd89d9f6306_0_0"/>
          <p:cNvSpPr txBox="1"/>
          <p:nvPr>
            <p:ph idx="4294967295" type="subTitle"/>
          </p:nvPr>
        </p:nvSpPr>
        <p:spPr>
          <a:xfrm>
            <a:off x="4401938" y="1889075"/>
            <a:ext cx="2151600" cy="469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2"/>
              </a:buClr>
              <a:buSzPts val="1100"/>
              <a:buFont typeface="Arial"/>
              <a:buNone/>
            </a:pPr>
            <a:r>
              <a:rPr lang="en" sz="2400">
                <a:solidFill>
                  <a:schemeClr val="accent4"/>
                </a:solidFill>
                <a:latin typeface="Staatliches"/>
                <a:ea typeface="Staatliches"/>
                <a:cs typeface="Staatliches"/>
                <a:sym typeface="Staatliches"/>
              </a:rPr>
              <a:t>id2word</a:t>
            </a:r>
            <a:endParaRPr/>
          </a:p>
        </p:txBody>
      </p:sp>
      <p:sp>
        <p:nvSpPr>
          <p:cNvPr id="1978" name="Google Shape;1978;gd89d9f6306_0_0"/>
          <p:cNvSpPr txBox="1"/>
          <p:nvPr>
            <p:ph idx="4294967295" type="subTitle"/>
          </p:nvPr>
        </p:nvSpPr>
        <p:spPr>
          <a:xfrm>
            <a:off x="6604263" y="1889075"/>
            <a:ext cx="2151600" cy="469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2"/>
              </a:buClr>
              <a:buSzPts val="1100"/>
              <a:buFont typeface="Arial"/>
              <a:buNone/>
            </a:pPr>
            <a:r>
              <a:rPr lang="en" sz="2400">
                <a:solidFill>
                  <a:schemeClr val="accent4"/>
                </a:solidFill>
                <a:latin typeface="Staatliches"/>
                <a:ea typeface="Staatliches"/>
                <a:cs typeface="Staatliches"/>
                <a:sym typeface="Staatliches"/>
              </a:rPr>
              <a:t>num_topics</a:t>
            </a:r>
            <a:endParaRPr/>
          </a:p>
        </p:txBody>
      </p:sp>
      <p:sp>
        <p:nvSpPr>
          <p:cNvPr id="1979" name="Google Shape;1979;gd89d9f6306_0_0"/>
          <p:cNvSpPr txBox="1"/>
          <p:nvPr/>
        </p:nvSpPr>
        <p:spPr>
          <a:xfrm>
            <a:off x="515600" y="2366375"/>
            <a:ext cx="1833000" cy="1046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ato"/>
                <a:ea typeface="Lato"/>
                <a:cs typeface="Lato"/>
                <a:sym typeface="Lato"/>
              </a:rPr>
              <a:t>cleaned questions, stop-word removal, bi-grams, lemmatization</a:t>
            </a:r>
            <a:endParaRPr sz="1000">
              <a:latin typeface="Nunito"/>
              <a:ea typeface="Nunito"/>
              <a:cs typeface="Nunito"/>
              <a:sym typeface="Nunito"/>
            </a:endParaRPr>
          </a:p>
        </p:txBody>
      </p:sp>
      <p:sp>
        <p:nvSpPr>
          <p:cNvPr id="1980" name="Google Shape;1980;gd89d9f6306_0_0"/>
          <p:cNvSpPr txBox="1"/>
          <p:nvPr/>
        </p:nvSpPr>
        <p:spPr>
          <a:xfrm>
            <a:off x="2576525" y="2366375"/>
            <a:ext cx="1833000" cy="1477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ato"/>
                <a:ea typeface="Lato"/>
                <a:cs typeface="Lato"/>
                <a:sym typeface="Lato"/>
              </a:rPr>
              <a:t>Each word in the corpus has its own id; each word in each question has a count for how many times it occurs</a:t>
            </a:r>
            <a:endParaRPr sz="1000">
              <a:latin typeface="Nunito"/>
              <a:ea typeface="Nunito"/>
              <a:cs typeface="Nunito"/>
              <a:sym typeface="Nunito"/>
            </a:endParaRPr>
          </a:p>
        </p:txBody>
      </p:sp>
      <p:sp>
        <p:nvSpPr>
          <p:cNvPr id="1981" name="Google Shape;1981;gd89d9f6306_0_0"/>
          <p:cNvSpPr txBox="1"/>
          <p:nvPr/>
        </p:nvSpPr>
        <p:spPr>
          <a:xfrm>
            <a:off x="4637450" y="2366375"/>
            <a:ext cx="1833000" cy="1046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ato"/>
                <a:ea typeface="Lato"/>
                <a:cs typeface="Lato"/>
                <a:sym typeface="Lato"/>
              </a:rPr>
              <a:t>keeps track of the unique ID for each word in the body of text</a:t>
            </a:r>
            <a:endParaRPr sz="1000">
              <a:latin typeface="Nunito"/>
              <a:ea typeface="Nunito"/>
              <a:cs typeface="Nunito"/>
              <a:sym typeface="Nunito"/>
            </a:endParaRPr>
          </a:p>
        </p:txBody>
      </p:sp>
      <p:sp>
        <p:nvSpPr>
          <p:cNvPr id="1982" name="Google Shape;1982;gd89d9f6306_0_0"/>
          <p:cNvSpPr txBox="1"/>
          <p:nvPr/>
        </p:nvSpPr>
        <p:spPr>
          <a:xfrm>
            <a:off x="6756175" y="2366375"/>
            <a:ext cx="1833000" cy="1046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ato"/>
                <a:ea typeface="Lato"/>
                <a:cs typeface="Lato"/>
                <a:sym typeface="Lato"/>
              </a:rPr>
              <a:t>The number of </a:t>
            </a:r>
            <a:r>
              <a:rPr lang="en">
                <a:solidFill>
                  <a:schemeClr val="dk1"/>
                </a:solidFill>
                <a:latin typeface="Lato"/>
                <a:ea typeface="Lato"/>
                <a:cs typeface="Lato"/>
                <a:sym typeface="Lato"/>
              </a:rPr>
              <a:t>topics you wish for your LDA model to return as output</a:t>
            </a:r>
            <a:endParaRPr sz="1000">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gd89d9f6306_0_13"/>
          <p:cNvSpPr txBox="1"/>
          <p:nvPr>
            <p:ph idx="4294967295" type="subTitle"/>
          </p:nvPr>
        </p:nvSpPr>
        <p:spPr>
          <a:xfrm>
            <a:off x="6604263" y="1889075"/>
            <a:ext cx="2151600" cy="469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2"/>
              </a:buClr>
              <a:buSzPts val="1100"/>
              <a:buFont typeface="Arial"/>
              <a:buNone/>
            </a:pPr>
            <a:r>
              <a:rPr lang="en" sz="2400">
                <a:solidFill>
                  <a:schemeClr val="accent4"/>
                </a:solidFill>
                <a:latin typeface="Staatliches"/>
                <a:ea typeface="Staatliches"/>
                <a:cs typeface="Staatliches"/>
                <a:sym typeface="Staatliches"/>
              </a:rPr>
              <a:t>num_topics</a:t>
            </a:r>
            <a:endParaRPr/>
          </a:p>
        </p:txBody>
      </p:sp>
      <p:sp>
        <p:nvSpPr>
          <p:cNvPr id="1988" name="Google Shape;1988;gd89d9f6306_0_13"/>
          <p:cNvSpPr txBox="1"/>
          <p:nvPr/>
        </p:nvSpPr>
        <p:spPr>
          <a:xfrm>
            <a:off x="6756175" y="2366375"/>
            <a:ext cx="1833000" cy="1046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The number of topics you wish for your LDA model to return as output</a:t>
            </a:r>
            <a:endParaRPr sz="1000">
              <a:solidFill>
                <a:schemeClr val="lt1"/>
              </a:solidFill>
              <a:latin typeface="Nunito"/>
              <a:ea typeface="Nunito"/>
              <a:cs typeface="Nunito"/>
              <a:sym typeface="Nunito"/>
            </a:endParaRPr>
          </a:p>
        </p:txBody>
      </p:sp>
      <p:sp>
        <p:nvSpPr>
          <p:cNvPr id="1989" name="Google Shape;1989;gd89d9f6306_0_13"/>
          <p:cNvSpPr/>
          <p:nvPr/>
        </p:nvSpPr>
        <p:spPr>
          <a:xfrm>
            <a:off x="747200" y="1491575"/>
            <a:ext cx="3863100" cy="867300"/>
          </a:xfrm>
          <a:prstGeom prst="roundRect">
            <a:avLst>
              <a:gd fmla="val 9831" name="adj"/>
            </a:avLst>
          </a:prstGeom>
          <a:solidFill>
            <a:schemeClr val="accent2"/>
          </a:solid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solidFill>
                  <a:schemeClr val="accent4"/>
                </a:solidFill>
                <a:latin typeface="Lato"/>
                <a:ea typeface="Lato"/>
                <a:cs typeface="Lato"/>
                <a:sym typeface="Lato"/>
              </a:rPr>
              <a:t>Lens 1:</a:t>
            </a:r>
            <a:r>
              <a:rPr lang="en">
                <a:solidFill>
                  <a:schemeClr val="accent4"/>
                </a:solidFill>
                <a:latin typeface="Lato"/>
                <a:ea typeface="Lato"/>
                <a:cs typeface="Lato"/>
                <a:sym typeface="Lato"/>
              </a:rPr>
              <a:t> </a:t>
            </a:r>
            <a:endParaRPr>
              <a:solidFill>
                <a:schemeClr val="accent4"/>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Lato"/>
                <a:ea typeface="Lato"/>
                <a:cs typeface="Lato"/>
                <a:sym typeface="Lato"/>
              </a:rPr>
              <a:t>Coherence score of the model or how similar the words of each topic are semantically</a:t>
            </a:r>
            <a:endParaRPr i="0" sz="1400" u="none" cap="none" strike="noStrike">
              <a:solidFill>
                <a:schemeClr val="dk1"/>
              </a:solidFill>
              <a:latin typeface="Lato"/>
              <a:ea typeface="Lato"/>
              <a:cs typeface="Lato"/>
              <a:sym typeface="Lato"/>
            </a:endParaRPr>
          </a:p>
        </p:txBody>
      </p:sp>
      <p:sp>
        <p:nvSpPr>
          <p:cNvPr id="1990" name="Google Shape;1990;gd89d9f6306_0_13"/>
          <p:cNvSpPr/>
          <p:nvPr/>
        </p:nvSpPr>
        <p:spPr>
          <a:xfrm>
            <a:off x="747200" y="2582250"/>
            <a:ext cx="3863100" cy="867300"/>
          </a:xfrm>
          <a:prstGeom prst="roundRect">
            <a:avLst>
              <a:gd fmla="val 9831" name="adj"/>
            </a:avLst>
          </a:prstGeom>
          <a:solidFill>
            <a:schemeClr val="accent2"/>
          </a:solid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400"/>
              <a:buFont typeface="Arial"/>
              <a:buNone/>
            </a:pPr>
            <a:r>
              <a:rPr b="1" lang="en">
                <a:solidFill>
                  <a:schemeClr val="accent4"/>
                </a:solidFill>
                <a:latin typeface="Lato"/>
                <a:ea typeface="Lato"/>
                <a:cs typeface="Lato"/>
                <a:sym typeface="Lato"/>
              </a:rPr>
              <a:t>Lens</a:t>
            </a:r>
            <a:r>
              <a:rPr b="1" lang="en">
                <a:solidFill>
                  <a:schemeClr val="accent4"/>
                </a:solidFill>
                <a:latin typeface="Lato"/>
                <a:ea typeface="Lato"/>
                <a:cs typeface="Lato"/>
                <a:sym typeface="Lato"/>
              </a:rPr>
              <a:t> 2:</a:t>
            </a:r>
            <a:r>
              <a:rPr lang="en">
                <a:solidFill>
                  <a:schemeClr val="accent4"/>
                </a:solidFill>
                <a:latin typeface="Lato"/>
                <a:ea typeface="Lato"/>
                <a:cs typeface="Lato"/>
                <a:sym typeface="Lato"/>
              </a:rPr>
              <a:t> </a:t>
            </a:r>
            <a:endParaRPr>
              <a:solidFill>
                <a:schemeClr val="accent4"/>
              </a:solidFill>
              <a:latin typeface="Lato"/>
              <a:ea typeface="Lato"/>
              <a:cs typeface="Lato"/>
              <a:sym typeface="Lato"/>
            </a:endParaRPr>
          </a:p>
          <a:p>
            <a:pPr indent="0" lvl="0" marL="0" rtl="0" algn="l">
              <a:spcBef>
                <a:spcPts val="0"/>
              </a:spcBef>
              <a:spcAft>
                <a:spcPts val="0"/>
              </a:spcAft>
              <a:buClr>
                <a:schemeClr val="dk2"/>
              </a:buClr>
              <a:buSzPts val="1400"/>
              <a:buFont typeface="Arial"/>
              <a:buNone/>
            </a:pPr>
            <a:r>
              <a:rPr lang="en">
                <a:solidFill>
                  <a:schemeClr val="dk1"/>
                </a:solidFill>
                <a:latin typeface="Lato"/>
                <a:ea typeface="Lato"/>
                <a:cs typeface="Lato"/>
                <a:sym typeface="Lato"/>
              </a:rPr>
              <a:t>Visualization of the topics in two-dimensional space, are they clearly separable?</a:t>
            </a:r>
            <a:endParaRPr b="0" i="0" sz="1400" u="none" cap="none" strike="noStrike">
              <a:solidFill>
                <a:srgbClr val="000000"/>
              </a:solidFill>
              <a:latin typeface="Arial"/>
              <a:ea typeface="Arial"/>
              <a:cs typeface="Arial"/>
              <a:sym typeface="Arial"/>
            </a:endParaRPr>
          </a:p>
        </p:txBody>
      </p:sp>
      <p:sp>
        <p:nvSpPr>
          <p:cNvPr id="1991" name="Google Shape;1991;gd89d9f6306_0_13"/>
          <p:cNvSpPr/>
          <p:nvPr/>
        </p:nvSpPr>
        <p:spPr>
          <a:xfrm>
            <a:off x="747200" y="3672925"/>
            <a:ext cx="3863100" cy="867300"/>
          </a:xfrm>
          <a:prstGeom prst="roundRect">
            <a:avLst>
              <a:gd fmla="val 9831" name="adj"/>
            </a:avLst>
          </a:prstGeom>
          <a:solidFill>
            <a:schemeClr val="accent2"/>
          </a:solid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400"/>
              <a:buFont typeface="Arial"/>
              <a:buNone/>
            </a:pPr>
            <a:r>
              <a:rPr b="1" lang="en">
                <a:solidFill>
                  <a:schemeClr val="accent4"/>
                </a:solidFill>
                <a:latin typeface="Lato"/>
                <a:ea typeface="Lato"/>
                <a:cs typeface="Lato"/>
                <a:sym typeface="Lato"/>
              </a:rPr>
              <a:t>Lens</a:t>
            </a:r>
            <a:r>
              <a:rPr b="1" lang="en">
                <a:solidFill>
                  <a:schemeClr val="accent4"/>
                </a:solidFill>
                <a:latin typeface="Lato"/>
                <a:ea typeface="Lato"/>
                <a:cs typeface="Lato"/>
                <a:sym typeface="Lato"/>
              </a:rPr>
              <a:t> 3:</a:t>
            </a:r>
            <a:r>
              <a:rPr lang="en">
                <a:solidFill>
                  <a:schemeClr val="accent4"/>
                </a:solidFill>
                <a:latin typeface="Lato"/>
                <a:ea typeface="Lato"/>
                <a:cs typeface="Lato"/>
                <a:sym typeface="Lato"/>
              </a:rPr>
              <a:t> </a:t>
            </a:r>
            <a:endParaRPr>
              <a:solidFill>
                <a:schemeClr val="accent4"/>
              </a:solidFill>
              <a:latin typeface="Lato"/>
              <a:ea typeface="Lato"/>
              <a:cs typeface="Lato"/>
              <a:sym typeface="Lato"/>
            </a:endParaRPr>
          </a:p>
          <a:p>
            <a:pPr indent="0" lvl="0" marL="0" rtl="0" algn="l">
              <a:spcBef>
                <a:spcPts val="0"/>
              </a:spcBef>
              <a:spcAft>
                <a:spcPts val="0"/>
              </a:spcAft>
              <a:buClr>
                <a:schemeClr val="dk2"/>
              </a:buClr>
              <a:buSzPts val="1400"/>
              <a:buFont typeface="Arial"/>
              <a:buNone/>
            </a:pPr>
            <a:r>
              <a:rPr lang="en">
                <a:solidFill>
                  <a:schemeClr val="dk1"/>
                </a:solidFill>
                <a:latin typeface="Lato"/>
                <a:ea typeface="Lato"/>
                <a:cs typeface="Lato"/>
                <a:sym typeface="Lato"/>
              </a:rPr>
              <a:t>Natural number of topics or domains that we tagged from our sources</a:t>
            </a:r>
            <a:endParaRPr>
              <a:solidFill>
                <a:schemeClr val="dk1"/>
              </a:solidFill>
              <a:latin typeface="Lato"/>
              <a:ea typeface="Lato"/>
              <a:cs typeface="Lato"/>
              <a:sym typeface="Lato"/>
            </a:endParaRPr>
          </a:p>
        </p:txBody>
      </p:sp>
      <p:cxnSp>
        <p:nvCxnSpPr>
          <p:cNvPr id="1992" name="Google Shape;1992;gd89d9f6306_0_13"/>
          <p:cNvCxnSpPr>
            <a:stCxn id="1989" idx="3"/>
            <a:endCxn id="1988" idx="1"/>
          </p:cNvCxnSpPr>
          <p:nvPr/>
        </p:nvCxnSpPr>
        <p:spPr>
          <a:xfrm>
            <a:off x="4610300" y="1925225"/>
            <a:ext cx="2145900" cy="964500"/>
          </a:xfrm>
          <a:prstGeom prst="straightConnector1">
            <a:avLst/>
          </a:prstGeom>
          <a:noFill/>
          <a:ln cap="flat" cmpd="sng" w="19050">
            <a:solidFill>
              <a:schemeClr val="dk1"/>
            </a:solidFill>
            <a:prstDash val="solid"/>
            <a:round/>
            <a:headEnd len="med" w="med" type="none"/>
            <a:tailEnd len="med" w="med" type="none"/>
          </a:ln>
        </p:spPr>
      </p:cxnSp>
      <p:cxnSp>
        <p:nvCxnSpPr>
          <p:cNvPr id="1993" name="Google Shape;1993;gd89d9f6306_0_13"/>
          <p:cNvCxnSpPr>
            <a:stCxn id="1991" idx="3"/>
            <a:endCxn id="1988" idx="1"/>
          </p:cNvCxnSpPr>
          <p:nvPr/>
        </p:nvCxnSpPr>
        <p:spPr>
          <a:xfrm flipH="1" rot="10800000">
            <a:off x="4610300" y="2889775"/>
            <a:ext cx="2145900" cy="1216800"/>
          </a:xfrm>
          <a:prstGeom prst="straightConnector1">
            <a:avLst/>
          </a:prstGeom>
          <a:noFill/>
          <a:ln cap="flat" cmpd="sng" w="19050">
            <a:solidFill>
              <a:schemeClr val="dk1"/>
            </a:solidFill>
            <a:prstDash val="solid"/>
            <a:round/>
            <a:headEnd len="med" w="med" type="none"/>
            <a:tailEnd len="med" w="med" type="none"/>
          </a:ln>
        </p:spPr>
      </p:cxnSp>
      <p:cxnSp>
        <p:nvCxnSpPr>
          <p:cNvPr id="1994" name="Google Shape;1994;gd89d9f6306_0_13"/>
          <p:cNvCxnSpPr>
            <a:stCxn id="1990" idx="3"/>
            <a:endCxn id="1988" idx="1"/>
          </p:cNvCxnSpPr>
          <p:nvPr/>
        </p:nvCxnSpPr>
        <p:spPr>
          <a:xfrm flipH="1" rot="10800000">
            <a:off x="4610300" y="2889600"/>
            <a:ext cx="2145900" cy="126300"/>
          </a:xfrm>
          <a:prstGeom prst="straightConnector1">
            <a:avLst/>
          </a:prstGeom>
          <a:noFill/>
          <a:ln cap="flat" cmpd="sng" w="19050">
            <a:solidFill>
              <a:schemeClr val="dk1"/>
            </a:solidFill>
            <a:prstDash val="solid"/>
            <a:round/>
            <a:headEnd len="med" w="med" type="none"/>
            <a:tailEnd len="med" w="med" type="none"/>
          </a:ln>
        </p:spPr>
      </p:cxnSp>
      <p:sp>
        <p:nvSpPr>
          <p:cNvPr id="1995" name="Google Shape;1995;gd89d9f6306_0_13"/>
          <p:cNvSpPr txBox="1"/>
          <p:nvPr>
            <p:ph type="title"/>
          </p:nvPr>
        </p:nvSpPr>
        <p:spPr>
          <a:xfrm>
            <a:off x="704475" y="662175"/>
            <a:ext cx="54660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800"/>
              <a:buNone/>
            </a:pPr>
            <a:r>
              <a:rPr lang="en" sz="3100">
                <a:solidFill>
                  <a:schemeClr val="dk1"/>
                </a:solidFill>
              </a:rPr>
              <a:t>LDA inputs</a:t>
            </a:r>
            <a:endParaRPr sz="31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grpSp>
        <p:nvGrpSpPr>
          <p:cNvPr id="2000" name="Google Shape;2000;p16"/>
          <p:cNvGrpSpPr/>
          <p:nvPr/>
        </p:nvGrpSpPr>
        <p:grpSpPr>
          <a:xfrm>
            <a:off x="494230" y="3353506"/>
            <a:ext cx="2120594" cy="1411306"/>
            <a:chOff x="494230" y="3353506"/>
            <a:chExt cx="2120594" cy="1411306"/>
          </a:xfrm>
        </p:grpSpPr>
        <p:grpSp>
          <p:nvGrpSpPr>
            <p:cNvPr id="2001" name="Google Shape;2001;p16"/>
            <p:cNvGrpSpPr/>
            <p:nvPr/>
          </p:nvGrpSpPr>
          <p:grpSpPr>
            <a:xfrm flipH="1">
              <a:off x="494230" y="3353506"/>
              <a:ext cx="2120594" cy="1316570"/>
              <a:chOff x="8415750" y="3636950"/>
              <a:chExt cx="2169850" cy="1347150"/>
            </a:xfrm>
          </p:grpSpPr>
          <p:sp>
            <p:nvSpPr>
              <p:cNvPr id="2002" name="Google Shape;2002;p16"/>
              <p:cNvSpPr/>
              <p:nvPr/>
            </p:nvSpPr>
            <p:spPr>
              <a:xfrm>
                <a:off x="10585575" y="4166075"/>
                <a:ext cx="25" cy="6925"/>
              </a:xfrm>
              <a:custGeom>
                <a:rect b="b" l="l" r="r" t="t"/>
                <a:pathLst>
                  <a:path extrusionOk="0" h="277" w="1">
                    <a:moveTo>
                      <a:pt x="0" y="1"/>
                    </a:moveTo>
                    <a:cubicBezTo>
                      <a:pt x="0" y="101"/>
                      <a:pt x="0" y="176"/>
                      <a:pt x="0" y="276"/>
                    </a:cubicBezTo>
                    <a:close/>
                  </a:path>
                </a:pathLst>
              </a:custGeom>
              <a:solidFill>
                <a:srgbClr val="00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16"/>
              <p:cNvSpPr/>
              <p:nvPr/>
            </p:nvSpPr>
            <p:spPr>
              <a:xfrm>
                <a:off x="10585575" y="4260075"/>
                <a:ext cx="25" cy="5650"/>
              </a:xfrm>
              <a:custGeom>
                <a:rect b="b" l="l" r="r" t="t"/>
                <a:pathLst>
                  <a:path extrusionOk="0" h="226" w="1">
                    <a:moveTo>
                      <a:pt x="0" y="0"/>
                    </a:moveTo>
                    <a:cubicBezTo>
                      <a:pt x="0" y="75"/>
                      <a:pt x="0" y="150"/>
                      <a:pt x="0" y="226"/>
                    </a:cubicBezTo>
                    <a:close/>
                  </a:path>
                </a:pathLst>
              </a:custGeom>
              <a:solidFill>
                <a:srgbClr val="00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16"/>
              <p:cNvSpPr/>
              <p:nvPr/>
            </p:nvSpPr>
            <p:spPr>
              <a:xfrm>
                <a:off x="8415750" y="4172975"/>
                <a:ext cx="2169850" cy="811125"/>
              </a:xfrm>
              <a:custGeom>
                <a:rect b="b" l="l" r="r" t="t"/>
                <a:pathLst>
                  <a:path extrusionOk="0" h="32445" w="86794">
                    <a:moveTo>
                      <a:pt x="86793" y="0"/>
                    </a:moveTo>
                    <a:cubicBezTo>
                      <a:pt x="86718" y="827"/>
                      <a:pt x="86141" y="1654"/>
                      <a:pt x="85039" y="2281"/>
                    </a:cubicBezTo>
                    <a:lnTo>
                      <a:pt x="41104" y="27645"/>
                    </a:lnTo>
                    <a:cubicBezTo>
                      <a:pt x="39938" y="28321"/>
                      <a:pt x="38397" y="28660"/>
                      <a:pt x="36856" y="28660"/>
                    </a:cubicBezTo>
                    <a:cubicBezTo>
                      <a:pt x="35314" y="28660"/>
                      <a:pt x="33773" y="28321"/>
                      <a:pt x="32607" y="27645"/>
                    </a:cubicBezTo>
                    <a:lnTo>
                      <a:pt x="1780" y="9850"/>
                    </a:lnTo>
                    <a:cubicBezTo>
                      <a:pt x="602" y="9173"/>
                      <a:pt x="26" y="8296"/>
                      <a:pt x="26" y="7419"/>
                    </a:cubicBezTo>
                    <a:lnTo>
                      <a:pt x="26" y="11153"/>
                    </a:lnTo>
                    <a:cubicBezTo>
                      <a:pt x="1" y="12056"/>
                      <a:pt x="602" y="12958"/>
                      <a:pt x="1780" y="13634"/>
                    </a:cubicBezTo>
                    <a:lnTo>
                      <a:pt x="32607" y="31429"/>
                    </a:lnTo>
                    <a:cubicBezTo>
                      <a:pt x="33773" y="32106"/>
                      <a:pt x="35314" y="32444"/>
                      <a:pt x="36856" y="32444"/>
                    </a:cubicBezTo>
                    <a:cubicBezTo>
                      <a:pt x="38397" y="32444"/>
                      <a:pt x="39938" y="32106"/>
                      <a:pt x="41104" y="31429"/>
                    </a:cubicBezTo>
                    <a:lnTo>
                      <a:pt x="85039" y="6066"/>
                    </a:lnTo>
                    <a:cubicBezTo>
                      <a:pt x="86167" y="5414"/>
                      <a:pt x="86743" y="4562"/>
                      <a:pt x="86793" y="3710"/>
                    </a:cubicBezTo>
                    <a:lnTo>
                      <a:pt x="86793" y="3484"/>
                    </a:lnTo>
                    <a:lnTo>
                      <a:pt x="86793" y="0"/>
                    </a:ln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16"/>
              <p:cNvSpPr/>
              <p:nvPr/>
            </p:nvSpPr>
            <p:spPr>
              <a:xfrm>
                <a:off x="8599975" y="3695525"/>
                <a:ext cx="1884100" cy="1088375"/>
              </a:xfrm>
              <a:custGeom>
                <a:rect b="b" l="l" r="r" t="t"/>
                <a:pathLst>
                  <a:path extrusionOk="0" h="43535" w="75364">
                    <a:moveTo>
                      <a:pt x="39324" y="5690"/>
                    </a:moveTo>
                    <a:lnTo>
                      <a:pt x="62256" y="18923"/>
                    </a:lnTo>
                    <a:lnTo>
                      <a:pt x="58973" y="20828"/>
                    </a:lnTo>
                    <a:lnTo>
                      <a:pt x="36040" y="7569"/>
                    </a:lnTo>
                    <a:lnTo>
                      <a:pt x="39324" y="5690"/>
                    </a:lnTo>
                    <a:close/>
                    <a:moveTo>
                      <a:pt x="32757" y="9474"/>
                    </a:moveTo>
                    <a:lnTo>
                      <a:pt x="55715" y="22707"/>
                    </a:lnTo>
                    <a:lnTo>
                      <a:pt x="52432" y="24612"/>
                    </a:lnTo>
                    <a:lnTo>
                      <a:pt x="29474" y="11354"/>
                    </a:lnTo>
                    <a:lnTo>
                      <a:pt x="32757" y="9474"/>
                    </a:lnTo>
                    <a:close/>
                    <a:moveTo>
                      <a:pt x="19649" y="17043"/>
                    </a:moveTo>
                    <a:lnTo>
                      <a:pt x="36040" y="26492"/>
                    </a:lnTo>
                    <a:lnTo>
                      <a:pt x="32757" y="28372"/>
                    </a:lnTo>
                    <a:lnTo>
                      <a:pt x="16366" y="18923"/>
                    </a:lnTo>
                    <a:lnTo>
                      <a:pt x="19649" y="17043"/>
                    </a:lnTo>
                    <a:close/>
                    <a:moveTo>
                      <a:pt x="26216" y="13259"/>
                    </a:moveTo>
                    <a:lnTo>
                      <a:pt x="49148" y="26492"/>
                    </a:lnTo>
                    <a:lnTo>
                      <a:pt x="45865" y="28397"/>
                    </a:lnTo>
                    <a:lnTo>
                      <a:pt x="22933" y="15138"/>
                    </a:lnTo>
                    <a:lnTo>
                      <a:pt x="26216" y="13259"/>
                    </a:lnTo>
                    <a:close/>
                    <a:moveTo>
                      <a:pt x="42607" y="0"/>
                    </a:moveTo>
                    <a:lnTo>
                      <a:pt x="0" y="24612"/>
                    </a:lnTo>
                    <a:lnTo>
                      <a:pt x="32757" y="43535"/>
                    </a:lnTo>
                    <a:lnTo>
                      <a:pt x="75364" y="18923"/>
                    </a:lnTo>
                    <a:lnTo>
                      <a:pt x="65539" y="13259"/>
                    </a:lnTo>
                    <a:lnTo>
                      <a:pt x="62281" y="15138"/>
                    </a:lnTo>
                    <a:lnTo>
                      <a:pt x="49148" y="7569"/>
                    </a:lnTo>
                    <a:lnTo>
                      <a:pt x="52432" y="5690"/>
                    </a:lnTo>
                    <a:lnTo>
                      <a:pt x="42607"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16"/>
              <p:cNvSpPr/>
              <p:nvPr/>
            </p:nvSpPr>
            <p:spPr>
              <a:xfrm>
                <a:off x="10452725" y="3883500"/>
                <a:ext cx="25" cy="3775"/>
              </a:xfrm>
              <a:custGeom>
                <a:rect b="b" l="l" r="r" t="t"/>
                <a:pathLst>
                  <a:path extrusionOk="0" h="151" w="1">
                    <a:moveTo>
                      <a:pt x="1" y="0"/>
                    </a:moveTo>
                    <a:cubicBezTo>
                      <a:pt x="1" y="50"/>
                      <a:pt x="1" y="101"/>
                      <a:pt x="1" y="151"/>
                    </a:cubicBezTo>
                    <a:close/>
                  </a:path>
                </a:pathLst>
              </a:custGeom>
              <a:solidFill>
                <a:srgbClr val="00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16"/>
              <p:cNvSpPr/>
              <p:nvPr/>
            </p:nvSpPr>
            <p:spPr>
              <a:xfrm>
                <a:off x="10452725" y="3977475"/>
                <a:ext cx="25" cy="3175"/>
              </a:xfrm>
              <a:custGeom>
                <a:rect b="b" l="l" r="r" t="t"/>
                <a:pathLst>
                  <a:path extrusionOk="0" h="127" w="1">
                    <a:moveTo>
                      <a:pt x="1" y="1"/>
                    </a:moveTo>
                    <a:cubicBezTo>
                      <a:pt x="1" y="51"/>
                      <a:pt x="1" y="101"/>
                      <a:pt x="1" y="126"/>
                    </a:cubicBezTo>
                    <a:close/>
                  </a:path>
                </a:pathLst>
              </a:custGeom>
              <a:solidFill>
                <a:srgbClr val="00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16"/>
              <p:cNvSpPr/>
              <p:nvPr/>
            </p:nvSpPr>
            <p:spPr>
              <a:xfrm>
                <a:off x="9828675" y="3713550"/>
                <a:ext cx="624075" cy="360450"/>
              </a:xfrm>
              <a:custGeom>
                <a:rect b="b" l="l" r="r" t="t"/>
                <a:pathLst>
                  <a:path extrusionOk="0" h="14418" w="24963">
                    <a:moveTo>
                      <a:pt x="13121" y="3615"/>
                    </a:moveTo>
                    <a:cubicBezTo>
                      <a:pt x="13697" y="3615"/>
                      <a:pt x="14274" y="3741"/>
                      <a:pt x="14712" y="3991"/>
                    </a:cubicBezTo>
                    <a:lnTo>
                      <a:pt x="18071" y="5921"/>
                    </a:lnTo>
                    <a:cubicBezTo>
                      <a:pt x="18948" y="6447"/>
                      <a:pt x="18948" y="7275"/>
                      <a:pt x="18071" y="7776"/>
                    </a:cubicBezTo>
                    <a:lnTo>
                      <a:pt x="17970" y="7826"/>
                    </a:lnTo>
                    <a:cubicBezTo>
                      <a:pt x="17532" y="8077"/>
                      <a:pt x="16955" y="8202"/>
                      <a:pt x="16379" y="8202"/>
                    </a:cubicBezTo>
                    <a:cubicBezTo>
                      <a:pt x="15802" y="8202"/>
                      <a:pt x="15226" y="8077"/>
                      <a:pt x="14787" y="7826"/>
                    </a:cubicBezTo>
                    <a:lnTo>
                      <a:pt x="11429" y="5871"/>
                    </a:lnTo>
                    <a:cubicBezTo>
                      <a:pt x="10552" y="5370"/>
                      <a:pt x="10552" y="4543"/>
                      <a:pt x="11429" y="4041"/>
                    </a:cubicBezTo>
                    <a:lnTo>
                      <a:pt x="11529" y="3991"/>
                    </a:lnTo>
                    <a:cubicBezTo>
                      <a:pt x="11968" y="3741"/>
                      <a:pt x="12544" y="3615"/>
                      <a:pt x="13121" y="3615"/>
                    </a:cubicBezTo>
                    <a:close/>
                    <a:moveTo>
                      <a:pt x="13108" y="0"/>
                    </a:moveTo>
                    <a:cubicBezTo>
                      <a:pt x="12337" y="0"/>
                      <a:pt x="11567" y="169"/>
                      <a:pt x="10978" y="508"/>
                    </a:cubicBezTo>
                    <a:lnTo>
                      <a:pt x="6617" y="3039"/>
                    </a:lnTo>
                    <a:lnTo>
                      <a:pt x="6567" y="3064"/>
                    </a:lnTo>
                    <a:lnTo>
                      <a:pt x="3284" y="4969"/>
                    </a:lnTo>
                    <a:lnTo>
                      <a:pt x="0" y="6848"/>
                    </a:lnTo>
                    <a:lnTo>
                      <a:pt x="13133" y="14417"/>
                    </a:lnTo>
                    <a:lnTo>
                      <a:pt x="16391" y="12538"/>
                    </a:lnTo>
                    <a:lnTo>
                      <a:pt x="19650" y="10633"/>
                    </a:lnTo>
                    <a:lnTo>
                      <a:pt x="24086" y="8077"/>
                    </a:lnTo>
                    <a:cubicBezTo>
                      <a:pt x="24637" y="7776"/>
                      <a:pt x="24938" y="7350"/>
                      <a:pt x="24963" y="6949"/>
                    </a:cubicBezTo>
                    <a:lnTo>
                      <a:pt x="24963" y="6798"/>
                    </a:lnTo>
                    <a:cubicBezTo>
                      <a:pt x="24938" y="6372"/>
                      <a:pt x="24662" y="5946"/>
                      <a:pt x="24086" y="5620"/>
                    </a:cubicBezTo>
                    <a:lnTo>
                      <a:pt x="15238" y="508"/>
                    </a:lnTo>
                    <a:cubicBezTo>
                      <a:pt x="14649" y="169"/>
                      <a:pt x="13879" y="0"/>
                      <a:pt x="13108"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16"/>
              <p:cNvSpPr/>
              <p:nvPr/>
            </p:nvSpPr>
            <p:spPr>
              <a:xfrm>
                <a:off x="8416375" y="3636950"/>
                <a:ext cx="2169225" cy="1252525"/>
              </a:xfrm>
              <a:custGeom>
                <a:rect b="b" l="l" r="r" t="t"/>
                <a:pathLst>
                  <a:path extrusionOk="0" h="50101" w="86769">
                    <a:moveTo>
                      <a:pt x="49951" y="0"/>
                    </a:moveTo>
                    <a:cubicBezTo>
                      <a:pt x="48416" y="0"/>
                      <a:pt x="46881" y="338"/>
                      <a:pt x="45715" y="1015"/>
                    </a:cubicBezTo>
                    <a:lnTo>
                      <a:pt x="1755" y="26379"/>
                    </a:lnTo>
                    <a:cubicBezTo>
                      <a:pt x="577" y="27080"/>
                      <a:pt x="1" y="27958"/>
                      <a:pt x="1" y="28860"/>
                    </a:cubicBezTo>
                    <a:cubicBezTo>
                      <a:pt x="1" y="29737"/>
                      <a:pt x="577" y="30614"/>
                      <a:pt x="1755" y="31291"/>
                    </a:cubicBezTo>
                    <a:lnTo>
                      <a:pt x="32582" y="49086"/>
                    </a:lnTo>
                    <a:cubicBezTo>
                      <a:pt x="33748" y="49762"/>
                      <a:pt x="35289" y="50101"/>
                      <a:pt x="36831" y="50101"/>
                    </a:cubicBezTo>
                    <a:cubicBezTo>
                      <a:pt x="38372" y="50101"/>
                      <a:pt x="39913" y="49762"/>
                      <a:pt x="41079" y="49086"/>
                    </a:cubicBezTo>
                    <a:lnTo>
                      <a:pt x="85014" y="23722"/>
                    </a:lnTo>
                    <a:cubicBezTo>
                      <a:pt x="86116" y="23095"/>
                      <a:pt x="86693" y="22268"/>
                      <a:pt x="86768" y="21441"/>
                    </a:cubicBezTo>
                    <a:lnTo>
                      <a:pt x="86768" y="21166"/>
                    </a:lnTo>
                    <a:cubicBezTo>
                      <a:pt x="86718" y="20314"/>
                      <a:pt x="86142" y="19461"/>
                      <a:pt x="85014" y="18810"/>
                    </a:cubicBezTo>
                    <a:lnTo>
                      <a:pt x="79425" y="15602"/>
                    </a:lnTo>
                    <a:lnTo>
                      <a:pt x="76167" y="13697"/>
                    </a:lnTo>
                    <a:lnTo>
                      <a:pt x="76142" y="13697"/>
                    </a:lnTo>
                    <a:lnTo>
                      <a:pt x="72883" y="15602"/>
                    </a:lnTo>
                    <a:lnTo>
                      <a:pt x="82708" y="21266"/>
                    </a:lnTo>
                    <a:lnTo>
                      <a:pt x="40101" y="45878"/>
                    </a:lnTo>
                    <a:lnTo>
                      <a:pt x="7344" y="26955"/>
                    </a:lnTo>
                    <a:lnTo>
                      <a:pt x="49951" y="2343"/>
                    </a:lnTo>
                    <a:lnTo>
                      <a:pt x="59776" y="8033"/>
                    </a:lnTo>
                    <a:lnTo>
                      <a:pt x="63059" y="6128"/>
                    </a:lnTo>
                    <a:lnTo>
                      <a:pt x="54187" y="1015"/>
                    </a:lnTo>
                    <a:cubicBezTo>
                      <a:pt x="53021" y="338"/>
                      <a:pt x="51486" y="0"/>
                      <a:pt x="49951"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16"/>
              <p:cNvSpPr/>
              <p:nvPr/>
            </p:nvSpPr>
            <p:spPr>
              <a:xfrm>
                <a:off x="10319900" y="3886625"/>
                <a:ext cx="132850" cy="140375"/>
              </a:xfrm>
              <a:custGeom>
                <a:rect b="b" l="l" r="r" t="t"/>
                <a:pathLst>
                  <a:path extrusionOk="0" h="5615" w="5314">
                    <a:moveTo>
                      <a:pt x="5314" y="1"/>
                    </a:moveTo>
                    <a:cubicBezTo>
                      <a:pt x="5289" y="427"/>
                      <a:pt x="4988" y="853"/>
                      <a:pt x="4437" y="1154"/>
                    </a:cubicBezTo>
                    <a:lnTo>
                      <a:pt x="1" y="3710"/>
                    </a:lnTo>
                    <a:lnTo>
                      <a:pt x="26" y="3710"/>
                    </a:lnTo>
                    <a:lnTo>
                      <a:pt x="3284" y="5615"/>
                    </a:lnTo>
                    <a:lnTo>
                      <a:pt x="4437" y="4938"/>
                    </a:lnTo>
                    <a:cubicBezTo>
                      <a:pt x="5013" y="4612"/>
                      <a:pt x="5289" y="4211"/>
                      <a:pt x="5314" y="3785"/>
                    </a:cubicBezTo>
                    <a:lnTo>
                      <a:pt x="5314" y="3760"/>
                    </a:lnTo>
                    <a:lnTo>
                      <a:pt x="5314" y="3635"/>
                    </a:lnTo>
                    <a:lnTo>
                      <a:pt x="5314" y="1"/>
                    </a:ln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16"/>
              <p:cNvSpPr/>
              <p:nvPr/>
            </p:nvSpPr>
            <p:spPr>
              <a:xfrm>
                <a:off x="10092450" y="3803925"/>
                <a:ext cx="209925" cy="114675"/>
              </a:xfrm>
              <a:custGeom>
                <a:rect b="b" l="l" r="r" t="t"/>
                <a:pathLst>
                  <a:path extrusionOk="0" h="4587" w="8397">
                    <a:moveTo>
                      <a:pt x="2570" y="0"/>
                    </a:moveTo>
                    <a:cubicBezTo>
                      <a:pt x="1993" y="0"/>
                      <a:pt x="1417" y="126"/>
                      <a:pt x="978" y="376"/>
                    </a:cubicBezTo>
                    <a:lnTo>
                      <a:pt x="878" y="426"/>
                    </a:lnTo>
                    <a:cubicBezTo>
                      <a:pt x="1" y="928"/>
                      <a:pt x="1" y="1755"/>
                      <a:pt x="878" y="2256"/>
                    </a:cubicBezTo>
                    <a:lnTo>
                      <a:pt x="4236" y="4211"/>
                    </a:lnTo>
                    <a:cubicBezTo>
                      <a:pt x="4675" y="4462"/>
                      <a:pt x="5251" y="4587"/>
                      <a:pt x="5828" y="4587"/>
                    </a:cubicBezTo>
                    <a:cubicBezTo>
                      <a:pt x="6404" y="4587"/>
                      <a:pt x="6981" y="4462"/>
                      <a:pt x="7419" y="4211"/>
                    </a:cubicBezTo>
                    <a:lnTo>
                      <a:pt x="7520" y="4161"/>
                    </a:lnTo>
                    <a:cubicBezTo>
                      <a:pt x="8397" y="3660"/>
                      <a:pt x="8397" y="2832"/>
                      <a:pt x="7520" y="2306"/>
                    </a:cubicBezTo>
                    <a:lnTo>
                      <a:pt x="4161" y="376"/>
                    </a:lnTo>
                    <a:cubicBezTo>
                      <a:pt x="3723" y="126"/>
                      <a:pt x="3146" y="0"/>
                      <a:pt x="2570"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16"/>
              <p:cNvSpPr/>
              <p:nvPr/>
            </p:nvSpPr>
            <p:spPr>
              <a:xfrm>
                <a:off x="9500975" y="3837750"/>
                <a:ext cx="655425" cy="378475"/>
              </a:xfrm>
              <a:custGeom>
                <a:rect b="b" l="l" r="r" t="t"/>
                <a:pathLst>
                  <a:path extrusionOk="0" h="15139" w="26217">
                    <a:moveTo>
                      <a:pt x="3284" y="1"/>
                    </a:moveTo>
                    <a:lnTo>
                      <a:pt x="0" y="1880"/>
                    </a:lnTo>
                    <a:lnTo>
                      <a:pt x="22933" y="15139"/>
                    </a:lnTo>
                    <a:lnTo>
                      <a:pt x="26216" y="13234"/>
                    </a:lnTo>
                    <a:lnTo>
                      <a:pt x="3284"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16"/>
              <p:cNvSpPr/>
              <p:nvPr/>
            </p:nvSpPr>
            <p:spPr>
              <a:xfrm>
                <a:off x="9336800" y="3932375"/>
                <a:ext cx="656050" cy="378475"/>
              </a:xfrm>
              <a:custGeom>
                <a:rect b="b" l="l" r="r" t="t"/>
                <a:pathLst>
                  <a:path extrusionOk="0" h="15139" w="26242">
                    <a:moveTo>
                      <a:pt x="3284" y="0"/>
                    </a:moveTo>
                    <a:lnTo>
                      <a:pt x="1" y="1880"/>
                    </a:lnTo>
                    <a:lnTo>
                      <a:pt x="22959" y="15138"/>
                    </a:lnTo>
                    <a:lnTo>
                      <a:pt x="26242" y="13233"/>
                    </a:lnTo>
                    <a:lnTo>
                      <a:pt x="3284"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16"/>
              <p:cNvSpPr/>
              <p:nvPr/>
            </p:nvSpPr>
            <p:spPr>
              <a:xfrm>
                <a:off x="9173275" y="4026975"/>
                <a:ext cx="655425" cy="378475"/>
              </a:xfrm>
              <a:custGeom>
                <a:rect b="b" l="l" r="r" t="t"/>
                <a:pathLst>
                  <a:path extrusionOk="0" h="15139" w="26217">
                    <a:moveTo>
                      <a:pt x="3284" y="1"/>
                    </a:moveTo>
                    <a:lnTo>
                      <a:pt x="1" y="1880"/>
                    </a:lnTo>
                    <a:lnTo>
                      <a:pt x="22933" y="15139"/>
                    </a:lnTo>
                    <a:lnTo>
                      <a:pt x="26216" y="13234"/>
                    </a:lnTo>
                    <a:lnTo>
                      <a:pt x="3284"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16"/>
              <p:cNvSpPr/>
              <p:nvPr/>
            </p:nvSpPr>
            <p:spPr>
              <a:xfrm>
                <a:off x="9009125" y="4121600"/>
                <a:ext cx="491875" cy="283225"/>
              </a:xfrm>
              <a:custGeom>
                <a:rect b="b" l="l" r="r" t="t"/>
                <a:pathLst>
                  <a:path extrusionOk="0" h="11329" w="19675">
                    <a:moveTo>
                      <a:pt x="3283" y="0"/>
                    </a:moveTo>
                    <a:lnTo>
                      <a:pt x="0" y="1880"/>
                    </a:lnTo>
                    <a:lnTo>
                      <a:pt x="16391" y="11329"/>
                    </a:lnTo>
                    <a:lnTo>
                      <a:pt x="19674" y="9449"/>
                    </a:lnTo>
                    <a:lnTo>
                      <a:pt x="3283"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6" name="Google Shape;2016;p16"/>
            <p:cNvGrpSpPr/>
            <p:nvPr/>
          </p:nvGrpSpPr>
          <p:grpSpPr>
            <a:xfrm flipH="1">
              <a:off x="786303" y="3609772"/>
              <a:ext cx="519650" cy="1050082"/>
              <a:chOff x="5418113" y="2917000"/>
              <a:chExt cx="456995" cy="923474"/>
            </a:xfrm>
          </p:grpSpPr>
          <p:sp>
            <p:nvSpPr>
              <p:cNvPr id="2017" name="Google Shape;2017;p16"/>
              <p:cNvSpPr/>
              <p:nvPr/>
            </p:nvSpPr>
            <p:spPr>
              <a:xfrm>
                <a:off x="5418113" y="3095985"/>
                <a:ext cx="456995" cy="744489"/>
              </a:xfrm>
              <a:custGeom>
                <a:rect b="b" l="l" r="r" t="t"/>
                <a:pathLst>
                  <a:path extrusionOk="0" h="33359" w="20477">
                    <a:moveTo>
                      <a:pt x="18772" y="8772"/>
                    </a:moveTo>
                    <a:lnTo>
                      <a:pt x="18772" y="14612"/>
                    </a:lnTo>
                    <a:lnTo>
                      <a:pt x="18772" y="20602"/>
                    </a:lnTo>
                    <a:cubicBezTo>
                      <a:pt x="16767" y="22306"/>
                      <a:pt x="13309" y="23509"/>
                      <a:pt x="10251" y="23509"/>
                    </a:cubicBezTo>
                    <a:cubicBezTo>
                      <a:pt x="7168" y="23509"/>
                      <a:pt x="3710" y="22306"/>
                      <a:pt x="1705" y="20602"/>
                    </a:cubicBezTo>
                    <a:lnTo>
                      <a:pt x="1705" y="14612"/>
                    </a:lnTo>
                    <a:lnTo>
                      <a:pt x="1705" y="8772"/>
                    </a:lnTo>
                    <a:cubicBezTo>
                      <a:pt x="3710" y="10477"/>
                      <a:pt x="7168" y="11680"/>
                      <a:pt x="10251" y="11680"/>
                    </a:cubicBezTo>
                    <a:cubicBezTo>
                      <a:pt x="13309" y="11680"/>
                      <a:pt x="16767" y="10477"/>
                      <a:pt x="18772" y="8772"/>
                    </a:cubicBezTo>
                    <a:close/>
                    <a:moveTo>
                      <a:pt x="3434" y="0"/>
                    </a:moveTo>
                    <a:cubicBezTo>
                      <a:pt x="1479" y="1655"/>
                      <a:pt x="0" y="4537"/>
                      <a:pt x="0" y="6943"/>
                    </a:cubicBezTo>
                    <a:lnTo>
                      <a:pt x="0" y="27444"/>
                    </a:lnTo>
                    <a:cubicBezTo>
                      <a:pt x="0" y="30552"/>
                      <a:pt x="5564" y="33359"/>
                      <a:pt x="10251" y="33359"/>
                    </a:cubicBezTo>
                    <a:cubicBezTo>
                      <a:pt x="14913" y="33359"/>
                      <a:pt x="20477" y="30552"/>
                      <a:pt x="20477" y="27444"/>
                    </a:cubicBezTo>
                    <a:lnTo>
                      <a:pt x="20477" y="6943"/>
                    </a:lnTo>
                    <a:cubicBezTo>
                      <a:pt x="20477" y="4537"/>
                      <a:pt x="19023" y="1655"/>
                      <a:pt x="17068" y="0"/>
                    </a:cubicBezTo>
                    <a:cubicBezTo>
                      <a:pt x="16918" y="2005"/>
                      <a:pt x="13284" y="3810"/>
                      <a:pt x="10251" y="3810"/>
                    </a:cubicBezTo>
                    <a:cubicBezTo>
                      <a:pt x="7193" y="3810"/>
                      <a:pt x="3584" y="2005"/>
                      <a:pt x="3434" y="0"/>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16"/>
              <p:cNvSpPr/>
              <p:nvPr/>
            </p:nvSpPr>
            <p:spPr>
              <a:xfrm>
                <a:off x="5456142" y="3291753"/>
                <a:ext cx="380937" cy="328915"/>
              </a:xfrm>
              <a:custGeom>
                <a:rect b="b" l="l" r="r" t="t"/>
                <a:pathLst>
                  <a:path extrusionOk="0" h="14738" w="17069">
                    <a:moveTo>
                      <a:pt x="1" y="0"/>
                    </a:moveTo>
                    <a:lnTo>
                      <a:pt x="1" y="5840"/>
                    </a:lnTo>
                    <a:lnTo>
                      <a:pt x="1" y="11830"/>
                    </a:lnTo>
                    <a:cubicBezTo>
                      <a:pt x="2006" y="13534"/>
                      <a:pt x="5464" y="14737"/>
                      <a:pt x="8547" y="14737"/>
                    </a:cubicBezTo>
                    <a:cubicBezTo>
                      <a:pt x="11605" y="14737"/>
                      <a:pt x="15063" y="13534"/>
                      <a:pt x="17068" y="11830"/>
                    </a:cubicBezTo>
                    <a:lnTo>
                      <a:pt x="17068" y="5840"/>
                    </a:lnTo>
                    <a:lnTo>
                      <a:pt x="17068" y="0"/>
                    </a:lnTo>
                    <a:cubicBezTo>
                      <a:pt x="15063" y="1705"/>
                      <a:pt x="11605" y="2908"/>
                      <a:pt x="8547" y="2908"/>
                    </a:cubicBezTo>
                    <a:cubicBezTo>
                      <a:pt x="5464" y="2908"/>
                      <a:pt x="2006" y="1705"/>
                      <a:pt x="1"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16"/>
              <p:cNvSpPr/>
              <p:nvPr/>
            </p:nvSpPr>
            <p:spPr>
              <a:xfrm>
                <a:off x="5494171" y="2917000"/>
                <a:ext cx="304879" cy="176219"/>
              </a:xfrm>
              <a:custGeom>
                <a:rect b="b" l="l" r="r" t="t"/>
                <a:pathLst>
                  <a:path extrusionOk="0" h="7896" w="13661">
                    <a:moveTo>
                      <a:pt x="6843" y="0"/>
                    </a:moveTo>
                    <a:cubicBezTo>
                      <a:pt x="3710" y="0"/>
                      <a:pt x="1" y="1880"/>
                      <a:pt x="1" y="3960"/>
                    </a:cubicBezTo>
                    <a:cubicBezTo>
                      <a:pt x="1" y="6015"/>
                      <a:pt x="3710" y="7895"/>
                      <a:pt x="6843" y="7895"/>
                    </a:cubicBezTo>
                    <a:cubicBezTo>
                      <a:pt x="9951" y="7895"/>
                      <a:pt x="13660" y="6015"/>
                      <a:pt x="13660" y="3960"/>
                    </a:cubicBezTo>
                    <a:cubicBezTo>
                      <a:pt x="13660" y="1880"/>
                      <a:pt x="9951" y="0"/>
                      <a:pt x="6843"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16"/>
              <p:cNvSpPr/>
              <p:nvPr/>
            </p:nvSpPr>
            <p:spPr>
              <a:xfrm>
                <a:off x="5494171" y="3005376"/>
                <a:ext cx="304879" cy="175639"/>
              </a:xfrm>
              <a:custGeom>
                <a:rect b="b" l="l" r="r" t="t"/>
                <a:pathLst>
                  <a:path extrusionOk="0" h="7870" w="13661">
                    <a:moveTo>
                      <a:pt x="1" y="0"/>
                    </a:moveTo>
                    <a:lnTo>
                      <a:pt x="1" y="3935"/>
                    </a:lnTo>
                    <a:cubicBezTo>
                      <a:pt x="1" y="3985"/>
                      <a:pt x="1" y="4010"/>
                      <a:pt x="26" y="4060"/>
                    </a:cubicBezTo>
                    <a:cubicBezTo>
                      <a:pt x="176" y="6065"/>
                      <a:pt x="3785" y="7870"/>
                      <a:pt x="6843" y="7870"/>
                    </a:cubicBezTo>
                    <a:cubicBezTo>
                      <a:pt x="9876" y="7870"/>
                      <a:pt x="13510" y="6065"/>
                      <a:pt x="13660" y="4060"/>
                    </a:cubicBezTo>
                    <a:cubicBezTo>
                      <a:pt x="13660" y="4010"/>
                      <a:pt x="13660" y="3985"/>
                      <a:pt x="13660" y="3935"/>
                    </a:cubicBezTo>
                    <a:lnTo>
                      <a:pt x="13660" y="0"/>
                    </a:lnTo>
                    <a:cubicBezTo>
                      <a:pt x="13660" y="2055"/>
                      <a:pt x="9951" y="3935"/>
                      <a:pt x="6843" y="3935"/>
                    </a:cubicBezTo>
                    <a:cubicBezTo>
                      <a:pt x="3710" y="3935"/>
                      <a:pt x="1" y="2055"/>
                      <a:pt x="1"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1" name="Google Shape;2021;p16"/>
            <p:cNvGrpSpPr/>
            <p:nvPr/>
          </p:nvGrpSpPr>
          <p:grpSpPr>
            <a:xfrm flipH="1">
              <a:off x="494364" y="4154846"/>
              <a:ext cx="381014" cy="609966"/>
              <a:chOff x="5796773" y="3396354"/>
              <a:chExt cx="335075" cy="536423"/>
            </a:xfrm>
          </p:grpSpPr>
          <p:sp>
            <p:nvSpPr>
              <p:cNvPr id="2022" name="Google Shape;2022;p16"/>
              <p:cNvSpPr/>
              <p:nvPr/>
            </p:nvSpPr>
            <p:spPr>
              <a:xfrm>
                <a:off x="5796773" y="3527223"/>
                <a:ext cx="335075" cy="405554"/>
              </a:xfrm>
              <a:custGeom>
                <a:rect b="b" l="l" r="r" t="t"/>
                <a:pathLst>
                  <a:path extrusionOk="0" h="18172" w="15014">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16"/>
              <p:cNvSpPr/>
              <p:nvPr/>
            </p:nvSpPr>
            <p:spPr>
              <a:xfrm>
                <a:off x="5829222" y="3680476"/>
                <a:ext cx="269618" cy="139864"/>
              </a:xfrm>
              <a:custGeom>
                <a:rect b="b" l="l" r="r" t="t"/>
                <a:pathLst>
                  <a:path extrusionOk="0" h="6267" w="12081">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16"/>
              <p:cNvSpPr/>
              <p:nvPr/>
            </p:nvSpPr>
            <p:spPr>
              <a:xfrm>
                <a:off x="5852723" y="3396354"/>
                <a:ext cx="223197" cy="128660"/>
              </a:xfrm>
              <a:custGeom>
                <a:rect b="b" l="l" r="r" t="t"/>
                <a:pathLst>
                  <a:path extrusionOk="0" h="5765" w="10001">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16"/>
              <p:cNvSpPr/>
              <p:nvPr/>
            </p:nvSpPr>
            <p:spPr>
              <a:xfrm>
                <a:off x="5852723" y="3460673"/>
                <a:ext cx="223197" cy="129218"/>
              </a:xfrm>
              <a:custGeom>
                <a:rect b="b" l="l" r="r" t="t"/>
                <a:pathLst>
                  <a:path extrusionOk="0" h="5790" w="10001">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026" name="Google Shape;2026;p16"/>
          <p:cNvSpPr txBox="1"/>
          <p:nvPr>
            <p:ph type="title"/>
          </p:nvPr>
        </p:nvSpPr>
        <p:spPr>
          <a:xfrm>
            <a:off x="704475" y="662175"/>
            <a:ext cx="54660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800"/>
              <a:buNone/>
            </a:pPr>
            <a:r>
              <a:rPr lang="en" sz="3100">
                <a:solidFill>
                  <a:schemeClr val="dk1"/>
                </a:solidFill>
              </a:rPr>
              <a:t>Coherence by </a:t>
            </a:r>
            <a:endParaRPr sz="3100">
              <a:solidFill>
                <a:schemeClr val="dk1"/>
              </a:solidFill>
            </a:endParaRPr>
          </a:p>
          <a:p>
            <a:pPr indent="0" lvl="0" marL="0" rtl="0" algn="l">
              <a:lnSpc>
                <a:spcPct val="100000"/>
              </a:lnSpc>
              <a:spcBef>
                <a:spcPts val="0"/>
              </a:spcBef>
              <a:spcAft>
                <a:spcPts val="0"/>
              </a:spcAft>
              <a:buSzPts val="1800"/>
              <a:buNone/>
            </a:pPr>
            <a:r>
              <a:rPr lang="en" sz="3100">
                <a:solidFill>
                  <a:schemeClr val="dk1"/>
                </a:solidFill>
              </a:rPr>
              <a:t>number of topics</a:t>
            </a:r>
            <a:endParaRPr sz="3100">
              <a:solidFill>
                <a:schemeClr val="dk1"/>
              </a:solidFill>
            </a:endParaRPr>
          </a:p>
        </p:txBody>
      </p:sp>
      <p:pic>
        <p:nvPicPr>
          <p:cNvPr id="2027" name="Google Shape;2027;p16"/>
          <p:cNvPicPr preferRelativeResize="0"/>
          <p:nvPr/>
        </p:nvPicPr>
        <p:blipFill>
          <a:blip r:embed="rId3">
            <a:alphaModFix/>
          </a:blip>
          <a:stretch>
            <a:fillRect/>
          </a:stretch>
        </p:blipFill>
        <p:spPr>
          <a:xfrm>
            <a:off x="3272471" y="1897350"/>
            <a:ext cx="4290275" cy="2867475"/>
          </a:xfrm>
          <a:prstGeom prst="rect">
            <a:avLst/>
          </a:prstGeom>
          <a:noFill/>
          <a:ln>
            <a:noFill/>
          </a:ln>
        </p:spPr>
      </p:pic>
      <p:sp>
        <p:nvSpPr>
          <p:cNvPr id="2028" name="Google Shape;2028;p16"/>
          <p:cNvSpPr/>
          <p:nvPr/>
        </p:nvSpPr>
        <p:spPr>
          <a:xfrm>
            <a:off x="5343475" y="2066275"/>
            <a:ext cx="99900" cy="666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9" name="Google Shape;2029;p16"/>
          <p:cNvGrpSpPr/>
          <p:nvPr/>
        </p:nvGrpSpPr>
        <p:grpSpPr>
          <a:xfrm>
            <a:off x="5343471" y="837105"/>
            <a:ext cx="799296" cy="1229177"/>
            <a:chOff x="7729498" y="4650644"/>
            <a:chExt cx="662272" cy="1018458"/>
          </a:xfrm>
        </p:grpSpPr>
        <p:sp>
          <p:nvSpPr>
            <p:cNvPr id="2030" name="Google Shape;2030;p16"/>
            <p:cNvSpPr/>
            <p:nvPr/>
          </p:nvSpPr>
          <p:spPr>
            <a:xfrm rot="-1930625">
              <a:off x="7752189" y="5520515"/>
              <a:ext cx="168837" cy="104249"/>
            </a:xfrm>
            <a:custGeom>
              <a:rect b="b" l="l" r="r" t="t"/>
              <a:pathLst>
                <a:path extrusionOk="0" h="4287" w="6943">
                  <a:moveTo>
                    <a:pt x="6692" y="1"/>
                  </a:moveTo>
                  <a:lnTo>
                    <a:pt x="0" y="3861"/>
                  </a:lnTo>
                  <a:lnTo>
                    <a:pt x="226" y="4287"/>
                  </a:lnTo>
                  <a:lnTo>
                    <a:pt x="6942" y="402"/>
                  </a:lnTo>
                  <a:lnTo>
                    <a:pt x="6692" y="1"/>
                  </a:lnTo>
                  <a:close/>
                </a:path>
              </a:pathLst>
            </a:custGeom>
            <a:solidFill>
              <a:srgbClr val="E9E5D9"/>
            </a:solidFill>
            <a:ln cap="flat" cmpd="sng" w="19050">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16"/>
            <p:cNvSpPr/>
            <p:nvPr/>
          </p:nvSpPr>
          <p:spPr>
            <a:xfrm rot="-1930625">
              <a:off x="7746067" y="5515565"/>
              <a:ext cx="180436" cy="114268"/>
            </a:xfrm>
            <a:custGeom>
              <a:rect b="b" l="l" r="r" t="t"/>
              <a:pathLst>
                <a:path extrusionOk="0" h="4699" w="742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16"/>
            <p:cNvSpPr/>
            <p:nvPr/>
          </p:nvSpPr>
          <p:spPr>
            <a:xfrm rot="-1930625">
              <a:off x="7992346" y="4871683"/>
              <a:ext cx="263310" cy="327533"/>
            </a:xfrm>
            <a:custGeom>
              <a:rect b="b" l="l" r="r" t="t"/>
              <a:pathLst>
                <a:path extrusionOk="0" h="13469" w="10828">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16"/>
            <p:cNvSpPr/>
            <p:nvPr/>
          </p:nvSpPr>
          <p:spPr>
            <a:xfrm rot="-1930625">
              <a:off x="7869169" y="5237677"/>
              <a:ext cx="174332" cy="218493"/>
            </a:xfrm>
            <a:custGeom>
              <a:rect b="b" l="l" r="r" t="t"/>
              <a:pathLst>
                <a:path extrusionOk="0" h="8985" w="7169">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16"/>
            <p:cNvSpPr/>
            <p:nvPr/>
          </p:nvSpPr>
          <p:spPr>
            <a:xfrm rot="-1930625">
              <a:off x="8145767" y="4711816"/>
              <a:ext cx="178588" cy="218590"/>
            </a:xfrm>
            <a:custGeom>
              <a:rect b="b" l="l" r="r" t="t"/>
              <a:pathLst>
                <a:path extrusionOk="0" h="8989" w="7344">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16"/>
            <p:cNvSpPr/>
            <p:nvPr/>
          </p:nvSpPr>
          <p:spPr>
            <a:xfrm rot="-1930625">
              <a:off x="7877076" y="5302313"/>
              <a:ext cx="136543" cy="141236"/>
            </a:xfrm>
            <a:custGeom>
              <a:rect b="b" l="l" r="r" t="t"/>
              <a:pathLst>
                <a:path extrusionOk="0" h="5808" w="5615">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16"/>
            <p:cNvSpPr/>
            <p:nvPr/>
          </p:nvSpPr>
          <p:spPr>
            <a:xfrm rot="-1930625">
              <a:off x="8125572" y="4785664"/>
              <a:ext cx="173724" cy="163730"/>
            </a:xfrm>
            <a:custGeom>
              <a:rect b="b" l="l" r="r" t="t"/>
              <a:pathLst>
                <a:path extrusionOk="0" h="6733" w="7144">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16"/>
            <p:cNvSpPr/>
            <p:nvPr/>
          </p:nvSpPr>
          <p:spPr>
            <a:xfrm rot="-1930625">
              <a:off x="7880425" y="5353475"/>
              <a:ext cx="88419" cy="109283"/>
            </a:xfrm>
            <a:custGeom>
              <a:rect b="b" l="l" r="r" t="t"/>
              <a:pathLst>
                <a:path extrusionOk="0" h="4494" w="3636">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16"/>
            <p:cNvSpPr/>
            <p:nvPr/>
          </p:nvSpPr>
          <p:spPr>
            <a:xfrm rot="-1930625">
              <a:off x="7847794" y="5393429"/>
              <a:ext cx="109113" cy="95860"/>
            </a:xfrm>
            <a:custGeom>
              <a:rect b="b" l="l" r="r" t="t"/>
              <a:pathLst>
                <a:path extrusionOk="0" h="3942" w="4487">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16"/>
            <p:cNvSpPr/>
            <p:nvPr/>
          </p:nvSpPr>
          <p:spPr>
            <a:xfrm rot="-1930625">
              <a:off x="7821598" y="4988782"/>
              <a:ext cx="455297" cy="387864"/>
            </a:xfrm>
            <a:custGeom>
              <a:rect b="b" l="l" r="r" t="t"/>
              <a:pathLst>
                <a:path extrusionOk="0" h="15950" w="18723">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rgbClr val="FFFFFF"/>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16"/>
            <p:cNvSpPr/>
            <p:nvPr/>
          </p:nvSpPr>
          <p:spPr>
            <a:xfrm rot="-1930625">
              <a:off x="8161368" y="4681576"/>
              <a:ext cx="182868" cy="231260"/>
            </a:xfrm>
            <a:custGeom>
              <a:rect b="b" l="l" r="r" t="t"/>
              <a:pathLst>
                <a:path extrusionOk="0" h="9510" w="752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16"/>
            <p:cNvSpPr/>
            <p:nvPr/>
          </p:nvSpPr>
          <p:spPr>
            <a:xfrm rot="-1930625">
              <a:off x="8015757" y="4840464"/>
              <a:ext cx="252343" cy="337041"/>
            </a:xfrm>
            <a:custGeom>
              <a:rect b="b" l="l" r="r" t="t"/>
              <a:pathLst>
                <a:path extrusionOk="0" h="13860" w="10377">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16"/>
            <p:cNvSpPr/>
            <p:nvPr/>
          </p:nvSpPr>
          <p:spPr>
            <a:xfrm rot="-1930625">
              <a:off x="7871706" y="5075187"/>
              <a:ext cx="302923" cy="299276"/>
            </a:xfrm>
            <a:custGeom>
              <a:rect b="b" l="l" r="r" t="t"/>
              <a:pathLst>
                <a:path extrusionOk="0" h="12307" w="12457">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16"/>
            <p:cNvSpPr/>
            <p:nvPr/>
          </p:nvSpPr>
          <p:spPr>
            <a:xfrm rot="-1930625">
              <a:off x="8059943" y="5287832"/>
              <a:ext cx="15855" cy="56101"/>
            </a:xfrm>
            <a:custGeom>
              <a:rect b="b" l="l" r="r" t="t"/>
              <a:pathLst>
                <a:path extrusionOk="0" h="2307" w="652">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16"/>
            <p:cNvSpPr/>
            <p:nvPr/>
          </p:nvSpPr>
          <p:spPr>
            <a:xfrm rot="-1930625">
              <a:off x="8082994" y="5281282"/>
              <a:ext cx="15247" cy="30494"/>
            </a:xfrm>
            <a:custGeom>
              <a:rect b="b" l="l" r="r" t="t"/>
              <a:pathLst>
                <a:path extrusionOk="0" h="1254" w="627">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16"/>
            <p:cNvSpPr/>
            <p:nvPr/>
          </p:nvSpPr>
          <p:spPr>
            <a:xfrm rot="-1930625">
              <a:off x="8092508" y="5226304"/>
              <a:ext cx="15879" cy="56076"/>
            </a:xfrm>
            <a:custGeom>
              <a:rect b="b" l="l" r="r" t="t"/>
              <a:pathLst>
                <a:path extrusionOk="0" h="2306" w="653">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16"/>
            <p:cNvSpPr/>
            <p:nvPr/>
          </p:nvSpPr>
          <p:spPr>
            <a:xfrm rot="-1930625">
              <a:off x="8116120" y="5219567"/>
              <a:ext cx="14663" cy="30518"/>
            </a:xfrm>
            <a:custGeom>
              <a:rect b="b" l="l" r="r" t="t"/>
              <a:pathLst>
                <a:path extrusionOk="0" h="1255" w="603">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16"/>
            <p:cNvSpPr/>
            <p:nvPr/>
          </p:nvSpPr>
          <p:spPr>
            <a:xfrm rot="-1930625">
              <a:off x="8124913" y="5164196"/>
              <a:ext cx="15879" cy="56708"/>
            </a:xfrm>
            <a:custGeom>
              <a:rect b="b" l="l" r="r" t="t"/>
              <a:pathLst>
                <a:path extrusionOk="0" h="2332" w="653">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16"/>
            <p:cNvSpPr/>
            <p:nvPr/>
          </p:nvSpPr>
          <p:spPr>
            <a:xfrm rot="-1930625">
              <a:off x="8157427" y="5102490"/>
              <a:ext cx="16487" cy="56708"/>
            </a:xfrm>
            <a:custGeom>
              <a:rect b="b" l="l" r="r" t="t"/>
              <a:pathLst>
                <a:path extrusionOk="0" h="2332" w="678">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16"/>
            <p:cNvSpPr/>
            <p:nvPr/>
          </p:nvSpPr>
          <p:spPr>
            <a:xfrm rot="-1930625">
              <a:off x="8181108" y="5096541"/>
              <a:ext cx="14639" cy="29886"/>
            </a:xfrm>
            <a:custGeom>
              <a:rect b="b" l="l" r="r" t="t"/>
              <a:pathLst>
                <a:path extrusionOk="0" h="1229" w="602">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0" name="Google Shape;2050;p16"/>
          <p:cNvSpPr txBox="1"/>
          <p:nvPr/>
        </p:nvSpPr>
        <p:spPr>
          <a:xfrm>
            <a:off x="5987825" y="1096950"/>
            <a:ext cx="1899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Nunito"/>
                <a:ea typeface="Nunito"/>
                <a:cs typeface="Nunito"/>
                <a:sym typeface="Nunito"/>
              </a:rPr>
              <a:t>K = 26</a:t>
            </a:r>
            <a:endParaRPr sz="1300">
              <a:solidFill>
                <a:schemeClr val="dk1"/>
              </a:solidFill>
              <a:latin typeface="Nunito"/>
              <a:ea typeface="Nunito"/>
              <a:cs typeface="Nunito"/>
              <a:sym typeface="Nunito"/>
            </a:endParaRPr>
          </a:p>
          <a:p>
            <a:pPr indent="0" lvl="0" marL="0" rtl="0" algn="ctr">
              <a:spcBef>
                <a:spcPts val="0"/>
              </a:spcBef>
              <a:spcAft>
                <a:spcPts val="0"/>
              </a:spcAft>
              <a:buNone/>
            </a:pPr>
            <a:r>
              <a:rPr lang="en" sz="1300">
                <a:solidFill>
                  <a:schemeClr val="dk1"/>
                </a:solidFill>
                <a:latin typeface="Nunito"/>
                <a:ea typeface="Nunito"/>
                <a:cs typeface="Nunito"/>
                <a:sym typeface="Nunito"/>
              </a:rPr>
              <a:t>(pretty close to our original 29 domains!!)</a:t>
            </a:r>
            <a:endParaRPr sz="1300">
              <a:solidFill>
                <a:schemeClr val="dk1"/>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18"/>
          <p:cNvSpPr txBox="1"/>
          <p:nvPr>
            <p:ph type="title"/>
          </p:nvPr>
        </p:nvSpPr>
        <p:spPr>
          <a:xfrm>
            <a:off x="704475" y="662175"/>
            <a:ext cx="54660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800"/>
              <a:buNone/>
            </a:pPr>
            <a:r>
              <a:rPr lang="en" sz="3100">
                <a:solidFill>
                  <a:schemeClr val="dk1"/>
                </a:solidFill>
              </a:rPr>
              <a:t>Visualizing topics</a:t>
            </a:r>
            <a:endParaRPr sz="3100">
              <a:solidFill>
                <a:schemeClr val="dk1"/>
              </a:solidFill>
            </a:endParaRPr>
          </a:p>
        </p:txBody>
      </p:sp>
      <p:sp>
        <p:nvSpPr>
          <p:cNvPr id="2056" name="Google Shape;2056;p18"/>
          <p:cNvSpPr txBox="1"/>
          <p:nvPr/>
        </p:nvSpPr>
        <p:spPr>
          <a:xfrm>
            <a:off x="7362200" y="1234875"/>
            <a:ext cx="11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Nunito"/>
                <a:ea typeface="Nunito"/>
                <a:cs typeface="Nunito"/>
                <a:sym typeface="Nunito"/>
              </a:rPr>
              <a:t>K = 10</a:t>
            </a:r>
            <a:endParaRPr b="1">
              <a:solidFill>
                <a:schemeClr val="accent4"/>
              </a:solidFill>
              <a:latin typeface="Nunito"/>
              <a:ea typeface="Nunito"/>
              <a:cs typeface="Nunito"/>
              <a:sym typeface="Nunito"/>
            </a:endParaRPr>
          </a:p>
        </p:txBody>
      </p:sp>
      <p:pic>
        <p:nvPicPr>
          <p:cNvPr id="2057" name="Google Shape;2057;p18"/>
          <p:cNvPicPr preferRelativeResize="0"/>
          <p:nvPr/>
        </p:nvPicPr>
        <p:blipFill>
          <a:blip r:embed="rId3">
            <a:alphaModFix/>
          </a:blip>
          <a:stretch>
            <a:fillRect/>
          </a:stretch>
        </p:blipFill>
        <p:spPr>
          <a:xfrm>
            <a:off x="4499150" y="1526550"/>
            <a:ext cx="3817849" cy="3525228"/>
          </a:xfrm>
          <a:prstGeom prst="rect">
            <a:avLst/>
          </a:prstGeom>
          <a:noFill/>
          <a:ln>
            <a:noFill/>
          </a:ln>
        </p:spPr>
      </p:pic>
      <p:pic>
        <p:nvPicPr>
          <p:cNvPr id="2058" name="Google Shape;2058;p18"/>
          <p:cNvPicPr preferRelativeResize="0"/>
          <p:nvPr/>
        </p:nvPicPr>
        <p:blipFill rotWithShape="1">
          <a:blip r:embed="rId4">
            <a:alphaModFix/>
          </a:blip>
          <a:srcRect b="0" l="0" r="3605" t="0"/>
          <a:stretch/>
        </p:blipFill>
        <p:spPr>
          <a:xfrm>
            <a:off x="141300" y="1399825"/>
            <a:ext cx="3680224" cy="3626274"/>
          </a:xfrm>
          <a:prstGeom prst="rect">
            <a:avLst/>
          </a:prstGeom>
          <a:noFill/>
          <a:ln>
            <a:noFill/>
          </a:ln>
        </p:spPr>
      </p:pic>
      <p:sp>
        <p:nvSpPr>
          <p:cNvPr id="2059" name="Google Shape;2059;p18"/>
          <p:cNvSpPr txBox="1"/>
          <p:nvPr/>
        </p:nvSpPr>
        <p:spPr>
          <a:xfrm>
            <a:off x="3388250" y="1234875"/>
            <a:ext cx="11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Nunito"/>
                <a:ea typeface="Nunito"/>
                <a:cs typeface="Nunito"/>
                <a:sym typeface="Nunito"/>
              </a:rPr>
              <a:t>K = 8</a:t>
            </a:r>
            <a:endParaRPr b="1">
              <a:solidFill>
                <a:schemeClr val="accent4"/>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pic>
        <p:nvPicPr>
          <p:cNvPr id="2064" name="Google Shape;2064;gd89d9f6306_0_67"/>
          <p:cNvPicPr preferRelativeResize="0"/>
          <p:nvPr/>
        </p:nvPicPr>
        <p:blipFill>
          <a:blip r:embed="rId3">
            <a:alphaModFix/>
          </a:blip>
          <a:stretch>
            <a:fillRect/>
          </a:stretch>
        </p:blipFill>
        <p:spPr>
          <a:xfrm>
            <a:off x="941150" y="1234875"/>
            <a:ext cx="3635801" cy="3442050"/>
          </a:xfrm>
          <a:prstGeom prst="rect">
            <a:avLst/>
          </a:prstGeom>
          <a:noFill/>
          <a:ln>
            <a:noFill/>
          </a:ln>
        </p:spPr>
      </p:pic>
      <p:sp>
        <p:nvSpPr>
          <p:cNvPr id="2065" name="Google Shape;2065;gd89d9f6306_0_67"/>
          <p:cNvSpPr txBox="1"/>
          <p:nvPr>
            <p:ph type="title"/>
          </p:nvPr>
        </p:nvSpPr>
        <p:spPr>
          <a:xfrm>
            <a:off x="704475" y="662175"/>
            <a:ext cx="54660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800"/>
              <a:buNone/>
            </a:pPr>
            <a:r>
              <a:rPr lang="en" sz="3100">
                <a:solidFill>
                  <a:schemeClr val="dk1"/>
                </a:solidFill>
              </a:rPr>
              <a:t>Visualizing topics</a:t>
            </a:r>
            <a:endParaRPr sz="3100">
              <a:solidFill>
                <a:schemeClr val="dk1"/>
              </a:solidFill>
            </a:endParaRPr>
          </a:p>
        </p:txBody>
      </p:sp>
      <p:sp>
        <p:nvSpPr>
          <p:cNvPr id="2066" name="Google Shape;2066;gd89d9f6306_0_67"/>
          <p:cNvSpPr txBox="1"/>
          <p:nvPr/>
        </p:nvSpPr>
        <p:spPr>
          <a:xfrm>
            <a:off x="4016550" y="1077775"/>
            <a:ext cx="11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Nunito"/>
                <a:ea typeface="Nunito"/>
                <a:cs typeface="Nunito"/>
                <a:sym typeface="Nunito"/>
              </a:rPr>
              <a:t>K = 13</a:t>
            </a:r>
            <a:endParaRPr b="1">
              <a:solidFill>
                <a:schemeClr val="accent4"/>
              </a:solidFill>
              <a:latin typeface="Nunito"/>
              <a:ea typeface="Nunito"/>
              <a:cs typeface="Nunito"/>
              <a:sym typeface="Nunito"/>
            </a:endParaRPr>
          </a:p>
        </p:txBody>
      </p:sp>
      <p:pic>
        <p:nvPicPr>
          <p:cNvPr id="2067" name="Google Shape;2067;gd89d9f6306_0_67"/>
          <p:cNvPicPr preferRelativeResize="0"/>
          <p:nvPr/>
        </p:nvPicPr>
        <p:blipFill>
          <a:blip r:embed="rId4">
            <a:alphaModFix/>
          </a:blip>
          <a:stretch>
            <a:fillRect/>
          </a:stretch>
        </p:blipFill>
        <p:spPr>
          <a:xfrm>
            <a:off x="4851525" y="1234875"/>
            <a:ext cx="3580250" cy="3534100"/>
          </a:xfrm>
          <a:prstGeom prst="rect">
            <a:avLst/>
          </a:prstGeom>
          <a:noFill/>
          <a:ln>
            <a:noFill/>
          </a:ln>
        </p:spPr>
      </p:pic>
      <p:sp>
        <p:nvSpPr>
          <p:cNvPr id="2068" name="Google Shape;2068;gd89d9f6306_0_67"/>
          <p:cNvSpPr txBox="1"/>
          <p:nvPr/>
        </p:nvSpPr>
        <p:spPr>
          <a:xfrm>
            <a:off x="7785950" y="1153975"/>
            <a:ext cx="11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Nunito"/>
                <a:ea typeface="Nunito"/>
                <a:cs typeface="Nunito"/>
                <a:sym typeface="Nunito"/>
              </a:rPr>
              <a:t>K = 26</a:t>
            </a:r>
            <a:endParaRPr b="1">
              <a:solidFill>
                <a:schemeClr val="accent4"/>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gd89d9f6306_0_87"/>
          <p:cNvSpPr txBox="1"/>
          <p:nvPr>
            <p:ph type="title"/>
          </p:nvPr>
        </p:nvSpPr>
        <p:spPr>
          <a:xfrm>
            <a:off x="704475" y="662175"/>
            <a:ext cx="54660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800"/>
              <a:buNone/>
            </a:pPr>
            <a:r>
              <a:rPr lang="en" sz="3100">
                <a:solidFill>
                  <a:schemeClr val="dk1"/>
                </a:solidFill>
              </a:rPr>
              <a:t>A closer look:  Num_Topics=8</a:t>
            </a:r>
            <a:endParaRPr sz="3100">
              <a:solidFill>
                <a:schemeClr val="dk1"/>
              </a:solidFill>
            </a:endParaRPr>
          </a:p>
        </p:txBody>
      </p:sp>
      <p:pic>
        <p:nvPicPr>
          <p:cNvPr id="2074" name="Google Shape;2074;gd89d9f6306_0_87"/>
          <p:cNvPicPr preferRelativeResize="0"/>
          <p:nvPr/>
        </p:nvPicPr>
        <p:blipFill rotWithShape="1">
          <a:blip r:embed="rId3">
            <a:alphaModFix/>
          </a:blip>
          <a:srcRect b="0" l="6585" r="0" t="0"/>
          <a:stretch/>
        </p:blipFill>
        <p:spPr>
          <a:xfrm>
            <a:off x="288825" y="1553925"/>
            <a:ext cx="7902926" cy="1589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sp>
        <p:nvSpPr>
          <p:cNvPr id="2079" name="Google Shape;2079;gd89d9f6306_0_79"/>
          <p:cNvSpPr txBox="1"/>
          <p:nvPr>
            <p:ph type="title"/>
          </p:nvPr>
        </p:nvSpPr>
        <p:spPr>
          <a:xfrm>
            <a:off x="1839000" y="117850"/>
            <a:ext cx="54660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800"/>
              <a:buNone/>
            </a:pPr>
            <a:r>
              <a:rPr lang="en" sz="3100">
                <a:solidFill>
                  <a:schemeClr val="dk1"/>
                </a:solidFill>
              </a:rPr>
              <a:t>A closer look:  Num_Topics=8</a:t>
            </a:r>
            <a:endParaRPr sz="3100">
              <a:solidFill>
                <a:schemeClr val="dk1"/>
              </a:solidFill>
            </a:endParaRPr>
          </a:p>
        </p:txBody>
      </p:sp>
      <p:pic>
        <p:nvPicPr>
          <p:cNvPr id="2080" name="Google Shape;2080;gd89d9f6306_0_79"/>
          <p:cNvPicPr preferRelativeResize="0"/>
          <p:nvPr/>
        </p:nvPicPr>
        <p:blipFill rotWithShape="1">
          <a:blip r:embed="rId3">
            <a:alphaModFix/>
          </a:blip>
          <a:srcRect b="50024" l="0" r="52015" t="0"/>
          <a:stretch/>
        </p:blipFill>
        <p:spPr>
          <a:xfrm>
            <a:off x="212900" y="1493300"/>
            <a:ext cx="2405050" cy="3364900"/>
          </a:xfrm>
          <a:prstGeom prst="rect">
            <a:avLst/>
          </a:prstGeom>
          <a:noFill/>
          <a:ln>
            <a:noFill/>
          </a:ln>
        </p:spPr>
      </p:pic>
      <p:pic>
        <p:nvPicPr>
          <p:cNvPr id="2081" name="Google Shape;2081;gd89d9f6306_0_79"/>
          <p:cNvPicPr preferRelativeResize="0"/>
          <p:nvPr/>
        </p:nvPicPr>
        <p:blipFill rotWithShape="1">
          <a:blip r:embed="rId4">
            <a:alphaModFix/>
          </a:blip>
          <a:srcRect b="50644" l="50717" r="0" t="0"/>
          <a:stretch/>
        </p:blipFill>
        <p:spPr>
          <a:xfrm>
            <a:off x="1733025" y="1480625"/>
            <a:ext cx="2435449" cy="3276563"/>
          </a:xfrm>
          <a:prstGeom prst="rect">
            <a:avLst/>
          </a:prstGeom>
          <a:noFill/>
          <a:ln>
            <a:noFill/>
          </a:ln>
        </p:spPr>
      </p:pic>
      <p:pic>
        <p:nvPicPr>
          <p:cNvPr id="2082" name="Google Shape;2082;gd89d9f6306_0_79"/>
          <p:cNvPicPr preferRelativeResize="0"/>
          <p:nvPr/>
        </p:nvPicPr>
        <p:blipFill rotWithShape="1">
          <a:blip r:embed="rId5">
            <a:alphaModFix/>
          </a:blip>
          <a:srcRect b="0" l="0" r="50455" t="49044"/>
          <a:stretch/>
        </p:blipFill>
        <p:spPr>
          <a:xfrm>
            <a:off x="4064000" y="1438350"/>
            <a:ext cx="2435449" cy="3364900"/>
          </a:xfrm>
          <a:prstGeom prst="rect">
            <a:avLst/>
          </a:prstGeom>
          <a:noFill/>
          <a:ln>
            <a:noFill/>
          </a:ln>
        </p:spPr>
      </p:pic>
      <p:pic>
        <p:nvPicPr>
          <p:cNvPr id="2083" name="Google Shape;2083;gd89d9f6306_0_79"/>
          <p:cNvPicPr preferRelativeResize="0"/>
          <p:nvPr/>
        </p:nvPicPr>
        <p:blipFill rotWithShape="1">
          <a:blip r:embed="rId6">
            <a:alphaModFix/>
          </a:blip>
          <a:srcRect b="0" l="58032" r="0" t="49932"/>
          <a:stretch/>
        </p:blipFill>
        <p:spPr>
          <a:xfrm>
            <a:off x="6114700" y="1447463"/>
            <a:ext cx="2099600" cy="3364924"/>
          </a:xfrm>
          <a:prstGeom prst="rect">
            <a:avLst/>
          </a:prstGeom>
          <a:noFill/>
          <a:ln>
            <a:noFill/>
          </a:ln>
        </p:spPr>
      </p:pic>
      <p:sp>
        <p:nvSpPr>
          <p:cNvPr id="2084" name="Google Shape;2084;gd89d9f6306_0_79"/>
          <p:cNvSpPr txBox="1"/>
          <p:nvPr/>
        </p:nvSpPr>
        <p:spPr>
          <a:xfrm>
            <a:off x="133300" y="4556275"/>
            <a:ext cx="2342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highlight>
                  <a:srgbClr val="FFFFFF"/>
                </a:highlight>
              </a:rPr>
              <a:t>Why would a 2019-nCoV protein sequence in the NCBI database match a protein submitted in 2018?</a:t>
            </a:r>
            <a:endParaRPr sz="1000">
              <a:latin typeface="Nunito"/>
              <a:ea typeface="Nunito"/>
              <a:cs typeface="Nunito"/>
              <a:sym typeface="Nunito"/>
            </a:endParaRPr>
          </a:p>
        </p:txBody>
      </p:sp>
      <p:sp>
        <p:nvSpPr>
          <p:cNvPr id="2085" name="Google Shape;2085;gd89d9f6306_0_79"/>
          <p:cNvSpPr txBox="1"/>
          <p:nvPr/>
        </p:nvSpPr>
        <p:spPr>
          <a:xfrm>
            <a:off x="4168475" y="1067350"/>
            <a:ext cx="243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highlight>
                  <a:srgbClr val="FFFFFF"/>
                </a:highlight>
              </a:rPr>
              <a:t>What are the odds of a false positive or a false negative on a pregnancy test?</a:t>
            </a:r>
            <a:endParaRPr>
              <a:latin typeface="Nunito"/>
              <a:ea typeface="Nunito"/>
              <a:cs typeface="Nunito"/>
              <a:sym typeface="Nunito"/>
            </a:endParaRPr>
          </a:p>
        </p:txBody>
      </p:sp>
      <p:sp>
        <p:nvSpPr>
          <p:cNvPr id="2086" name="Google Shape;2086;gd89d9f6306_0_79"/>
          <p:cNvSpPr txBox="1"/>
          <p:nvPr/>
        </p:nvSpPr>
        <p:spPr>
          <a:xfrm>
            <a:off x="6603875" y="1076900"/>
            <a:ext cx="243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highlight>
                  <a:srgbClr val="FFFFFF"/>
                </a:highlight>
              </a:rPr>
              <a:t>How soon after becoming infected with COVID-19 will I develop symptoms?</a:t>
            </a:r>
            <a:endParaRPr sz="1000">
              <a:latin typeface="Nunito"/>
              <a:ea typeface="Nunito"/>
              <a:cs typeface="Nunito"/>
              <a:sym typeface="Nunito"/>
            </a:endParaRPr>
          </a:p>
        </p:txBody>
      </p:sp>
      <p:sp>
        <p:nvSpPr>
          <p:cNvPr id="2087" name="Google Shape;2087;gd89d9f6306_0_79"/>
          <p:cNvSpPr txBox="1"/>
          <p:nvPr/>
        </p:nvSpPr>
        <p:spPr>
          <a:xfrm>
            <a:off x="4503025" y="4741075"/>
            <a:ext cx="298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highlight>
                  <a:srgbClr val="FFFFFF"/>
                </a:highlight>
              </a:rPr>
              <a:t>Why do so many people believe there is a link between autism and the measles, mumps, and rubella vaccine?</a:t>
            </a:r>
            <a:endParaRPr sz="1300">
              <a:latin typeface="Nunito"/>
              <a:ea typeface="Nunito"/>
              <a:cs typeface="Nunito"/>
              <a:sym typeface="Nunito"/>
            </a:endParaRPr>
          </a:p>
        </p:txBody>
      </p:sp>
      <p:sp>
        <p:nvSpPr>
          <p:cNvPr id="2088" name="Google Shape;2088;gd89d9f6306_0_79"/>
          <p:cNvSpPr txBox="1"/>
          <p:nvPr/>
        </p:nvSpPr>
        <p:spPr>
          <a:xfrm>
            <a:off x="8098525" y="3010550"/>
            <a:ext cx="1045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highlight>
                  <a:srgbClr val="FFFFFF"/>
                </a:highlight>
              </a:rPr>
              <a:t>How to get 5-year-old to consistently cover mouth when coughing?</a:t>
            </a:r>
            <a:endParaRPr sz="1300">
              <a:latin typeface="Nunito"/>
              <a:ea typeface="Nunito"/>
              <a:cs typeface="Nunito"/>
              <a:sym typeface="Nunito"/>
            </a:endParaRPr>
          </a:p>
        </p:txBody>
      </p:sp>
      <p:sp>
        <p:nvSpPr>
          <p:cNvPr id="2089" name="Google Shape;2089;gd89d9f6306_0_79"/>
          <p:cNvSpPr txBox="1"/>
          <p:nvPr/>
        </p:nvSpPr>
        <p:spPr>
          <a:xfrm>
            <a:off x="509500" y="1013500"/>
            <a:ext cx="1966200" cy="600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900">
                <a:solidFill>
                  <a:schemeClr val="dk2"/>
                </a:solidFill>
                <a:highlight>
                  <a:srgbClr val="FFFFFF"/>
                </a:highlight>
              </a:rPr>
              <a:t>What is the process for evaluating the criticality of official travels and meetings?</a:t>
            </a:r>
            <a:endParaRPr sz="1300">
              <a:latin typeface="Nunito"/>
              <a:ea typeface="Nunito"/>
              <a:cs typeface="Nunito"/>
              <a:sym typeface="Nunito"/>
            </a:endParaRPr>
          </a:p>
        </p:txBody>
      </p:sp>
      <p:sp>
        <p:nvSpPr>
          <p:cNvPr id="2090" name="Google Shape;2090;gd89d9f6306_0_79"/>
          <p:cNvSpPr txBox="1"/>
          <p:nvPr/>
        </p:nvSpPr>
        <p:spPr>
          <a:xfrm>
            <a:off x="2610625" y="977600"/>
            <a:ext cx="1557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highlight>
                  <a:srgbClr val="FFFFFF"/>
                </a:highlight>
              </a:rPr>
              <a:t>Can I access someone else's medical records (health records)?</a:t>
            </a:r>
            <a:endParaRPr sz="1300">
              <a:latin typeface="Nunito"/>
              <a:ea typeface="Nunito"/>
              <a:cs typeface="Nunito"/>
              <a:sym typeface="Nunito"/>
            </a:endParaRPr>
          </a:p>
        </p:txBody>
      </p:sp>
      <p:sp>
        <p:nvSpPr>
          <p:cNvPr id="2091" name="Google Shape;2091;gd89d9f6306_0_79"/>
          <p:cNvSpPr txBox="1"/>
          <p:nvPr/>
        </p:nvSpPr>
        <p:spPr>
          <a:xfrm>
            <a:off x="2355125" y="4741075"/>
            <a:ext cx="2199600" cy="461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900">
                <a:solidFill>
                  <a:schemeClr val="dk2"/>
                </a:solidFill>
                <a:highlight>
                  <a:srgbClr val="FFFFFF"/>
                </a:highlight>
                <a:latin typeface="Roboto"/>
                <a:ea typeface="Roboto"/>
                <a:cs typeface="Roboto"/>
                <a:sym typeface="Roboto"/>
              </a:rPr>
              <a:t>Can CPAP devices connected with oxygen sources be used as ventilators?</a:t>
            </a:r>
            <a:endParaRPr sz="1300">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2"/>
          <p:cNvSpPr/>
          <p:nvPr/>
        </p:nvSpPr>
        <p:spPr>
          <a:xfrm>
            <a:off x="4306950" y="1276188"/>
            <a:ext cx="530100" cy="530100"/>
          </a:xfrm>
          <a:prstGeom prst="ellipse">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
          <p:cNvSpPr/>
          <p:nvPr/>
        </p:nvSpPr>
        <p:spPr>
          <a:xfrm>
            <a:off x="4306950" y="3009600"/>
            <a:ext cx="530100" cy="530100"/>
          </a:xfrm>
          <a:prstGeom prst="ellipse">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2"/>
          <p:cNvSpPr/>
          <p:nvPr/>
        </p:nvSpPr>
        <p:spPr>
          <a:xfrm>
            <a:off x="1714200" y="3009600"/>
            <a:ext cx="530100" cy="530100"/>
          </a:xfrm>
          <a:prstGeom prst="ellipse">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2"/>
          <p:cNvSpPr/>
          <p:nvPr/>
        </p:nvSpPr>
        <p:spPr>
          <a:xfrm>
            <a:off x="1714200" y="1276188"/>
            <a:ext cx="530100" cy="530100"/>
          </a:xfrm>
          <a:prstGeom prst="ellipse">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2"/>
          <p:cNvSpPr txBox="1"/>
          <p:nvPr>
            <p:ph type="title"/>
          </p:nvPr>
        </p:nvSpPr>
        <p:spPr>
          <a:xfrm>
            <a:off x="720000" y="445025"/>
            <a:ext cx="5160900" cy="57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600"/>
              <a:buNone/>
            </a:pPr>
            <a:r>
              <a:rPr lang="en"/>
              <a:t>TABLE OF CONTENTS</a:t>
            </a:r>
            <a:endParaRPr/>
          </a:p>
        </p:txBody>
      </p:sp>
      <p:sp>
        <p:nvSpPr>
          <p:cNvPr id="914" name="Google Shape;914;p2"/>
          <p:cNvSpPr txBox="1"/>
          <p:nvPr>
            <p:ph idx="1" type="subTitle"/>
          </p:nvPr>
        </p:nvSpPr>
        <p:spPr>
          <a:xfrm>
            <a:off x="719988" y="3561000"/>
            <a:ext cx="2518500" cy="469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000"/>
              <a:buNone/>
            </a:pPr>
            <a:r>
              <a:rPr lang="en"/>
              <a:t>LDA Topic Modeling</a:t>
            </a:r>
            <a:endParaRPr/>
          </a:p>
        </p:txBody>
      </p:sp>
      <p:sp>
        <p:nvSpPr>
          <p:cNvPr id="915" name="Google Shape;915;p2"/>
          <p:cNvSpPr txBox="1"/>
          <p:nvPr>
            <p:ph idx="2" type="subTitle"/>
          </p:nvPr>
        </p:nvSpPr>
        <p:spPr>
          <a:xfrm>
            <a:off x="720000" y="4030800"/>
            <a:ext cx="2518500" cy="57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lang="en"/>
              <a:t>Topic discovery and question tagging</a:t>
            </a:r>
            <a:endParaRPr/>
          </a:p>
        </p:txBody>
      </p:sp>
      <p:sp>
        <p:nvSpPr>
          <p:cNvPr id="916" name="Google Shape;916;p2"/>
          <p:cNvSpPr txBox="1"/>
          <p:nvPr>
            <p:ph idx="3" type="title"/>
          </p:nvPr>
        </p:nvSpPr>
        <p:spPr>
          <a:xfrm>
            <a:off x="1664250" y="3128550"/>
            <a:ext cx="630000" cy="292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500"/>
              <a:buNone/>
            </a:pPr>
            <a:r>
              <a:rPr lang="en"/>
              <a:t>03</a:t>
            </a:r>
            <a:endParaRPr/>
          </a:p>
        </p:txBody>
      </p:sp>
      <p:sp>
        <p:nvSpPr>
          <p:cNvPr id="917" name="Google Shape;917;p2"/>
          <p:cNvSpPr txBox="1"/>
          <p:nvPr>
            <p:ph idx="4" type="subTitle"/>
          </p:nvPr>
        </p:nvSpPr>
        <p:spPr>
          <a:xfrm>
            <a:off x="3312738" y="3561000"/>
            <a:ext cx="2518500" cy="469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000"/>
              <a:buNone/>
            </a:pPr>
            <a:r>
              <a:rPr lang="en"/>
              <a:t>Discussion</a:t>
            </a:r>
            <a:endParaRPr/>
          </a:p>
        </p:txBody>
      </p:sp>
      <p:sp>
        <p:nvSpPr>
          <p:cNvPr id="918" name="Google Shape;918;p2"/>
          <p:cNvSpPr txBox="1"/>
          <p:nvPr>
            <p:ph idx="5" type="subTitle"/>
          </p:nvPr>
        </p:nvSpPr>
        <p:spPr>
          <a:xfrm>
            <a:off x="3312750" y="4030800"/>
            <a:ext cx="2518500" cy="57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lang="en"/>
              <a:t>Learnings and limitations of our work</a:t>
            </a:r>
            <a:endParaRPr/>
          </a:p>
        </p:txBody>
      </p:sp>
      <p:sp>
        <p:nvSpPr>
          <p:cNvPr id="919" name="Google Shape;919;p2"/>
          <p:cNvSpPr txBox="1"/>
          <p:nvPr>
            <p:ph idx="6" type="title"/>
          </p:nvPr>
        </p:nvSpPr>
        <p:spPr>
          <a:xfrm>
            <a:off x="4257000" y="3128550"/>
            <a:ext cx="630000" cy="292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500"/>
              <a:buNone/>
            </a:pPr>
            <a:r>
              <a:rPr lang="en"/>
              <a:t>04</a:t>
            </a:r>
            <a:endParaRPr/>
          </a:p>
        </p:txBody>
      </p:sp>
      <p:sp>
        <p:nvSpPr>
          <p:cNvPr id="920" name="Google Shape;920;p2"/>
          <p:cNvSpPr txBox="1"/>
          <p:nvPr>
            <p:ph idx="7" type="subTitle"/>
          </p:nvPr>
        </p:nvSpPr>
        <p:spPr>
          <a:xfrm>
            <a:off x="719988" y="1827575"/>
            <a:ext cx="2518500" cy="469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000"/>
              <a:buNone/>
            </a:pPr>
            <a:r>
              <a:rPr lang="en"/>
              <a:t>Preprocessing</a:t>
            </a:r>
            <a:endParaRPr/>
          </a:p>
        </p:txBody>
      </p:sp>
      <p:sp>
        <p:nvSpPr>
          <p:cNvPr id="921" name="Google Shape;921;p2"/>
          <p:cNvSpPr txBox="1"/>
          <p:nvPr>
            <p:ph idx="8" type="subTitle"/>
          </p:nvPr>
        </p:nvSpPr>
        <p:spPr>
          <a:xfrm>
            <a:off x="720000" y="2297375"/>
            <a:ext cx="2518500" cy="57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lang="en"/>
              <a:t>Understanding the text; prepare for modeling</a:t>
            </a:r>
            <a:endParaRPr/>
          </a:p>
        </p:txBody>
      </p:sp>
      <p:sp>
        <p:nvSpPr>
          <p:cNvPr id="922" name="Google Shape;922;p2"/>
          <p:cNvSpPr txBox="1"/>
          <p:nvPr>
            <p:ph idx="9" type="title"/>
          </p:nvPr>
        </p:nvSpPr>
        <p:spPr>
          <a:xfrm>
            <a:off x="1664250" y="1395137"/>
            <a:ext cx="630000" cy="292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500"/>
              <a:buNone/>
            </a:pPr>
            <a:r>
              <a:rPr lang="en"/>
              <a:t>01</a:t>
            </a:r>
            <a:endParaRPr/>
          </a:p>
        </p:txBody>
      </p:sp>
      <p:sp>
        <p:nvSpPr>
          <p:cNvPr id="923" name="Google Shape;923;p2"/>
          <p:cNvSpPr txBox="1"/>
          <p:nvPr>
            <p:ph idx="13" type="subTitle"/>
          </p:nvPr>
        </p:nvSpPr>
        <p:spPr>
          <a:xfrm>
            <a:off x="3312738" y="1827575"/>
            <a:ext cx="2518500" cy="469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000"/>
              <a:buNone/>
            </a:pPr>
            <a:r>
              <a:rPr lang="en"/>
              <a:t>K-means Clustering</a:t>
            </a:r>
            <a:endParaRPr/>
          </a:p>
        </p:txBody>
      </p:sp>
      <p:sp>
        <p:nvSpPr>
          <p:cNvPr id="924" name="Google Shape;924;p2"/>
          <p:cNvSpPr txBox="1"/>
          <p:nvPr>
            <p:ph idx="14" type="subTitle"/>
          </p:nvPr>
        </p:nvSpPr>
        <p:spPr>
          <a:xfrm>
            <a:off x="3312750" y="2297375"/>
            <a:ext cx="2518500" cy="57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lang="en"/>
              <a:t>With and without word embeddings</a:t>
            </a:r>
            <a:endParaRPr/>
          </a:p>
        </p:txBody>
      </p:sp>
      <p:sp>
        <p:nvSpPr>
          <p:cNvPr id="925" name="Google Shape;925;p2"/>
          <p:cNvSpPr txBox="1"/>
          <p:nvPr>
            <p:ph idx="15" type="title"/>
          </p:nvPr>
        </p:nvSpPr>
        <p:spPr>
          <a:xfrm>
            <a:off x="4257000" y="1395132"/>
            <a:ext cx="630000" cy="292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500"/>
              <a:buNone/>
            </a:pPr>
            <a:r>
              <a:rPr lang="en"/>
              <a:t>02</a:t>
            </a:r>
            <a:endParaRPr/>
          </a:p>
        </p:txBody>
      </p:sp>
      <p:grpSp>
        <p:nvGrpSpPr>
          <p:cNvPr id="926" name="Google Shape;926;p2"/>
          <p:cNvGrpSpPr/>
          <p:nvPr/>
        </p:nvGrpSpPr>
        <p:grpSpPr>
          <a:xfrm flipH="1" rot="3284565">
            <a:off x="8569824" y="673825"/>
            <a:ext cx="379811" cy="273288"/>
            <a:chOff x="9549534" y="2313177"/>
            <a:chExt cx="379843" cy="273311"/>
          </a:xfrm>
        </p:grpSpPr>
        <p:sp>
          <p:nvSpPr>
            <p:cNvPr id="927" name="Google Shape;927;p2"/>
            <p:cNvSpPr/>
            <p:nvPr/>
          </p:nvSpPr>
          <p:spPr>
            <a:xfrm>
              <a:off x="9740096" y="2422489"/>
              <a:ext cx="189281" cy="163999"/>
            </a:xfrm>
            <a:custGeom>
              <a:rect b="b" l="l" r="r" t="t"/>
              <a:pathLst>
                <a:path extrusionOk="0" h="2933" w="3385">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2"/>
            <p:cNvSpPr/>
            <p:nvPr/>
          </p:nvSpPr>
          <p:spPr>
            <a:xfrm>
              <a:off x="9740096" y="2313177"/>
              <a:ext cx="189281" cy="218684"/>
            </a:xfrm>
            <a:custGeom>
              <a:rect b="b" l="l" r="r" t="t"/>
              <a:pathLst>
                <a:path extrusionOk="0" h="3911" w="3385">
                  <a:moveTo>
                    <a:pt x="1" y="0"/>
                  </a:moveTo>
                  <a:lnTo>
                    <a:pt x="1" y="3910"/>
                  </a:lnTo>
                  <a:cubicBezTo>
                    <a:pt x="1530" y="3910"/>
                    <a:pt x="3384" y="2983"/>
                    <a:pt x="3384" y="1955"/>
                  </a:cubicBezTo>
                  <a:cubicBezTo>
                    <a:pt x="3384" y="928"/>
                    <a:pt x="1530" y="0"/>
                    <a:pt x="1"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2"/>
            <p:cNvSpPr/>
            <p:nvPr/>
          </p:nvSpPr>
          <p:spPr>
            <a:xfrm>
              <a:off x="9549534" y="2313177"/>
              <a:ext cx="190623" cy="218684"/>
            </a:xfrm>
            <a:custGeom>
              <a:rect b="b" l="l" r="r" t="t"/>
              <a:pathLst>
                <a:path extrusionOk="0" h="3911" w="3409">
                  <a:moveTo>
                    <a:pt x="3409" y="0"/>
                  </a:moveTo>
                  <a:cubicBezTo>
                    <a:pt x="1855" y="0"/>
                    <a:pt x="0" y="928"/>
                    <a:pt x="0" y="1955"/>
                  </a:cubicBezTo>
                  <a:cubicBezTo>
                    <a:pt x="0" y="2983"/>
                    <a:pt x="1855" y="3910"/>
                    <a:pt x="3409" y="3910"/>
                  </a:cubicBezTo>
                  <a:lnTo>
                    <a:pt x="3409"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2"/>
            <p:cNvSpPr/>
            <p:nvPr/>
          </p:nvSpPr>
          <p:spPr>
            <a:xfrm>
              <a:off x="9549534" y="2422489"/>
              <a:ext cx="190623" cy="163999"/>
            </a:xfrm>
            <a:custGeom>
              <a:rect b="b" l="l" r="r" t="t"/>
              <a:pathLst>
                <a:path extrusionOk="0" h="2933" w="3409">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1" name="Google Shape;931;p2"/>
          <p:cNvGrpSpPr/>
          <p:nvPr/>
        </p:nvGrpSpPr>
        <p:grpSpPr>
          <a:xfrm flipH="1">
            <a:off x="8162709" y="229044"/>
            <a:ext cx="269128" cy="194806"/>
            <a:chOff x="10038633" y="2173057"/>
            <a:chExt cx="269128" cy="194806"/>
          </a:xfrm>
        </p:grpSpPr>
        <p:sp>
          <p:nvSpPr>
            <p:cNvPr id="932" name="Google Shape;932;p2"/>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2"/>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2"/>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2"/>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6" name="Google Shape;936;p2"/>
          <p:cNvGrpSpPr/>
          <p:nvPr/>
        </p:nvGrpSpPr>
        <p:grpSpPr>
          <a:xfrm rot="-7564751">
            <a:off x="7583966" y="70695"/>
            <a:ext cx="187826" cy="375631"/>
            <a:chOff x="8858632" y="2449775"/>
            <a:chExt cx="187827" cy="375633"/>
          </a:xfrm>
        </p:grpSpPr>
        <p:sp>
          <p:nvSpPr>
            <p:cNvPr id="937" name="Google Shape;937;p2"/>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2"/>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9" name="Google Shape;939;p2"/>
          <p:cNvGrpSpPr/>
          <p:nvPr/>
        </p:nvGrpSpPr>
        <p:grpSpPr>
          <a:xfrm>
            <a:off x="6249285" y="1172522"/>
            <a:ext cx="1689265" cy="2917206"/>
            <a:chOff x="6354930" y="1181557"/>
            <a:chExt cx="2289287" cy="3953389"/>
          </a:xfrm>
        </p:grpSpPr>
        <p:sp>
          <p:nvSpPr>
            <p:cNvPr id="940" name="Google Shape;940;p2"/>
            <p:cNvSpPr/>
            <p:nvPr/>
          </p:nvSpPr>
          <p:spPr>
            <a:xfrm>
              <a:off x="7496349" y="1842951"/>
              <a:ext cx="1142548" cy="3290932"/>
            </a:xfrm>
            <a:custGeom>
              <a:rect b="b" l="l" r="r" t="t"/>
              <a:pathLst>
                <a:path extrusionOk="0" h="77320" w="26844">
                  <a:moveTo>
                    <a:pt x="26843" y="1"/>
                  </a:moveTo>
                  <a:lnTo>
                    <a:pt x="76" y="14913"/>
                  </a:lnTo>
                  <a:lnTo>
                    <a:pt x="1" y="77320"/>
                  </a:lnTo>
                  <a:lnTo>
                    <a:pt x="1" y="77320"/>
                  </a:lnTo>
                  <a:lnTo>
                    <a:pt x="26843" y="62232"/>
                  </a:lnTo>
                  <a:lnTo>
                    <a:pt x="26843" y="1"/>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
            <p:cNvSpPr/>
            <p:nvPr/>
          </p:nvSpPr>
          <p:spPr>
            <a:xfrm>
              <a:off x="6354930" y="1800302"/>
              <a:ext cx="1144633" cy="3334644"/>
            </a:xfrm>
            <a:custGeom>
              <a:rect b="b" l="l" r="r" t="t"/>
              <a:pathLst>
                <a:path extrusionOk="0" h="78347" w="26893">
                  <a:moveTo>
                    <a:pt x="1" y="0"/>
                  </a:moveTo>
                  <a:lnTo>
                    <a:pt x="1" y="62833"/>
                  </a:lnTo>
                  <a:lnTo>
                    <a:pt x="26818" y="78347"/>
                  </a:lnTo>
                  <a:lnTo>
                    <a:pt x="26893" y="15915"/>
                  </a:lnTo>
                  <a:lnTo>
                    <a:pt x="1" y="0"/>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2"/>
            <p:cNvSpPr/>
            <p:nvPr/>
          </p:nvSpPr>
          <p:spPr>
            <a:xfrm>
              <a:off x="6657896" y="4309291"/>
              <a:ext cx="506749" cy="628350"/>
            </a:xfrm>
            <a:custGeom>
              <a:rect b="b" l="l" r="r" t="t"/>
              <a:pathLst>
                <a:path extrusionOk="0" h="14763" w="11906">
                  <a:moveTo>
                    <a:pt x="0" y="1"/>
                  </a:moveTo>
                  <a:lnTo>
                    <a:pt x="0" y="8046"/>
                  </a:lnTo>
                  <a:lnTo>
                    <a:pt x="11905" y="14763"/>
                  </a:lnTo>
                  <a:lnTo>
                    <a:pt x="11905" y="7044"/>
                  </a:lnTo>
                  <a:lnTo>
                    <a:pt x="0"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2"/>
            <p:cNvSpPr/>
            <p:nvPr/>
          </p:nvSpPr>
          <p:spPr>
            <a:xfrm>
              <a:off x="6902166" y="4454390"/>
              <a:ext cx="262483" cy="489682"/>
            </a:xfrm>
            <a:custGeom>
              <a:rect b="b" l="l" r="r" t="t"/>
              <a:pathLst>
                <a:path extrusionOk="0" h="11505" w="6167">
                  <a:moveTo>
                    <a:pt x="1" y="1"/>
                  </a:moveTo>
                  <a:lnTo>
                    <a:pt x="1" y="7870"/>
                  </a:lnTo>
                  <a:lnTo>
                    <a:pt x="6166" y="11504"/>
                  </a:lnTo>
                  <a:lnTo>
                    <a:pt x="6166" y="3635"/>
                  </a:lnTo>
                  <a:lnTo>
                    <a:pt x="1" y="1"/>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2"/>
            <p:cNvSpPr/>
            <p:nvPr/>
          </p:nvSpPr>
          <p:spPr>
            <a:xfrm>
              <a:off x="6354930" y="1181557"/>
              <a:ext cx="2283946" cy="1296156"/>
            </a:xfrm>
            <a:custGeom>
              <a:rect b="b" l="l" r="r" t="t"/>
              <a:pathLst>
                <a:path extrusionOk="0" h="30453" w="53661">
                  <a:moveTo>
                    <a:pt x="26342" y="1"/>
                  </a:moveTo>
                  <a:lnTo>
                    <a:pt x="1" y="14537"/>
                  </a:lnTo>
                  <a:lnTo>
                    <a:pt x="26893" y="30452"/>
                  </a:lnTo>
                  <a:lnTo>
                    <a:pt x="53660" y="15540"/>
                  </a:lnTo>
                  <a:lnTo>
                    <a:pt x="26342" y="1"/>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
            <p:cNvSpPr/>
            <p:nvPr/>
          </p:nvSpPr>
          <p:spPr>
            <a:xfrm>
              <a:off x="6556553" y="1297841"/>
              <a:ext cx="1877474" cy="1061466"/>
            </a:xfrm>
            <a:custGeom>
              <a:rect b="b" l="l" r="r" t="t"/>
              <a:pathLst>
                <a:path extrusionOk="0" h="24939" w="44111">
                  <a:moveTo>
                    <a:pt x="21605" y="1"/>
                  </a:moveTo>
                  <a:lnTo>
                    <a:pt x="0" y="11830"/>
                  </a:lnTo>
                  <a:lnTo>
                    <a:pt x="22156" y="24938"/>
                  </a:lnTo>
                  <a:lnTo>
                    <a:pt x="44111" y="12783"/>
                  </a:lnTo>
                  <a:lnTo>
                    <a:pt x="21605" y="1"/>
                  </a:ln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2"/>
            <p:cNvSpPr/>
            <p:nvPr/>
          </p:nvSpPr>
          <p:spPr>
            <a:xfrm>
              <a:off x="7477153" y="1298905"/>
              <a:ext cx="956890" cy="621966"/>
            </a:xfrm>
            <a:custGeom>
              <a:rect b="b" l="l" r="r" t="t"/>
              <a:pathLst>
                <a:path extrusionOk="0" h="14613" w="22482">
                  <a:moveTo>
                    <a:pt x="1" y="1"/>
                  </a:moveTo>
                  <a:lnTo>
                    <a:pt x="1" y="3384"/>
                  </a:lnTo>
                  <a:lnTo>
                    <a:pt x="19199" y="14612"/>
                  </a:lnTo>
                  <a:lnTo>
                    <a:pt x="22482" y="12758"/>
                  </a:lnTo>
                  <a:lnTo>
                    <a:pt x="1" y="1"/>
                  </a:ln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2"/>
            <p:cNvSpPr/>
            <p:nvPr/>
          </p:nvSpPr>
          <p:spPr>
            <a:xfrm>
              <a:off x="6661088" y="1406675"/>
              <a:ext cx="1669471" cy="955826"/>
            </a:xfrm>
            <a:custGeom>
              <a:rect b="b" l="l" r="r" t="t"/>
              <a:pathLst>
                <a:path extrusionOk="0" h="22457" w="39224">
                  <a:moveTo>
                    <a:pt x="19149" y="0"/>
                  </a:moveTo>
                  <a:lnTo>
                    <a:pt x="1" y="10752"/>
                  </a:lnTo>
                  <a:lnTo>
                    <a:pt x="19600" y="22456"/>
                  </a:lnTo>
                  <a:lnTo>
                    <a:pt x="39224" y="11679"/>
                  </a:lnTo>
                  <a:lnTo>
                    <a:pt x="19149"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2"/>
            <p:cNvSpPr/>
            <p:nvPr/>
          </p:nvSpPr>
          <p:spPr>
            <a:xfrm>
              <a:off x="6354930" y="3239331"/>
              <a:ext cx="2289267" cy="784129"/>
            </a:xfrm>
            <a:custGeom>
              <a:rect b="b" l="l" r="r" t="t"/>
              <a:pathLst>
                <a:path extrusionOk="0" h="18423" w="53786">
                  <a:moveTo>
                    <a:pt x="1" y="1"/>
                  </a:moveTo>
                  <a:lnTo>
                    <a:pt x="1" y="2883"/>
                  </a:lnTo>
                  <a:lnTo>
                    <a:pt x="26893" y="18397"/>
                  </a:lnTo>
                  <a:lnTo>
                    <a:pt x="26893" y="18422"/>
                  </a:lnTo>
                  <a:lnTo>
                    <a:pt x="53785" y="3284"/>
                  </a:lnTo>
                  <a:lnTo>
                    <a:pt x="53785" y="377"/>
                  </a:lnTo>
                  <a:lnTo>
                    <a:pt x="26893" y="15515"/>
                  </a:lnTo>
                  <a:lnTo>
                    <a:pt x="1" y="1"/>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2"/>
            <p:cNvSpPr/>
            <p:nvPr/>
          </p:nvSpPr>
          <p:spPr>
            <a:xfrm>
              <a:off x="6354930" y="2933172"/>
              <a:ext cx="2289267" cy="783065"/>
            </a:xfrm>
            <a:custGeom>
              <a:rect b="b" l="l" r="r" t="t"/>
              <a:pathLst>
                <a:path extrusionOk="0" h="18398" w="53786">
                  <a:moveTo>
                    <a:pt x="1" y="1"/>
                  </a:moveTo>
                  <a:lnTo>
                    <a:pt x="1" y="2883"/>
                  </a:lnTo>
                  <a:lnTo>
                    <a:pt x="26893" y="18397"/>
                  </a:lnTo>
                  <a:lnTo>
                    <a:pt x="53785" y="3259"/>
                  </a:lnTo>
                  <a:lnTo>
                    <a:pt x="53785" y="377"/>
                  </a:lnTo>
                  <a:lnTo>
                    <a:pt x="26893" y="15515"/>
                  </a:lnTo>
                  <a:lnTo>
                    <a:pt x="1" y="1"/>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2"/>
            <p:cNvSpPr/>
            <p:nvPr/>
          </p:nvSpPr>
          <p:spPr>
            <a:xfrm>
              <a:off x="6354930" y="3546596"/>
              <a:ext cx="2289267" cy="783022"/>
            </a:xfrm>
            <a:custGeom>
              <a:rect b="b" l="l" r="r" t="t"/>
              <a:pathLst>
                <a:path extrusionOk="0" h="18397" w="53786">
                  <a:moveTo>
                    <a:pt x="1" y="0"/>
                  </a:moveTo>
                  <a:lnTo>
                    <a:pt x="1" y="2882"/>
                  </a:lnTo>
                  <a:lnTo>
                    <a:pt x="26893" y="18396"/>
                  </a:lnTo>
                  <a:lnTo>
                    <a:pt x="53785" y="3258"/>
                  </a:lnTo>
                  <a:lnTo>
                    <a:pt x="53785" y="376"/>
                  </a:lnTo>
                  <a:lnTo>
                    <a:pt x="26893" y="15514"/>
                  </a:lnTo>
                  <a:lnTo>
                    <a:pt x="1"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2"/>
            <p:cNvSpPr/>
            <p:nvPr/>
          </p:nvSpPr>
          <p:spPr>
            <a:xfrm>
              <a:off x="6354930" y="3861268"/>
              <a:ext cx="2289267" cy="783022"/>
            </a:xfrm>
            <a:custGeom>
              <a:rect b="b" l="l" r="r" t="t"/>
              <a:pathLst>
                <a:path extrusionOk="0" h="18397" w="53786">
                  <a:moveTo>
                    <a:pt x="1" y="1"/>
                  </a:moveTo>
                  <a:lnTo>
                    <a:pt x="1" y="2883"/>
                  </a:lnTo>
                  <a:lnTo>
                    <a:pt x="26893" y="18397"/>
                  </a:lnTo>
                  <a:lnTo>
                    <a:pt x="53785" y="3259"/>
                  </a:lnTo>
                  <a:lnTo>
                    <a:pt x="53785" y="377"/>
                  </a:lnTo>
                  <a:lnTo>
                    <a:pt x="26893" y="15514"/>
                  </a:lnTo>
                  <a:lnTo>
                    <a:pt x="1" y="1"/>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2"/>
            <p:cNvSpPr/>
            <p:nvPr/>
          </p:nvSpPr>
          <p:spPr>
            <a:xfrm>
              <a:off x="6354930" y="2625949"/>
              <a:ext cx="2289267" cy="783022"/>
            </a:xfrm>
            <a:custGeom>
              <a:rect b="b" l="l" r="r" t="t"/>
              <a:pathLst>
                <a:path extrusionOk="0" h="18397" w="53786">
                  <a:moveTo>
                    <a:pt x="1" y="1"/>
                  </a:moveTo>
                  <a:lnTo>
                    <a:pt x="1" y="2883"/>
                  </a:lnTo>
                  <a:lnTo>
                    <a:pt x="26893" y="18397"/>
                  </a:lnTo>
                  <a:lnTo>
                    <a:pt x="53785" y="3284"/>
                  </a:lnTo>
                  <a:lnTo>
                    <a:pt x="53785" y="377"/>
                  </a:lnTo>
                  <a:lnTo>
                    <a:pt x="26893" y="15515"/>
                  </a:lnTo>
                  <a:lnTo>
                    <a:pt x="1" y="1"/>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2"/>
            <p:cNvSpPr/>
            <p:nvPr/>
          </p:nvSpPr>
          <p:spPr>
            <a:xfrm>
              <a:off x="6354930" y="2319790"/>
              <a:ext cx="2289267" cy="783022"/>
            </a:xfrm>
            <a:custGeom>
              <a:rect b="b" l="l" r="r" t="t"/>
              <a:pathLst>
                <a:path extrusionOk="0" h="18397" w="53786">
                  <a:moveTo>
                    <a:pt x="1" y="1"/>
                  </a:moveTo>
                  <a:lnTo>
                    <a:pt x="1" y="2883"/>
                  </a:lnTo>
                  <a:lnTo>
                    <a:pt x="26893" y="18397"/>
                  </a:lnTo>
                  <a:lnTo>
                    <a:pt x="53785" y="3259"/>
                  </a:lnTo>
                  <a:lnTo>
                    <a:pt x="53785" y="377"/>
                  </a:lnTo>
                  <a:lnTo>
                    <a:pt x="26893" y="15515"/>
                  </a:lnTo>
                  <a:lnTo>
                    <a:pt x="1" y="1"/>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2"/>
            <p:cNvSpPr/>
            <p:nvPr/>
          </p:nvSpPr>
          <p:spPr>
            <a:xfrm>
              <a:off x="6354930" y="2012566"/>
              <a:ext cx="2289267" cy="783022"/>
            </a:xfrm>
            <a:custGeom>
              <a:rect b="b" l="l" r="r" t="t"/>
              <a:pathLst>
                <a:path extrusionOk="0" h="18397" w="53786">
                  <a:moveTo>
                    <a:pt x="1" y="1"/>
                  </a:moveTo>
                  <a:lnTo>
                    <a:pt x="1" y="2883"/>
                  </a:lnTo>
                  <a:lnTo>
                    <a:pt x="26893" y="18397"/>
                  </a:lnTo>
                  <a:lnTo>
                    <a:pt x="53785" y="3284"/>
                  </a:lnTo>
                  <a:lnTo>
                    <a:pt x="53785" y="377"/>
                  </a:lnTo>
                  <a:lnTo>
                    <a:pt x="26893" y="15515"/>
                  </a:lnTo>
                  <a:lnTo>
                    <a:pt x="1" y="1"/>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2"/>
            <p:cNvSpPr/>
            <p:nvPr/>
          </p:nvSpPr>
          <p:spPr>
            <a:xfrm>
              <a:off x="7496349" y="3877272"/>
              <a:ext cx="1147868" cy="767019"/>
            </a:xfrm>
            <a:custGeom>
              <a:rect b="b" l="l" r="r" t="t"/>
              <a:pathLst>
                <a:path extrusionOk="0" h="18021" w="26969">
                  <a:moveTo>
                    <a:pt x="26968" y="1"/>
                  </a:moveTo>
                  <a:lnTo>
                    <a:pt x="76" y="15138"/>
                  </a:lnTo>
                  <a:lnTo>
                    <a:pt x="1" y="15088"/>
                  </a:lnTo>
                  <a:lnTo>
                    <a:pt x="1" y="17996"/>
                  </a:lnTo>
                  <a:lnTo>
                    <a:pt x="76" y="18021"/>
                  </a:lnTo>
                  <a:lnTo>
                    <a:pt x="26968" y="2883"/>
                  </a:lnTo>
                  <a:lnTo>
                    <a:pt x="26968"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2"/>
            <p:cNvSpPr/>
            <p:nvPr/>
          </p:nvSpPr>
          <p:spPr>
            <a:xfrm>
              <a:off x="7496349" y="3255335"/>
              <a:ext cx="1147868" cy="768125"/>
            </a:xfrm>
            <a:custGeom>
              <a:rect b="b" l="l" r="r" t="t"/>
              <a:pathLst>
                <a:path extrusionOk="0" h="18047" w="26969">
                  <a:moveTo>
                    <a:pt x="26968" y="1"/>
                  </a:moveTo>
                  <a:lnTo>
                    <a:pt x="76" y="15139"/>
                  </a:lnTo>
                  <a:lnTo>
                    <a:pt x="1" y="15114"/>
                  </a:lnTo>
                  <a:lnTo>
                    <a:pt x="1" y="17996"/>
                  </a:lnTo>
                  <a:lnTo>
                    <a:pt x="76" y="18021"/>
                  </a:lnTo>
                  <a:lnTo>
                    <a:pt x="76" y="18046"/>
                  </a:lnTo>
                  <a:lnTo>
                    <a:pt x="26968" y="2908"/>
                  </a:lnTo>
                  <a:lnTo>
                    <a:pt x="26968"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2"/>
            <p:cNvSpPr/>
            <p:nvPr/>
          </p:nvSpPr>
          <p:spPr>
            <a:xfrm>
              <a:off x="7496349" y="2949176"/>
              <a:ext cx="1147868" cy="767061"/>
            </a:xfrm>
            <a:custGeom>
              <a:rect b="b" l="l" r="r" t="t"/>
              <a:pathLst>
                <a:path extrusionOk="0" h="18022" w="26969">
                  <a:moveTo>
                    <a:pt x="26968" y="1"/>
                  </a:moveTo>
                  <a:lnTo>
                    <a:pt x="76" y="15139"/>
                  </a:lnTo>
                  <a:lnTo>
                    <a:pt x="1" y="15089"/>
                  </a:lnTo>
                  <a:lnTo>
                    <a:pt x="1" y="17996"/>
                  </a:lnTo>
                  <a:lnTo>
                    <a:pt x="76" y="18021"/>
                  </a:lnTo>
                  <a:lnTo>
                    <a:pt x="26968" y="2883"/>
                  </a:lnTo>
                  <a:lnTo>
                    <a:pt x="26968"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2"/>
            <p:cNvSpPr/>
            <p:nvPr/>
          </p:nvSpPr>
          <p:spPr>
            <a:xfrm>
              <a:off x="7496349" y="3562600"/>
              <a:ext cx="1147868" cy="767019"/>
            </a:xfrm>
            <a:custGeom>
              <a:rect b="b" l="l" r="r" t="t"/>
              <a:pathLst>
                <a:path extrusionOk="0" h="18021" w="26969">
                  <a:moveTo>
                    <a:pt x="26968" y="0"/>
                  </a:moveTo>
                  <a:lnTo>
                    <a:pt x="76" y="15138"/>
                  </a:lnTo>
                  <a:lnTo>
                    <a:pt x="1" y="15113"/>
                  </a:lnTo>
                  <a:lnTo>
                    <a:pt x="1" y="17995"/>
                  </a:lnTo>
                  <a:lnTo>
                    <a:pt x="76" y="18020"/>
                  </a:lnTo>
                  <a:lnTo>
                    <a:pt x="26968" y="2882"/>
                  </a:lnTo>
                  <a:lnTo>
                    <a:pt x="26968"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2"/>
            <p:cNvSpPr/>
            <p:nvPr/>
          </p:nvSpPr>
          <p:spPr>
            <a:xfrm>
              <a:off x="7496349" y="2641952"/>
              <a:ext cx="1147868" cy="767019"/>
            </a:xfrm>
            <a:custGeom>
              <a:rect b="b" l="l" r="r" t="t"/>
              <a:pathLst>
                <a:path extrusionOk="0" h="18021" w="26969">
                  <a:moveTo>
                    <a:pt x="26968" y="1"/>
                  </a:moveTo>
                  <a:lnTo>
                    <a:pt x="76" y="15139"/>
                  </a:lnTo>
                  <a:lnTo>
                    <a:pt x="1" y="15114"/>
                  </a:lnTo>
                  <a:lnTo>
                    <a:pt x="1" y="17996"/>
                  </a:lnTo>
                  <a:lnTo>
                    <a:pt x="76" y="18021"/>
                  </a:lnTo>
                  <a:lnTo>
                    <a:pt x="26968" y="2908"/>
                  </a:lnTo>
                  <a:lnTo>
                    <a:pt x="26968"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2"/>
            <p:cNvSpPr/>
            <p:nvPr/>
          </p:nvSpPr>
          <p:spPr>
            <a:xfrm>
              <a:off x="7496349" y="2335793"/>
              <a:ext cx="1147868" cy="767019"/>
            </a:xfrm>
            <a:custGeom>
              <a:rect b="b" l="l" r="r" t="t"/>
              <a:pathLst>
                <a:path extrusionOk="0" h="18021" w="26969">
                  <a:moveTo>
                    <a:pt x="26968" y="1"/>
                  </a:moveTo>
                  <a:lnTo>
                    <a:pt x="76" y="15139"/>
                  </a:lnTo>
                  <a:lnTo>
                    <a:pt x="1" y="15089"/>
                  </a:lnTo>
                  <a:lnTo>
                    <a:pt x="1" y="17996"/>
                  </a:lnTo>
                  <a:lnTo>
                    <a:pt x="76" y="18021"/>
                  </a:lnTo>
                  <a:lnTo>
                    <a:pt x="26968" y="2883"/>
                  </a:lnTo>
                  <a:lnTo>
                    <a:pt x="26968"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2"/>
            <p:cNvSpPr/>
            <p:nvPr/>
          </p:nvSpPr>
          <p:spPr>
            <a:xfrm>
              <a:off x="7496349" y="2028570"/>
              <a:ext cx="1147868" cy="767019"/>
            </a:xfrm>
            <a:custGeom>
              <a:rect b="b" l="l" r="r" t="t"/>
              <a:pathLst>
                <a:path extrusionOk="0" h="18021" w="26969">
                  <a:moveTo>
                    <a:pt x="26968" y="1"/>
                  </a:moveTo>
                  <a:lnTo>
                    <a:pt x="76" y="15139"/>
                  </a:lnTo>
                  <a:lnTo>
                    <a:pt x="1" y="15114"/>
                  </a:lnTo>
                  <a:lnTo>
                    <a:pt x="1" y="17996"/>
                  </a:lnTo>
                  <a:lnTo>
                    <a:pt x="76" y="18021"/>
                  </a:lnTo>
                  <a:lnTo>
                    <a:pt x="26968" y="2908"/>
                  </a:lnTo>
                  <a:lnTo>
                    <a:pt x="26968"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2"/>
            <p:cNvSpPr/>
            <p:nvPr/>
          </p:nvSpPr>
          <p:spPr>
            <a:xfrm>
              <a:off x="6662152" y="2414749"/>
              <a:ext cx="498237" cy="870488"/>
            </a:xfrm>
            <a:custGeom>
              <a:rect b="b" l="l" r="r" t="t"/>
              <a:pathLst>
                <a:path extrusionOk="0" h="20452" w="11706">
                  <a:moveTo>
                    <a:pt x="1" y="0"/>
                  </a:moveTo>
                  <a:lnTo>
                    <a:pt x="1" y="13760"/>
                  </a:lnTo>
                  <a:lnTo>
                    <a:pt x="2933" y="15640"/>
                  </a:lnTo>
                  <a:lnTo>
                    <a:pt x="2933" y="10226"/>
                  </a:lnTo>
                  <a:lnTo>
                    <a:pt x="8773" y="13610"/>
                  </a:lnTo>
                  <a:lnTo>
                    <a:pt x="8773" y="18597"/>
                  </a:lnTo>
                  <a:lnTo>
                    <a:pt x="11705" y="20452"/>
                  </a:lnTo>
                  <a:lnTo>
                    <a:pt x="11705" y="6692"/>
                  </a:lnTo>
                  <a:lnTo>
                    <a:pt x="8773" y="4838"/>
                  </a:lnTo>
                  <a:lnTo>
                    <a:pt x="8773" y="10452"/>
                  </a:lnTo>
                  <a:lnTo>
                    <a:pt x="2933" y="6968"/>
                  </a:lnTo>
                  <a:lnTo>
                    <a:pt x="2933" y="1880"/>
                  </a:lnTo>
                  <a:lnTo>
                    <a:pt x="1"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3" name="Google Shape;963;p2"/>
          <p:cNvGrpSpPr/>
          <p:nvPr/>
        </p:nvGrpSpPr>
        <p:grpSpPr>
          <a:xfrm>
            <a:off x="7700190" y="3575283"/>
            <a:ext cx="791900" cy="674088"/>
            <a:chOff x="7853581" y="4049156"/>
            <a:chExt cx="912853" cy="776957"/>
          </a:xfrm>
        </p:grpSpPr>
        <p:sp>
          <p:nvSpPr>
            <p:cNvPr id="964" name="Google Shape;964;p2"/>
            <p:cNvSpPr/>
            <p:nvPr/>
          </p:nvSpPr>
          <p:spPr>
            <a:xfrm>
              <a:off x="8349139" y="4694641"/>
              <a:ext cx="148255" cy="116363"/>
            </a:xfrm>
            <a:custGeom>
              <a:rect b="b" l="l" r="r" t="t"/>
              <a:pathLst>
                <a:path extrusionOk="0" h="5214" w="6643">
                  <a:moveTo>
                    <a:pt x="1" y="0"/>
                  </a:moveTo>
                  <a:lnTo>
                    <a:pt x="1" y="1980"/>
                  </a:lnTo>
                  <a:cubicBezTo>
                    <a:pt x="1" y="2983"/>
                    <a:pt x="728" y="4261"/>
                    <a:pt x="1605" y="4762"/>
                  </a:cubicBezTo>
                  <a:lnTo>
                    <a:pt x="1705" y="4837"/>
                  </a:lnTo>
                  <a:cubicBezTo>
                    <a:pt x="2131" y="5063"/>
                    <a:pt x="2708" y="5213"/>
                    <a:pt x="3309" y="5213"/>
                  </a:cubicBezTo>
                  <a:cubicBezTo>
                    <a:pt x="3911" y="5213"/>
                    <a:pt x="4512" y="5063"/>
                    <a:pt x="4913" y="4837"/>
                  </a:cubicBezTo>
                  <a:lnTo>
                    <a:pt x="5038" y="4762"/>
                  </a:lnTo>
                  <a:cubicBezTo>
                    <a:pt x="5891" y="4261"/>
                    <a:pt x="6642" y="3008"/>
                    <a:pt x="6642" y="1980"/>
                  </a:cubicBezTo>
                  <a:lnTo>
                    <a:pt x="6642" y="0"/>
                  </a:lnTo>
                  <a:lnTo>
                    <a:pt x="3309" y="193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2"/>
            <p:cNvSpPr/>
            <p:nvPr/>
          </p:nvSpPr>
          <p:spPr>
            <a:xfrm>
              <a:off x="8123175" y="4564307"/>
              <a:ext cx="136494" cy="116363"/>
            </a:xfrm>
            <a:custGeom>
              <a:rect b="b" l="l" r="r" t="t"/>
              <a:pathLst>
                <a:path extrusionOk="0" h="5214" w="6116">
                  <a:moveTo>
                    <a:pt x="0" y="1"/>
                  </a:moveTo>
                  <a:lnTo>
                    <a:pt x="0" y="552"/>
                  </a:lnTo>
                  <a:lnTo>
                    <a:pt x="0" y="1981"/>
                  </a:lnTo>
                  <a:cubicBezTo>
                    <a:pt x="0" y="2983"/>
                    <a:pt x="727" y="4261"/>
                    <a:pt x="1604" y="4763"/>
                  </a:cubicBezTo>
                  <a:lnTo>
                    <a:pt x="1705" y="4838"/>
                  </a:lnTo>
                  <a:cubicBezTo>
                    <a:pt x="2131" y="5063"/>
                    <a:pt x="2707" y="5214"/>
                    <a:pt x="3309" y="5214"/>
                  </a:cubicBezTo>
                  <a:cubicBezTo>
                    <a:pt x="3935" y="5214"/>
                    <a:pt x="4512" y="5063"/>
                    <a:pt x="4913" y="4838"/>
                  </a:cubicBezTo>
                  <a:lnTo>
                    <a:pt x="5038" y="4763"/>
                  </a:lnTo>
                  <a:cubicBezTo>
                    <a:pt x="5339" y="4587"/>
                    <a:pt x="5640" y="4312"/>
                    <a:pt x="5890" y="3961"/>
                  </a:cubicBezTo>
                  <a:cubicBezTo>
                    <a:pt x="6016" y="3810"/>
                    <a:pt x="6066" y="3660"/>
                    <a:pt x="6116" y="3535"/>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2"/>
            <p:cNvSpPr/>
            <p:nvPr/>
          </p:nvSpPr>
          <p:spPr>
            <a:xfrm>
              <a:off x="8422987" y="4509496"/>
              <a:ext cx="338981" cy="228241"/>
            </a:xfrm>
            <a:custGeom>
              <a:rect b="b" l="l" r="r" t="t"/>
              <a:pathLst>
                <a:path extrusionOk="0" h="10227" w="15189">
                  <a:moveTo>
                    <a:pt x="15188" y="1"/>
                  </a:moveTo>
                  <a:lnTo>
                    <a:pt x="3810" y="6567"/>
                  </a:lnTo>
                  <a:lnTo>
                    <a:pt x="0" y="8747"/>
                  </a:lnTo>
                  <a:lnTo>
                    <a:pt x="0" y="10226"/>
                  </a:lnTo>
                  <a:lnTo>
                    <a:pt x="3810" y="8021"/>
                  </a:lnTo>
                  <a:lnTo>
                    <a:pt x="15188" y="1454"/>
                  </a:lnTo>
                  <a:lnTo>
                    <a:pt x="1518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2"/>
            <p:cNvSpPr/>
            <p:nvPr/>
          </p:nvSpPr>
          <p:spPr>
            <a:xfrm>
              <a:off x="8418501" y="4504608"/>
              <a:ext cx="347930" cy="237592"/>
            </a:xfrm>
            <a:custGeom>
              <a:rect b="b" l="l" r="r" t="t"/>
              <a:pathLst>
                <a:path extrusionOk="0" h="10646" w="15590">
                  <a:moveTo>
                    <a:pt x="15189" y="570"/>
                  </a:moveTo>
                  <a:lnTo>
                    <a:pt x="15189" y="1548"/>
                  </a:lnTo>
                  <a:lnTo>
                    <a:pt x="427" y="10069"/>
                  </a:lnTo>
                  <a:lnTo>
                    <a:pt x="427" y="9092"/>
                  </a:lnTo>
                  <a:lnTo>
                    <a:pt x="15189" y="570"/>
                  </a:lnTo>
                  <a:close/>
                  <a:moveTo>
                    <a:pt x="15389" y="0"/>
                  </a:moveTo>
                  <a:cubicBezTo>
                    <a:pt x="15352" y="0"/>
                    <a:pt x="15314" y="7"/>
                    <a:pt x="15289" y="19"/>
                  </a:cubicBezTo>
                  <a:lnTo>
                    <a:pt x="101" y="8791"/>
                  </a:lnTo>
                  <a:cubicBezTo>
                    <a:pt x="51" y="8841"/>
                    <a:pt x="1" y="8916"/>
                    <a:pt x="1" y="8966"/>
                  </a:cubicBezTo>
                  <a:lnTo>
                    <a:pt x="1" y="10445"/>
                  </a:lnTo>
                  <a:cubicBezTo>
                    <a:pt x="1" y="10520"/>
                    <a:pt x="26" y="10596"/>
                    <a:pt x="101" y="10621"/>
                  </a:cubicBezTo>
                  <a:cubicBezTo>
                    <a:pt x="126" y="10646"/>
                    <a:pt x="176" y="10646"/>
                    <a:pt x="201" y="10646"/>
                  </a:cubicBezTo>
                  <a:cubicBezTo>
                    <a:pt x="251" y="10646"/>
                    <a:pt x="276" y="10646"/>
                    <a:pt x="301" y="10621"/>
                  </a:cubicBezTo>
                  <a:lnTo>
                    <a:pt x="15489" y="1849"/>
                  </a:lnTo>
                  <a:cubicBezTo>
                    <a:pt x="15565" y="1824"/>
                    <a:pt x="15590" y="1748"/>
                    <a:pt x="15590" y="1673"/>
                  </a:cubicBezTo>
                  <a:lnTo>
                    <a:pt x="15590" y="220"/>
                  </a:lnTo>
                  <a:cubicBezTo>
                    <a:pt x="15590" y="144"/>
                    <a:pt x="15565" y="69"/>
                    <a:pt x="15489" y="19"/>
                  </a:cubicBezTo>
                  <a:cubicBezTo>
                    <a:pt x="15464" y="7"/>
                    <a:pt x="15427" y="0"/>
                    <a:pt x="1538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2"/>
            <p:cNvSpPr/>
            <p:nvPr/>
          </p:nvSpPr>
          <p:spPr>
            <a:xfrm>
              <a:off x="8507994" y="4469235"/>
              <a:ext cx="27986" cy="56508"/>
            </a:xfrm>
            <a:custGeom>
              <a:rect b="b" l="l" r="r" t="t"/>
              <a:pathLst>
                <a:path extrusionOk="0" h="2532" w="1254">
                  <a:moveTo>
                    <a:pt x="1" y="0"/>
                  </a:moveTo>
                  <a:lnTo>
                    <a:pt x="1" y="1454"/>
                  </a:lnTo>
                  <a:cubicBezTo>
                    <a:pt x="452" y="1780"/>
                    <a:pt x="828" y="2130"/>
                    <a:pt x="1053" y="2531"/>
                  </a:cubicBezTo>
                  <a:cubicBezTo>
                    <a:pt x="1179" y="2281"/>
                    <a:pt x="1254" y="2055"/>
                    <a:pt x="1254" y="1805"/>
                  </a:cubicBezTo>
                  <a:cubicBezTo>
                    <a:pt x="1254" y="1128"/>
                    <a:pt x="753" y="501"/>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
            <p:cNvSpPr/>
            <p:nvPr/>
          </p:nvSpPr>
          <p:spPr>
            <a:xfrm>
              <a:off x="8333494" y="4684151"/>
              <a:ext cx="179009" cy="141962"/>
            </a:xfrm>
            <a:custGeom>
              <a:rect b="b" l="l" r="r" t="t"/>
              <a:pathLst>
                <a:path extrusionOk="0" h="6361" w="8021">
                  <a:moveTo>
                    <a:pt x="7594" y="571"/>
                  </a:moveTo>
                  <a:lnTo>
                    <a:pt x="7594" y="2450"/>
                  </a:lnTo>
                  <a:cubicBezTo>
                    <a:pt x="7594" y="3553"/>
                    <a:pt x="6817" y="4932"/>
                    <a:pt x="5865" y="5483"/>
                  </a:cubicBezTo>
                  <a:lnTo>
                    <a:pt x="5765" y="5533"/>
                  </a:lnTo>
                  <a:cubicBezTo>
                    <a:pt x="5288" y="5809"/>
                    <a:pt x="4649" y="5947"/>
                    <a:pt x="4013" y="5947"/>
                  </a:cubicBezTo>
                  <a:cubicBezTo>
                    <a:pt x="3377" y="5947"/>
                    <a:pt x="2744" y="5809"/>
                    <a:pt x="2281" y="5533"/>
                  </a:cubicBezTo>
                  <a:lnTo>
                    <a:pt x="2155" y="5483"/>
                  </a:lnTo>
                  <a:cubicBezTo>
                    <a:pt x="1228" y="4932"/>
                    <a:pt x="426" y="3553"/>
                    <a:pt x="426" y="2450"/>
                  </a:cubicBezTo>
                  <a:lnTo>
                    <a:pt x="426" y="571"/>
                  </a:lnTo>
                  <a:lnTo>
                    <a:pt x="3910" y="2576"/>
                  </a:lnTo>
                  <a:cubicBezTo>
                    <a:pt x="3947" y="2601"/>
                    <a:pt x="3985" y="2613"/>
                    <a:pt x="4020" y="2613"/>
                  </a:cubicBezTo>
                  <a:cubicBezTo>
                    <a:pt x="4054" y="2613"/>
                    <a:pt x="4085" y="2601"/>
                    <a:pt x="4110" y="2576"/>
                  </a:cubicBezTo>
                  <a:lnTo>
                    <a:pt x="7594" y="571"/>
                  </a:lnTo>
                  <a:close/>
                  <a:moveTo>
                    <a:pt x="213" y="0"/>
                  </a:moveTo>
                  <a:cubicBezTo>
                    <a:pt x="175" y="0"/>
                    <a:pt x="138" y="7"/>
                    <a:pt x="100" y="19"/>
                  </a:cubicBezTo>
                  <a:cubicBezTo>
                    <a:pt x="50" y="69"/>
                    <a:pt x="0" y="119"/>
                    <a:pt x="0" y="195"/>
                  </a:cubicBezTo>
                  <a:lnTo>
                    <a:pt x="0" y="2450"/>
                  </a:lnTo>
                  <a:cubicBezTo>
                    <a:pt x="0" y="3703"/>
                    <a:pt x="877" y="5207"/>
                    <a:pt x="1955" y="5834"/>
                  </a:cubicBezTo>
                  <a:lnTo>
                    <a:pt x="2055" y="5884"/>
                  </a:lnTo>
                  <a:cubicBezTo>
                    <a:pt x="2607" y="6210"/>
                    <a:pt x="3308" y="6360"/>
                    <a:pt x="4010" y="6360"/>
                  </a:cubicBezTo>
                  <a:cubicBezTo>
                    <a:pt x="4712" y="6360"/>
                    <a:pt x="5414" y="6210"/>
                    <a:pt x="5965" y="5909"/>
                  </a:cubicBezTo>
                  <a:lnTo>
                    <a:pt x="6065" y="5834"/>
                  </a:lnTo>
                  <a:cubicBezTo>
                    <a:pt x="7143" y="5207"/>
                    <a:pt x="8020" y="3703"/>
                    <a:pt x="8020" y="2450"/>
                  </a:cubicBezTo>
                  <a:lnTo>
                    <a:pt x="8020" y="195"/>
                  </a:lnTo>
                  <a:cubicBezTo>
                    <a:pt x="8020" y="119"/>
                    <a:pt x="7970" y="69"/>
                    <a:pt x="7920" y="19"/>
                  </a:cubicBezTo>
                  <a:cubicBezTo>
                    <a:pt x="7882" y="7"/>
                    <a:pt x="7845" y="0"/>
                    <a:pt x="7810" y="0"/>
                  </a:cubicBezTo>
                  <a:cubicBezTo>
                    <a:pt x="7776" y="0"/>
                    <a:pt x="7744" y="7"/>
                    <a:pt x="7719" y="19"/>
                  </a:cubicBezTo>
                  <a:lnTo>
                    <a:pt x="4010" y="2150"/>
                  </a:lnTo>
                  <a:lnTo>
                    <a:pt x="326" y="19"/>
                  </a:lnTo>
                  <a:cubicBezTo>
                    <a:pt x="288" y="7"/>
                    <a:pt x="251"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2"/>
            <p:cNvSpPr/>
            <p:nvPr/>
          </p:nvSpPr>
          <p:spPr>
            <a:xfrm>
              <a:off x="8338516" y="4321003"/>
              <a:ext cx="169501" cy="253393"/>
            </a:xfrm>
            <a:custGeom>
              <a:rect b="b" l="l" r="r" t="t"/>
              <a:pathLst>
                <a:path extrusionOk="0" h="11354" w="7595">
                  <a:moveTo>
                    <a:pt x="1" y="0"/>
                  </a:moveTo>
                  <a:lnTo>
                    <a:pt x="1" y="6642"/>
                  </a:lnTo>
                  <a:lnTo>
                    <a:pt x="1" y="8096"/>
                  </a:lnTo>
                  <a:lnTo>
                    <a:pt x="1" y="10226"/>
                  </a:lnTo>
                  <a:cubicBezTo>
                    <a:pt x="1003" y="10903"/>
                    <a:pt x="2457" y="11354"/>
                    <a:pt x="3785" y="11354"/>
                  </a:cubicBezTo>
                  <a:cubicBezTo>
                    <a:pt x="5113" y="11354"/>
                    <a:pt x="6567" y="10903"/>
                    <a:pt x="7595" y="10226"/>
                  </a:cubicBezTo>
                  <a:lnTo>
                    <a:pt x="7595" y="8096"/>
                  </a:lnTo>
                  <a:lnTo>
                    <a:pt x="7595" y="6642"/>
                  </a:lnTo>
                  <a:lnTo>
                    <a:pt x="7595" y="1855"/>
                  </a:lnTo>
                  <a:lnTo>
                    <a:pt x="7595" y="0"/>
                  </a:lnTo>
                  <a:cubicBezTo>
                    <a:pt x="6567" y="677"/>
                    <a:pt x="5113" y="1128"/>
                    <a:pt x="3785" y="1128"/>
                  </a:cubicBezTo>
                  <a:cubicBezTo>
                    <a:pt x="2457" y="1128"/>
                    <a:pt x="1003" y="67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2"/>
            <p:cNvSpPr/>
            <p:nvPr/>
          </p:nvSpPr>
          <p:spPr>
            <a:xfrm>
              <a:off x="8333494" y="4316451"/>
              <a:ext cx="179009" cy="262989"/>
            </a:xfrm>
            <a:custGeom>
              <a:rect b="b" l="l" r="r" t="t"/>
              <a:pathLst>
                <a:path extrusionOk="0" h="11784" w="8021">
                  <a:moveTo>
                    <a:pt x="7594" y="580"/>
                  </a:moveTo>
                  <a:lnTo>
                    <a:pt x="7594" y="10330"/>
                  </a:lnTo>
                  <a:cubicBezTo>
                    <a:pt x="6617" y="10956"/>
                    <a:pt x="5213" y="11357"/>
                    <a:pt x="4035" y="11357"/>
                  </a:cubicBezTo>
                  <a:lnTo>
                    <a:pt x="4010" y="11357"/>
                  </a:lnTo>
                  <a:cubicBezTo>
                    <a:pt x="2807" y="11357"/>
                    <a:pt x="1429" y="10956"/>
                    <a:pt x="426" y="10330"/>
                  </a:cubicBezTo>
                  <a:lnTo>
                    <a:pt x="426" y="580"/>
                  </a:lnTo>
                  <a:cubicBezTo>
                    <a:pt x="1479" y="1182"/>
                    <a:pt x="2807" y="1558"/>
                    <a:pt x="4010" y="1558"/>
                  </a:cubicBezTo>
                  <a:cubicBezTo>
                    <a:pt x="5213" y="1558"/>
                    <a:pt x="6567" y="1182"/>
                    <a:pt x="7594" y="580"/>
                  </a:cubicBezTo>
                  <a:close/>
                  <a:moveTo>
                    <a:pt x="208" y="0"/>
                  </a:moveTo>
                  <a:cubicBezTo>
                    <a:pt x="177" y="0"/>
                    <a:pt x="147" y="8"/>
                    <a:pt x="125" y="29"/>
                  </a:cubicBezTo>
                  <a:cubicBezTo>
                    <a:pt x="50" y="54"/>
                    <a:pt x="0" y="129"/>
                    <a:pt x="0" y="204"/>
                  </a:cubicBezTo>
                  <a:lnTo>
                    <a:pt x="0" y="10430"/>
                  </a:lnTo>
                  <a:cubicBezTo>
                    <a:pt x="0" y="10505"/>
                    <a:pt x="50" y="10580"/>
                    <a:pt x="100" y="10605"/>
                  </a:cubicBezTo>
                  <a:cubicBezTo>
                    <a:pt x="1178" y="11332"/>
                    <a:pt x="2682" y="11783"/>
                    <a:pt x="4010" y="11783"/>
                  </a:cubicBezTo>
                  <a:lnTo>
                    <a:pt x="4035" y="11783"/>
                  </a:lnTo>
                  <a:cubicBezTo>
                    <a:pt x="5363" y="11783"/>
                    <a:pt x="6842" y="11332"/>
                    <a:pt x="7920" y="10605"/>
                  </a:cubicBezTo>
                  <a:cubicBezTo>
                    <a:pt x="7995" y="10580"/>
                    <a:pt x="8020" y="10505"/>
                    <a:pt x="8020" y="10430"/>
                  </a:cubicBezTo>
                  <a:lnTo>
                    <a:pt x="8020" y="204"/>
                  </a:lnTo>
                  <a:cubicBezTo>
                    <a:pt x="8020" y="129"/>
                    <a:pt x="7970" y="54"/>
                    <a:pt x="7920" y="29"/>
                  </a:cubicBezTo>
                  <a:cubicBezTo>
                    <a:pt x="7888" y="8"/>
                    <a:pt x="7856" y="0"/>
                    <a:pt x="7825" y="0"/>
                  </a:cubicBezTo>
                  <a:cubicBezTo>
                    <a:pt x="7781" y="0"/>
                    <a:pt x="7738" y="15"/>
                    <a:pt x="7694" y="29"/>
                  </a:cubicBezTo>
                  <a:cubicBezTo>
                    <a:pt x="6692" y="706"/>
                    <a:pt x="5263" y="1132"/>
                    <a:pt x="4010" y="1132"/>
                  </a:cubicBezTo>
                  <a:cubicBezTo>
                    <a:pt x="2782" y="1132"/>
                    <a:pt x="1328" y="706"/>
                    <a:pt x="326" y="29"/>
                  </a:cubicBezTo>
                  <a:cubicBezTo>
                    <a:pt x="297" y="15"/>
                    <a:pt x="251"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
            <p:cNvSpPr/>
            <p:nvPr/>
          </p:nvSpPr>
          <p:spPr>
            <a:xfrm>
              <a:off x="8309994" y="4469235"/>
              <a:ext cx="28544" cy="56508"/>
            </a:xfrm>
            <a:custGeom>
              <a:rect b="b" l="l" r="r" t="t"/>
              <a:pathLst>
                <a:path extrusionOk="0" h="2532" w="1279">
                  <a:moveTo>
                    <a:pt x="1279" y="0"/>
                  </a:moveTo>
                  <a:cubicBezTo>
                    <a:pt x="502" y="501"/>
                    <a:pt x="0" y="1153"/>
                    <a:pt x="0" y="1805"/>
                  </a:cubicBezTo>
                  <a:cubicBezTo>
                    <a:pt x="0" y="2055"/>
                    <a:pt x="76" y="2281"/>
                    <a:pt x="201" y="2531"/>
                  </a:cubicBezTo>
                  <a:cubicBezTo>
                    <a:pt x="426" y="2130"/>
                    <a:pt x="802" y="1780"/>
                    <a:pt x="1279" y="1454"/>
                  </a:cubicBezTo>
                  <a:lnTo>
                    <a:pt x="1279"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
            <p:cNvSpPr/>
            <p:nvPr/>
          </p:nvSpPr>
          <p:spPr>
            <a:xfrm>
              <a:off x="8309994" y="4183394"/>
              <a:ext cx="225987" cy="130357"/>
            </a:xfrm>
            <a:custGeom>
              <a:rect b="b" l="l" r="r" t="t"/>
              <a:pathLst>
                <a:path extrusionOk="0" h="5841" w="10126">
                  <a:moveTo>
                    <a:pt x="5063" y="1"/>
                  </a:moveTo>
                  <a:cubicBezTo>
                    <a:pt x="2757" y="1"/>
                    <a:pt x="0" y="1379"/>
                    <a:pt x="0" y="2908"/>
                  </a:cubicBezTo>
                  <a:lnTo>
                    <a:pt x="0" y="2933"/>
                  </a:lnTo>
                  <a:cubicBezTo>
                    <a:pt x="25" y="4462"/>
                    <a:pt x="2757" y="5841"/>
                    <a:pt x="5063" y="5841"/>
                  </a:cubicBezTo>
                  <a:cubicBezTo>
                    <a:pt x="7369" y="5841"/>
                    <a:pt x="10126" y="4462"/>
                    <a:pt x="10126" y="2908"/>
                  </a:cubicBezTo>
                  <a:cubicBezTo>
                    <a:pt x="10126" y="1379"/>
                    <a:pt x="7369" y="1"/>
                    <a:pt x="50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2"/>
            <p:cNvSpPr/>
            <p:nvPr/>
          </p:nvSpPr>
          <p:spPr>
            <a:xfrm>
              <a:off x="8306646" y="4179489"/>
              <a:ext cx="232705" cy="137610"/>
            </a:xfrm>
            <a:custGeom>
              <a:rect b="b" l="l" r="r" t="t"/>
              <a:pathLst>
                <a:path extrusionOk="0" h="6166" w="10427">
                  <a:moveTo>
                    <a:pt x="5213" y="326"/>
                  </a:moveTo>
                  <a:cubicBezTo>
                    <a:pt x="7369" y="326"/>
                    <a:pt x="10125" y="1630"/>
                    <a:pt x="10125" y="3083"/>
                  </a:cubicBezTo>
                  <a:cubicBezTo>
                    <a:pt x="10125" y="4562"/>
                    <a:pt x="7369" y="5865"/>
                    <a:pt x="5213" y="5865"/>
                  </a:cubicBezTo>
                  <a:cubicBezTo>
                    <a:pt x="2857" y="5865"/>
                    <a:pt x="326" y="4437"/>
                    <a:pt x="301" y="3083"/>
                  </a:cubicBezTo>
                  <a:cubicBezTo>
                    <a:pt x="326" y="1630"/>
                    <a:pt x="3058" y="326"/>
                    <a:pt x="5213" y="326"/>
                  </a:cubicBezTo>
                  <a:close/>
                  <a:moveTo>
                    <a:pt x="5213" y="1"/>
                  </a:moveTo>
                  <a:cubicBezTo>
                    <a:pt x="2882" y="1"/>
                    <a:pt x="0" y="1429"/>
                    <a:pt x="0" y="3108"/>
                  </a:cubicBezTo>
                  <a:cubicBezTo>
                    <a:pt x="25" y="4762"/>
                    <a:pt x="2882" y="6166"/>
                    <a:pt x="5213" y="6166"/>
                  </a:cubicBezTo>
                  <a:cubicBezTo>
                    <a:pt x="7569" y="6166"/>
                    <a:pt x="10426" y="4762"/>
                    <a:pt x="10426" y="3083"/>
                  </a:cubicBezTo>
                  <a:cubicBezTo>
                    <a:pt x="10426" y="1429"/>
                    <a:pt x="7569" y="26"/>
                    <a:pt x="521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2"/>
            <p:cNvSpPr/>
            <p:nvPr/>
          </p:nvSpPr>
          <p:spPr>
            <a:xfrm>
              <a:off x="8309994" y="4248293"/>
              <a:ext cx="225987" cy="97907"/>
            </a:xfrm>
            <a:custGeom>
              <a:rect b="b" l="l" r="r" t="t"/>
              <a:pathLst>
                <a:path extrusionOk="0" h="4387" w="10126">
                  <a:moveTo>
                    <a:pt x="10126" y="0"/>
                  </a:moveTo>
                  <a:cubicBezTo>
                    <a:pt x="10126" y="1554"/>
                    <a:pt x="7369" y="2933"/>
                    <a:pt x="5063" y="2933"/>
                  </a:cubicBezTo>
                  <a:cubicBezTo>
                    <a:pt x="2757" y="2933"/>
                    <a:pt x="25" y="1554"/>
                    <a:pt x="0" y="25"/>
                  </a:cubicBezTo>
                  <a:lnTo>
                    <a:pt x="0" y="1479"/>
                  </a:lnTo>
                  <a:cubicBezTo>
                    <a:pt x="0" y="2131"/>
                    <a:pt x="502" y="2757"/>
                    <a:pt x="1279" y="3258"/>
                  </a:cubicBezTo>
                  <a:cubicBezTo>
                    <a:pt x="2281" y="3935"/>
                    <a:pt x="3735" y="4386"/>
                    <a:pt x="5063" y="4386"/>
                  </a:cubicBezTo>
                  <a:cubicBezTo>
                    <a:pt x="6391" y="4386"/>
                    <a:pt x="7845" y="3935"/>
                    <a:pt x="8873" y="3258"/>
                  </a:cubicBezTo>
                  <a:cubicBezTo>
                    <a:pt x="9625" y="2757"/>
                    <a:pt x="10126" y="2131"/>
                    <a:pt x="10126" y="1479"/>
                  </a:cubicBezTo>
                  <a:lnTo>
                    <a:pt x="1012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2"/>
            <p:cNvSpPr/>
            <p:nvPr/>
          </p:nvSpPr>
          <p:spPr>
            <a:xfrm>
              <a:off x="8306646" y="4244923"/>
              <a:ext cx="232705" cy="105182"/>
            </a:xfrm>
            <a:custGeom>
              <a:rect b="b" l="l" r="r" t="t"/>
              <a:pathLst>
                <a:path extrusionOk="0" h="4713" w="10427">
                  <a:moveTo>
                    <a:pt x="10125" y="1104"/>
                  </a:moveTo>
                  <a:lnTo>
                    <a:pt x="10125" y="1630"/>
                  </a:lnTo>
                  <a:cubicBezTo>
                    <a:pt x="10125" y="2181"/>
                    <a:pt x="9699" y="2783"/>
                    <a:pt x="8922" y="3284"/>
                  </a:cubicBezTo>
                  <a:cubicBezTo>
                    <a:pt x="7920" y="3961"/>
                    <a:pt x="6466" y="4387"/>
                    <a:pt x="5213" y="4387"/>
                  </a:cubicBezTo>
                  <a:cubicBezTo>
                    <a:pt x="3960" y="4387"/>
                    <a:pt x="2506" y="3961"/>
                    <a:pt x="1504" y="3284"/>
                  </a:cubicBezTo>
                  <a:cubicBezTo>
                    <a:pt x="727" y="2783"/>
                    <a:pt x="301" y="2181"/>
                    <a:pt x="301" y="1630"/>
                  </a:cubicBezTo>
                  <a:lnTo>
                    <a:pt x="301" y="1104"/>
                  </a:lnTo>
                  <a:cubicBezTo>
                    <a:pt x="1128" y="2332"/>
                    <a:pt x="3333" y="3234"/>
                    <a:pt x="5213" y="3234"/>
                  </a:cubicBezTo>
                  <a:cubicBezTo>
                    <a:pt x="7093" y="3234"/>
                    <a:pt x="9323" y="2332"/>
                    <a:pt x="10125" y="1104"/>
                  </a:cubicBezTo>
                  <a:close/>
                  <a:moveTo>
                    <a:pt x="10276" y="1"/>
                  </a:moveTo>
                  <a:cubicBezTo>
                    <a:pt x="10201" y="1"/>
                    <a:pt x="10125" y="76"/>
                    <a:pt x="10125" y="151"/>
                  </a:cubicBezTo>
                  <a:cubicBezTo>
                    <a:pt x="10125" y="1630"/>
                    <a:pt x="7369" y="2933"/>
                    <a:pt x="5213" y="2933"/>
                  </a:cubicBezTo>
                  <a:cubicBezTo>
                    <a:pt x="2857" y="2933"/>
                    <a:pt x="326" y="1505"/>
                    <a:pt x="301" y="176"/>
                  </a:cubicBezTo>
                  <a:cubicBezTo>
                    <a:pt x="301" y="101"/>
                    <a:pt x="251" y="26"/>
                    <a:pt x="150" y="26"/>
                  </a:cubicBezTo>
                  <a:cubicBezTo>
                    <a:pt x="75" y="26"/>
                    <a:pt x="0" y="101"/>
                    <a:pt x="0" y="176"/>
                  </a:cubicBezTo>
                  <a:lnTo>
                    <a:pt x="0" y="1630"/>
                  </a:lnTo>
                  <a:cubicBezTo>
                    <a:pt x="0" y="2282"/>
                    <a:pt x="476" y="2983"/>
                    <a:pt x="1328" y="3535"/>
                  </a:cubicBezTo>
                  <a:cubicBezTo>
                    <a:pt x="2406" y="4262"/>
                    <a:pt x="3885" y="4713"/>
                    <a:pt x="5213" y="4713"/>
                  </a:cubicBezTo>
                  <a:cubicBezTo>
                    <a:pt x="6541" y="4713"/>
                    <a:pt x="8020" y="4262"/>
                    <a:pt x="9098" y="3535"/>
                  </a:cubicBezTo>
                  <a:cubicBezTo>
                    <a:pt x="9950" y="2983"/>
                    <a:pt x="10426" y="2282"/>
                    <a:pt x="10426" y="1630"/>
                  </a:cubicBezTo>
                  <a:lnTo>
                    <a:pt x="10426" y="151"/>
                  </a:lnTo>
                  <a:cubicBezTo>
                    <a:pt x="10426" y="76"/>
                    <a:pt x="10376" y="1"/>
                    <a:pt x="1027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2"/>
            <p:cNvSpPr/>
            <p:nvPr/>
          </p:nvSpPr>
          <p:spPr>
            <a:xfrm>
              <a:off x="8282030" y="4338902"/>
              <a:ext cx="27986" cy="56508"/>
            </a:xfrm>
            <a:custGeom>
              <a:rect b="b" l="l" r="r" t="t"/>
              <a:pathLst>
                <a:path extrusionOk="0" h="2532" w="1254">
                  <a:moveTo>
                    <a:pt x="0" y="0"/>
                  </a:moveTo>
                  <a:lnTo>
                    <a:pt x="0" y="1454"/>
                  </a:lnTo>
                  <a:cubicBezTo>
                    <a:pt x="476" y="1780"/>
                    <a:pt x="852" y="2131"/>
                    <a:pt x="1053" y="2532"/>
                  </a:cubicBezTo>
                  <a:cubicBezTo>
                    <a:pt x="1178" y="2281"/>
                    <a:pt x="1253" y="2056"/>
                    <a:pt x="1253" y="1805"/>
                  </a:cubicBezTo>
                  <a:cubicBezTo>
                    <a:pt x="1253" y="1128"/>
                    <a:pt x="752" y="502"/>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2"/>
            <p:cNvSpPr/>
            <p:nvPr/>
          </p:nvSpPr>
          <p:spPr>
            <a:xfrm>
              <a:off x="8112552" y="4190670"/>
              <a:ext cx="169501" cy="253415"/>
            </a:xfrm>
            <a:custGeom>
              <a:rect b="b" l="l" r="r" t="t"/>
              <a:pathLst>
                <a:path extrusionOk="0" h="11355" w="7595">
                  <a:moveTo>
                    <a:pt x="0" y="1"/>
                  </a:moveTo>
                  <a:lnTo>
                    <a:pt x="0" y="1855"/>
                  </a:lnTo>
                  <a:lnTo>
                    <a:pt x="0" y="6642"/>
                  </a:lnTo>
                  <a:lnTo>
                    <a:pt x="0" y="8096"/>
                  </a:lnTo>
                  <a:lnTo>
                    <a:pt x="0" y="10226"/>
                  </a:lnTo>
                  <a:cubicBezTo>
                    <a:pt x="1003" y="10903"/>
                    <a:pt x="2481" y="11354"/>
                    <a:pt x="3785" y="11354"/>
                  </a:cubicBezTo>
                  <a:cubicBezTo>
                    <a:pt x="5113" y="11354"/>
                    <a:pt x="6567" y="10903"/>
                    <a:pt x="7594" y="10226"/>
                  </a:cubicBezTo>
                  <a:lnTo>
                    <a:pt x="7594" y="8096"/>
                  </a:lnTo>
                  <a:lnTo>
                    <a:pt x="7594" y="6642"/>
                  </a:lnTo>
                  <a:lnTo>
                    <a:pt x="7594" y="1855"/>
                  </a:lnTo>
                  <a:lnTo>
                    <a:pt x="7594" y="1"/>
                  </a:lnTo>
                  <a:cubicBezTo>
                    <a:pt x="6567" y="677"/>
                    <a:pt x="5113" y="1129"/>
                    <a:pt x="3785" y="1129"/>
                  </a:cubicBezTo>
                  <a:cubicBezTo>
                    <a:pt x="2456" y="1129"/>
                    <a:pt x="1003" y="67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2"/>
            <p:cNvSpPr/>
            <p:nvPr/>
          </p:nvSpPr>
          <p:spPr>
            <a:xfrm>
              <a:off x="8107508" y="4185916"/>
              <a:ext cx="179009" cy="262632"/>
            </a:xfrm>
            <a:custGeom>
              <a:rect b="b" l="l" r="r" t="t"/>
              <a:pathLst>
                <a:path extrusionOk="0" h="11768" w="8021">
                  <a:moveTo>
                    <a:pt x="7595" y="590"/>
                  </a:moveTo>
                  <a:lnTo>
                    <a:pt x="7595" y="10339"/>
                  </a:lnTo>
                  <a:cubicBezTo>
                    <a:pt x="6617" y="10966"/>
                    <a:pt x="5214" y="11367"/>
                    <a:pt x="4011" y="11367"/>
                  </a:cubicBezTo>
                  <a:cubicBezTo>
                    <a:pt x="2808" y="11367"/>
                    <a:pt x="1429" y="10966"/>
                    <a:pt x="427" y="10339"/>
                  </a:cubicBezTo>
                  <a:lnTo>
                    <a:pt x="427" y="590"/>
                  </a:lnTo>
                  <a:cubicBezTo>
                    <a:pt x="1479" y="1191"/>
                    <a:pt x="2808" y="1542"/>
                    <a:pt x="4011" y="1542"/>
                  </a:cubicBezTo>
                  <a:cubicBezTo>
                    <a:pt x="5214" y="1542"/>
                    <a:pt x="6567" y="1191"/>
                    <a:pt x="7595" y="590"/>
                  </a:cubicBezTo>
                  <a:close/>
                  <a:moveTo>
                    <a:pt x="226" y="1"/>
                  </a:moveTo>
                  <a:cubicBezTo>
                    <a:pt x="189" y="1"/>
                    <a:pt x="151" y="13"/>
                    <a:pt x="126" y="38"/>
                  </a:cubicBezTo>
                  <a:cubicBezTo>
                    <a:pt x="51" y="63"/>
                    <a:pt x="1" y="139"/>
                    <a:pt x="1" y="214"/>
                  </a:cubicBezTo>
                  <a:lnTo>
                    <a:pt x="1" y="10439"/>
                  </a:lnTo>
                  <a:cubicBezTo>
                    <a:pt x="1" y="10515"/>
                    <a:pt x="51" y="10565"/>
                    <a:pt x="101" y="10615"/>
                  </a:cubicBezTo>
                  <a:cubicBezTo>
                    <a:pt x="1179" y="11342"/>
                    <a:pt x="2682" y="11768"/>
                    <a:pt x="4011" y="11768"/>
                  </a:cubicBezTo>
                  <a:cubicBezTo>
                    <a:pt x="5364" y="11768"/>
                    <a:pt x="6868" y="11342"/>
                    <a:pt x="7921" y="10615"/>
                  </a:cubicBezTo>
                  <a:cubicBezTo>
                    <a:pt x="7996" y="10565"/>
                    <a:pt x="8021" y="10515"/>
                    <a:pt x="8021" y="10439"/>
                  </a:cubicBezTo>
                  <a:lnTo>
                    <a:pt x="8021" y="214"/>
                  </a:lnTo>
                  <a:cubicBezTo>
                    <a:pt x="8021" y="139"/>
                    <a:pt x="7971" y="63"/>
                    <a:pt x="7921" y="38"/>
                  </a:cubicBezTo>
                  <a:cubicBezTo>
                    <a:pt x="7883" y="13"/>
                    <a:pt x="7845" y="1"/>
                    <a:pt x="7808" y="1"/>
                  </a:cubicBezTo>
                  <a:cubicBezTo>
                    <a:pt x="7770" y="1"/>
                    <a:pt x="7733" y="13"/>
                    <a:pt x="7695" y="38"/>
                  </a:cubicBezTo>
                  <a:cubicBezTo>
                    <a:pt x="6692" y="715"/>
                    <a:pt x="5264" y="1141"/>
                    <a:pt x="4011" y="1141"/>
                  </a:cubicBezTo>
                  <a:cubicBezTo>
                    <a:pt x="2783" y="1141"/>
                    <a:pt x="1329" y="715"/>
                    <a:pt x="327" y="38"/>
                  </a:cubicBezTo>
                  <a:cubicBezTo>
                    <a:pt x="301" y="13"/>
                    <a:pt x="264" y="1"/>
                    <a:pt x="2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2"/>
            <p:cNvSpPr/>
            <p:nvPr/>
          </p:nvSpPr>
          <p:spPr>
            <a:xfrm>
              <a:off x="7858044" y="4379162"/>
              <a:ext cx="564968" cy="358575"/>
            </a:xfrm>
            <a:custGeom>
              <a:rect b="b" l="l" r="r" t="t"/>
              <a:pathLst>
                <a:path extrusionOk="0" h="16067" w="25315">
                  <a:moveTo>
                    <a:pt x="1" y="1"/>
                  </a:moveTo>
                  <a:lnTo>
                    <a:pt x="1" y="5841"/>
                  </a:lnTo>
                  <a:lnTo>
                    <a:pt x="1279" y="6567"/>
                  </a:lnTo>
                  <a:lnTo>
                    <a:pt x="1279" y="2181"/>
                  </a:lnTo>
                  <a:lnTo>
                    <a:pt x="5063" y="4362"/>
                  </a:lnTo>
                  <a:lnTo>
                    <a:pt x="11404" y="8021"/>
                  </a:lnTo>
                  <a:lnTo>
                    <a:pt x="18447" y="12106"/>
                  </a:lnTo>
                  <a:lnTo>
                    <a:pt x="21530" y="13861"/>
                  </a:lnTo>
                  <a:lnTo>
                    <a:pt x="25314" y="16066"/>
                  </a:lnTo>
                  <a:lnTo>
                    <a:pt x="25314" y="14587"/>
                  </a:lnTo>
                  <a:lnTo>
                    <a:pt x="21530" y="12407"/>
                  </a:lnTo>
                  <a:lnTo>
                    <a:pt x="18923" y="10903"/>
                  </a:lnTo>
                  <a:lnTo>
                    <a:pt x="11404" y="656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2"/>
            <p:cNvSpPr/>
            <p:nvPr/>
          </p:nvSpPr>
          <p:spPr>
            <a:xfrm>
              <a:off x="7853581" y="4374275"/>
              <a:ext cx="574452" cy="367926"/>
            </a:xfrm>
            <a:custGeom>
              <a:rect b="b" l="l" r="r" t="t"/>
              <a:pathLst>
                <a:path extrusionOk="0" h="16486" w="25740">
                  <a:moveTo>
                    <a:pt x="426" y="571"/>
                  </a:moveTo>
                  <a:lnTo>
                    <a:pt x="25314" y="14932"/>
                  </a:lnTo>
                  <a:lnTo>
                    <a:pt x="25314" y="15909"/>
                  </a:lnTo>
                  <a:lnTo>
                    <a:pt x="1579" y="2225"/>
                  </a:lnTo>
                  <a:cubicBezTo>
                    <a:pt x="1554" y="2200"/>
                    <a:pt x="1504" y="2200"/>
                    <a:pt x="1479" y="2200"/>
                  </a:cubicBezTo>
                  <a:cubicBezTo>
                    <a:pt x="1454" y="2200"/>
                    <a:pt x="1404" y="2200"/>
                    <a:pt x="1379" y="2225"/>
                  </a:cubicBezTo>
                  <a:cubicBezTo>
                    <a:pt x="1303" y="2250"/>
                    <a:pt x="1278" y="2325"/>
                    <a:pt x="1278" y="2400"/>
                  </a:cubicBezTo>
                  <a:lnTo>
                    <a:pt x="1278" y="6410"/>
                  </a:lnTo>
                  <a:lnTo>
                    <a:pt x="426" y="5934"/>
                  </a:lnTo>
                  <a:lnTo>
                    <a:pt x="426" y="571"/>
                  </a:lnTo>
                  <a:close/>
                  <a:moveTo>
                    <a:pt x="213" y="1"/>
                  </a:moveTo>
                  <a:cubicBezTo>
                    <a:pt x="176" y="1"/>
                    <a:pt x="138" y="7"/>
                    <a:pt x="100" y="19"/>
                  </a:cubicBezTo>
                  <a:cubicBezTo>
                    <a:pt x="50" y="70"/>
                    <a:pt x="0" y="145"/>
                    <a:pt x="0" y="220"/>
                  </a:cubicBezTo>
                  <a:lnTo>
                    <a:pt x="0" y="6060"/>
                  </a:lnTo>
                  <a:cubicBezTo>
                    <a:pt x="0" y="6135"/>
                    <a:pt x="50" y="6185"/>
                    <a:pt x="100" y="6235"/>
                  </a:cubicBezTo>
                  <a:lnTo>
                    <a:pt x="1379" y="6962"/>
                  </a:lnTo>
                  <a:cubicBezTo>
                    <a:pt x="1404" y="6987"/>
                    <a:pt x="1435" y="6999"/>
                    <a:pt x="1469" y="6999"/>
                  </a:cubicBezTo>
                  <a:cubicBezTo>
                    <a:pt x="1504" y="6999"/>
                    <a:pt x="1542" y="6987"/>
                    <a:pt x="1579" y="6962"/>
                  </a:cubicBezTo>
                  <a:cubicBezTo>
                    <a:pt x="1654" y="6937"/>
                    <a:pt x="1679" y="6862"/>
                    <a:pt x="1679" y="6786"/>
                  </a:cubicBezTo>
                  <a:lnTo>
                    <a:pt x="1679" y="2751"/>
                  </a:lnTo>
                  <a:lnTo>
                    <a:pt x="25414" y="16461"/>
                  </a:lnTo>
                  <a:cubicBezTo>
                    <a:pt x="25439" y="16486"/>
                    <a:pt x="25489" y="16486"/>
                    <a:pt x="25514" y="16486"/>
                  </a:cubicBezTo>
                  <a:cubicBezTo>
                    <a:pt x="25564" y="16486"/>
                    <a:pt x="25589" y="16486"/>
                    <a:pt x="25614" y="16461"/>
                  </a:cubicBezTo>
                  <a:cubicBezTo>
                    <a:pt x="25690" y="16436"/>
                    <a:pt x="25740" y="16360"/>
                    <a:pt x="25740" y="16285"/>
                  </a:cubicBezTo>
                  <a:lnTo>
                    <a:pt x="25740" y="14832"/>
                  </a:lnTo>
                  <a:cubicBezTo>
                    <a:pt x="25740" y="14756"/>
                    <a:pt x="25690" y="14681"/>
                    <a:pt x="25614" y="14631"/>
                  </a:cubicBezTo>
                  <a:lnTo>
                    <a:pt x="326" y="19"/>
                  </a:lnTo>
                  <a:cubicBezTo>
                    <a:pt x="288" y="7"/>
                    <a:pt x="251"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2"/>
            <p:cNvSpPr/>
            <p:nvPr/>
          </p:nvSpPr>
          <p:spPr>
            <a:xfrm>
              <a:off x="8107508" y="4553416"/>
              <a:ext cx="167828" cy="142363"/>
            </a:xfrm>
            <a:custGeom>
              <a:rect b="b" l="l" r="r" t="t"/>
              <a:pathLst>
                <a:path extrusionOk="0" h="6379" w="7520">
                  <a:moveTo>
                    <a:pt x="427" y="589"/>
                  </a:moveTo>
                  <a:lnTo>
                    <a:pt x="6993" y="4373"/>
                  </a:lnTo>
                  <a:cubicBezTo>
                    <a:pt x="6667" y="4850"/>
                    <a:pt x="6291" y="5251"/>
                    <a:pt x="5865" y="5476"/>
                  </a:cubicBezTo>
                  <a:lnTo>
                    <a:pt x="5765" y="5551"/>
                  </a:lnTo>
                  <a:cubicBezTo>
                    <a:pt x="5289" y="5827"/>
                    <a:pt x="4650" y="5965"/>
                    <a:pt x="4014" y="5965"/>
                  </a:cubicBezTo>
                  <a:cubicBezTo>
                    <a:pt x="3378" y="5965"/>
                    <a:pt x="2745" y="5827"/>
                    <a:pt x="2281" y="5551"/>
                  </a:cubicBezTo>
                  <a:lnTo>
                    <a:pt x="2181" y="5476"/>
                  </a:lnTo>
                  <a:cubicBezTo>
                    <a:pt x="1229" y="4950"/>
                    <a:pt x="427" y="3571"/>
                    <a:pt x="427" y="2469"/>
                  </a:cubicBezTo>
                  <a:lnTo>
                    <a:pt x="427" y="589"/>
                  </a:lnTo>
                  <a:close/>
                  <a:moveTo>
                    <a:pt x="217" y="0"/>
                  </a:moveTo>
                  <a:cubicBezTo>
                    <a:pt x="182" y="0"/>
                    <a:pt x="151" y="13"/>
                    <a:pt x="126" y="38"/>
                  </a:cubicBezTo>
                  <a:cubicBezTo>
                    <a:pt x="51" y="63"/>
                    <a:pt x="1" y="138"/>
                    <a:pt x="1" y="213"/>
                  </a:cubicBezTo>
                  <a:lnTo>
                    <a:pt x="1" y="2469"/>
                  </a:lnTo>
                  <a:cubicBezTo>
                    <a:pt x="1" y="3722"/>
                    <a:pt x="878" y="5226"/>
                    <a:pt x="1956" y="5852"/>
                  </a:cubicBezTo>
                  <a:lnTo>
                    <a:pt x="2056" y="5902"/>
                  </a:lnTo>
                  <a:cubicBezTo>
                    <a:pt x="2607" y="6228"/>
                    <a:pt x="3309" y="6378"/>
                    <a:pt x="4011" y="6378"/>
                  </a:cubicBezTo>
                  <a:cubicBezTo>
                    <a:pt x="4712" y="6378"/>
                    <a:pt x="5439" y="6228"/>
                    <a:pt x="5966" y="5902"/>
                  </a:cubicBezTo>
                  <a:lnTo>
                    <a:pt x="6066" y="5852"/>
                  </a:lnTo>
                  <a:cubicBezTo>
                    <a:pt x="6592" y="5551"/>
                    <a:pt x="7093" y="5025"/>
                    <a:pt x="7444" y="4399"/>
                  </a:cubicBezTo>
                  <a:cubicBezTo>
                    <a:pt x="7520" y="4298"/>
                    <a:pt x="7469" y="4173"/>
                    <a:pt x="7369" y="4098"/>
                  </a:cubicBezTo>
                  <a:lnTo>
                    <a:pt x="327" y="38"/>
                  </a:lnTo>
                  <a:cubicBezTo>
                    <a:pt x="289" y="13"/>
                    <a:pt x="251" y="0"/>
                    <a:pt x="2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2"/>
            <p:cNvSpPr/>
            <p:nvPr/>
          </p:nvSpPr>
          <p:spPr>
            <a:xfrm>
              <a:off x="7853581" y="4227739"/>
              <a:ext cx="912853" cy="482036"/>
            </a:xfrm>
            <a:custGeom>
              <a:rect b="b" l="l" r="r" t="t"/>
              <a:pathLst>
                <a:path extrusionOk="0" h="21599" w="40903">
                  <a:moveTo>
                    <a:pt x="19399" y="570"/>
                  </a:moveTo>
                  <a:lnTo>
                    <a:pt x="20251" y="1047"/>
                  </a:lnTo>
                  <a:lnTo>
                    <a:pt x="20251" y="2400"/>
                  </a:lnTo>
                  <a:cubicBezTo>
                    <a:pt x="20251" y="3052"/>
                    <a:pt x="20702" y="3728"/>
                    <a:pt x="21504" y="4305"/>
                  </a:cubicBezTo>
                  <a:lnTo>
                    <a:pt x="21504" y="10721"/>
                  </a:lnTo>
                  <a:cubicBezTo>
                    <a:pt x="20702" y="11297"/>
                    <a:pt x="20251" y="11949"/>
                    <a:pt x="20251" y="12626"/>
                  </a:cubicBezTo>
                  <a:cubicBezTo>
                    <a:pt x="20251" y="12901"/>
                    <a:pt x="20326" y="13177"/>
                    <a:pt x="20476" y="13453"/>
                  </a:cubicBezTo>
                  <a:cubicBezTo>
                    <a:pt x="20702" y="13854"/>
                    <a:pt x="21103" y="14255"/>
                    <a:pt x="21604" y="14580"/>
                  </a:cubicBezTo>
                  <a:cubicBezTo>
                    <a:pt x="22682" y="15307"/>
                    <a:pt x="24186" y="15758"/>
                    <a:pt x="25514" y="15758"/>
                  </a:cubicBezTo>
                  <a:lnTo>
                    <a:pt x="25539" y="15758"/>
                  </a:lnTo>
                  <a:cubicBezTo>
                    <a:pt x="26867" y="15758"/>
                    <a:pt x="28346" y="15307"/>
                    <a:pt x="29424" y="14580"/>
                  </a:cubicBezTo>
                  <a:cubicBezTo>
                    <a:pt x="29950" y="14230"/>
                    <a:pt x="30326" y="13854"/>
                    <a:pt x="30552" y="13453"/>
                  </a:cubicBezTo>
                  <a:cubicBezTo>
                    <a:pt x="30702" y="13177"/>
                    <a:pt x="30802" y="12901"/>
                    <a:pt x="30802" y="12626"/>
                  </a:cubicBezTo>
                  <a:cubicBezTo>
                    <a:pt x="30802" y="11949"/>
                    <a:pt x="30351" y="11297"/>
                    <a:pt x="29524" y="10721"/>
                  </a:cubicBezTo>
                  <a:lnTo>
                    <a:pt x="29524" y="6410"/>
                  </a:lnTo>
                  <a:lnTo>
                    <a:pt x="40276" y="12626"/>
                  </a:lnTo>
                  <a:lnTo>
                    <a:pt x="25514" y="21147"/>
                  </a:lnTo>
                  <a:lnTo>
                    <a:pt x="627" y="6786"/>
                  </a:lnTo>
                  <a:lnTo>
                    <a:pt x="11379" y="570"/>
                  </a:lnTo>
                  <a:lnTo>
                    <a:pt x="11379" y="4881"/>
                  </a:lnTo>
                  <a:cubicBezTo>
                    <a:pt x="10577" y="5433"/>
                    <a:pt x="10126" y="6109"/>
                    <a:pt x="10126" y="6786"/>
                  </a:cubicBezTo>
                  <a:cubicBezTo>
                    <a:pt x="10126" y="7062"/>
                    <a:pt x="10201" y="7337"/>
                    <a:pt x="10351" y="7613"/>
                  </a:cubicBezTo>
                  <a:cubicBezTo>
                    <a:pt x="10577" y="8014"/>
                    <a:pt x="10953" y="8390"/>
                    <a:pt x="11479" y="8741"/>
                  </a:cubicBezTo>
                  <a:cubicBezTo>
                    <a:pt x="12557" y="9468"/>
                    <a:pt x="14060" y="9894"/>
                    <a:pt x="15389" y="9894"/>
                  </a:cubicBezTo>
                  <a:cubicBezTo>
                    <a:pt x="16742" y="9894"/>
                    <a:pt x="18246" y="9468"/>
                    <a:pt x="19299" y="8741"/>
                  </a:cubicBezTo>
                  <a:cubicBezTo>
                    <a:pt x="19825" y="8390"/>
                    <a:pt x="20201" y="8014"/>
                    <a:pt x="20451" y="7613"/>
                  </a:cubicBezTo>
                  <a:cubicBezTo>
                    <a:pt x="20602" y="7337"/>
                    <a:pt x="20677" y="7062"/>
                    <a:pt x="20677" y="6786"/>
                  </a:cubicBezTo>
                  <a:cubicBezTo>
                    <a:pt x="20677" y="6109"/>
                    <a:pt x="20226" y="5433"/>
                    <a:pt x="19399" y="4881"/>
                  </a:cubicBezTo>
                  <a:lnTo>
                    <a:pt x="19399" y="570"/>
                  </a:lnTo>
                  <a:close/>
                  <a:moveTo>
                    <a:pt x="11595" y="0"/>
                  </a:moveTo>
                  <a:cubicBezTo>
                    <a:pt x="11560" y="0"/>
                    <a:pt x="11529" y="6"/>
                    <a:pt x="11504" y="19"/>
                  </a:cubicBezTo>
                  <a:lnTo>
                    <a:pt x="100" y="6585"/>
                  </a:lnTo>
                  <a:cubicBezTo>
                    <a:pt x="50" y="6636"/>
                    <a:pt x="0" y="6711"/>
                    <a:pt x="0" y="6786"/>
                  </a:cubicBezTo>
                  <a:cubicBezTo>
                    <a:pt x="0" y="6836"/>
                    <a:pt x="50" y="6911"/>
                    <a:pt x="100" y="6961"/>
                  </a:cubicBezTo>
                  <a:lnTo>
                    <a:pt x="25414" y="21573"/>
                  </a:lnTo>
                  <a:cubicBezTo>
                    <a:pt x="25439" y="21573"/>
                    <a:pt x="25489" y="21598"/>
                    <a:pt x="25514" y="21598"/>
                  </a:cubicBezTo>
                  <a:cubicBezTo>
                    <a:pt x="25564" y="21598"/>
                    <a:pt x="25589" y="21573"/>
                    <a:pt x="25614" y="21573"/>
                  </a:cubicBezTo>
                  <a:lnTo>
                    <a:pt x="40802" y="12801"/>
                  </a:lnTo>
                  <a:cubicBezTo>
                    <a:pt x="40878" y="12751"/>
                    <a:pt x="40903" y="12701"/>
                    <a:pt x="40903" y="12626"/>
                  </a:cubicBezTo>
                  <a:cubicBezTo>
                    <a:pt x="40903" y="12550"/>
                    <a:pt x="40878" y="12475"/>
                    <a:pt x="40802" y="12425"/>
                  </a:cubicBezTo>
                  <a:lnTo>
                    <a:pt x="29424" y="5859"/>
                  </a:lnTo>
                  <a:cubicBezTo>
                    <a:pt x="29386" y="5846"/>
                    <a:pt x="29349" y="5840"/>
                    <a:pt x="29314" y="5840"/>
                  </a:cubicBezTo>
                  <a:cubicBezTo>
                    <a:pt x="29280" y="5840"/>
                    <a:pt x="29248" y="5846"/>
                    <a:pt x="29223" y="5859"/>
                  </a:cubicBezTo>
                  <a:cubicBezTo>
                    <a:pt x="29148" y="5909"/>
                    <a:pt x="29098" y="5959"/>
                    <a:pt x="29098" y="6034"/>
                  </a:cubicBezTo>
                  <a:lnTo>
                    <a:pt x="29098" y="10821"/>
                  </a:lnTo>
                  <a:cubicBezTo>
                    <a:pt x="29098" y="10896"/>
                    <a:pt x="29148" y="10971"/>
                    <a:pt x="29198" y="10996"/>
                  </a:cubicBezTo>
                  <a:cubicBezTo>
                    <a:pt x="29950" y="11498"/>
                    <a:pt x="30376" y="12074"/>
                    <a:pt x="30376" y="12626"/>
                  </a:cubicBezTo>
                  <a:cubicBezTo>
                    <a:pt x="30376" y="12826"/>
                    <a:pt x="30301" y="13027"/>
                    <a:pt x="30201" y="13252"/>
                  </a:cubicBezTo>
                  <a:cubicBezTo>
                    <a:pt x="30000" y="13578"/>
                    <a:pt x="29649" y="13929"/>
                    <a:pt x="29198" y="14230"/>
                  </a:cubicBezTo>
                  <a:cubicBezTo>
                    <a:pt x="28222" y="14888"/>
                    <a:pt x="26843" y="15333"/>
                    <a:pt x="25614" y="15333"/>
                  </a:cubicBezTo>
                  <a:cubicBezTo>
                    <a:pt x="25581" y="15333"/>
                    <a:pt x="25547" y="15333"/>
                    <a:pt x="25514" y="15332"/>
                  </a:cubicBezTo>
                  <a:cubicBezTo>
                    <a:pt x="24286" y="15332"/>
                    <a:pt x="22832" y="14906"/>
                    <a:pt x="21830" y="14230"/>
                  </a:cubicBezTo>
                  <a:cubicBezTo>
                    <a:pt x="21379" y="13929"/>
                    <a:pt x="21028" y="13603"/>
                    <a:pt x="20852" y="13252"/>
                  </a:cubicBezTo>
                  <a:cubicBezTo>
                    <a:pt x="20727" y="13027"/>
                    <a:pt x="20677" y="12826"/>
                    <a:pt x="20677" y="12626"/>
                  </a:cubicBezTo>
                  <a:cubicBezTo>
                    <a:pt x="20677" y="12074"/>
                    <a:pt x="21078" y="11498"/>
                    <a:pt x="21830" y="10996"/>
                  </a:cubicBezTo>
                  <a:cubicBezTo>
                    <a:pt x="21905" y="10971"/>
                    <a:pt x="21930" y="10896"/>
                    <a:pt x="21930" y="10821"/>
                  </a:cubicBezTo>
                  <a:lnTo>
                    <a:pt x="21930" y="4179"/>
                  </a:lnTo>
                  <a:cubicBezTo>
                    <a:pt x="21930" y="4104"/>
                    <a:pt x="21905" y="4054"/>
                    <a:pt x="21830" y="4004"/>
                  </a:cubicBezTo>
                  <a:cubicBezTo>
                    <a:pt x="21078" y="3503"/>
                    <a:pt x="20677" y="2926"/>
                    <a:pt x="20677" y="2400"/>
                  </a:cubicBezTo>
                  <a:lnTo>
                    <a:pt x="20677" y="921"/>
                  </a:lnTo>
                  <a:cubicBezTo>
                    <a:pt x="20677" y="871"/>
                    <a:pt x="20652" y="821"/>
                    <a:pt x="20627" y="796"/>
                  </a:cubicBezTo>
                  <a:lnTo>
                    <a:pt x="20602" y="796"/>
                  </a:lnTo>
                  <a:cubicBezTo>
                    <a:pt x="20602" y="796"/>
                    <a:pt x="20602" y="771"/>
                    <a:pt x="20602" y="771"/>
                  </a:cubicBezTo>
                  <a:cubicBezTo>
                    <a:pt x="20577" y="771"/>
                    <a:pt x="20577" y="746"/>
                    <a:pt x="20552" y="746"/>
                  </a:cubicBezTo>
                  <a:lnTo>
                    <a:pt x="19299" y="19"/>
                  </a:lnTo>
                  <a:cubicBezTo>
                    <a:pt x="19261" y="6"/>
                    <a:pt x="19223" y="0"/>
                    <a:pt x="19189" y="0"/>
                  </a:cubicBezTo>
                  <a:cubicBezTo>
                    <a:pt x="19154" y="0"/>
                    <a:pt x="19123" y="6"/>
                    <a:pt x="19098" y="19"/>
                  </a:cubicBezTo>
                  <a:cubicBezTo>
                    <a:pt x="19023" y="69"/>
                    <a:pt x="18973" y="119"/>
                    <a:pt x="18973" y="194"/>
                  </a:cubicBezTo>
                  <a:lnTo>
                    <a:pt x="18973" y="4981"/>
                  </a:lnTo>
                  <a:cubicBezTo>
                    <a:pt x="18973" y="5057"/>
                    <a:pt x="19023" y="5107"/>
                    <a:pt x="19073" y="5157"/>
                  </a:cubicBezTo>
                  <a:cubicBezTo>
                    <a:pt x="19825" y="5658"/>
                    <a:pt x="20251" y="6235"/>
                    <a:pt x="20251" y="6786"/>
                  </a:cubicBezTo>
                  <a:cubicBezTo>
                    <a:pt x="20251" y="6986"/>
                    <a:pt x="20201" y="7187"/>
                    <a:pt x="20075" y="7413"/>
                  </a:cubicBezTo>
                  <a:cubicBezTo>
                    <a:pt x="19875" y="7738"/>
                    <a:pt x="19549" y="8089"/>
                    <a:pt x="19073" y="8390"/>
                  </a:cubicBezTo>
                  <a:cubicBezTo>
                    <a:pt x="18070" y="9067"/>
                    <a:pt x="16642" y="9493"/>
                    <a:pt x="15389" y="9493"/>
                  </a:cubicBezTo>
                  <a:cubicBezTo>
                    <a:pt x="14161" y="9493"/>
                    <a:pt x="12707" y="9067"/>
                    <a:pt x="11705" y="8390"/>
                  </a:cubicBezTo>
                  <a:cubicBezTo>
                    <a:pt x="11253" y="8089"/>
                    <a:pt x="10902" y="7738"/>
                    <a:pt x="10727" y="7413"/>
                  </a:cubicBezTo>
                  <a:cubicBezTo>
                    <a:pt x="10602" y="7187"/>
                    <a:pt x="10552" y="6986"/>
                    <a:pt x="10552" y="6786"/>
                  </a:cubicBezTo>
                  <a:cubicBezTo>
                    <a:pt x="10552" y="6235"/>
                    <a:pt x="10953" y="5658"/>
                    <a:pt x="11705" y="5157"/>
                  </a:cubicBezTo>
                  <a:cubicBezTo>
                    <a:pt x="11780" y="5107"/>
                    <a:pt x="11805" y="5057"/>
                    <a:pt x="11805" y="4981"/>
                  </a:cubicBezTo>
                  <a:lnTo>
                    <a:pt x="11805" y="194"/>
                  </a:lnTo>
                  <a:cubicBezTo>
                    <a:pt x="11805" y="119"/>
                    <a:pt x="11755" y="69"/>
                    <a:pt x="11705" y="19"/>
                  </a:cubicBezTo>
                  <a:cubicBezTo>
                    <a:pt x="11667" y="6"/>
                    <a:pt x="11629" y="0"/>
                    <a:pt x="11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2"/>
            <p:cNvSpPr/>
            <p:nvPr/>
          </p:nvSpPr>
          <p:spPr>
            <a:xfrm>
              <a:off x="8084030" y="4338902"/>
              <a:ext cx="28544" cy="56508"/>
            </a:xfrm>
            <a:custGeom>
              <a:rect b="b" l="l" r="r" t="t"/>
              <a:pathLst>
                <a:path extrusionOk="0" h="2532" w="1279">
                  <a:moveTo>
                    <a:pt x="1278" y="0"/>
                  </a:moveTo>
                  <a:cubicBezTo>
                    <a:pt x="526" y="502"/>
                    <a:pt x="0" y="1128"/>
                    <a:pt x="0" y="1805"/>
                  </a:cubicBezTo>
                  <a:cubicBezTo>
                    <a:pt x="0" y="2031"/>
                    <a:pt x="75" y="2281"/>
                    <a:pt x="226" y="2532"/>
                  </a:cubicBezTo>
                  <a:cubicBezTo>
                    <a:pt x="426" y="2131"/>
                    <a:pt x="802" y="1780"/>
                    <a:pt x="1278" y="1454"/>
                  </a:cubicBezTo>
                  <a:lnTo>
                    <a:pt x="127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2"/>
            <p:cNvSpPr/>
            <p:nvPr/>
          </p:nvSpPr>
          <p:spPr>
            <a:xfrm>
              <a:off x="8084030" y="4053083"/>
              <a:ext cx="225987" cy="130334"/>
            </a:xfrm>
            <a:custGeom>
              <a:rect b="b" l="l" r="r" t="t"/>
              <a:pathLst>
                <a:path extrusionOk="0" h="5840" w="10126">
                  <a:moveTo>
                    <a:pt x="5063" y="0"/>
                  </a:moveTo>
                  <a:cubicBezTo>
                    <a:pt x="2757" y="0"/>
                    <a:pt x="0" y="1379"/>
                    <a:pt x="0" y="2908"/>
                  </a:cubicBezTo>
                  <a:cubicBezTo>
                    <a:pt x="0" y="4436"/>
                    <a:pt x="2757" y="5840"/>
                    <a:pt x="5063" y="5840"/>
                  </a:cubicBezTo>
                  <a:cubicBezTo>
                    <a:pt x="7394" y="5840"/>
                    <a:pt x="10125" y="4436"/>
                    <a:pt x="10125" y="2908"/>
                  </a:cubicBezTo>
                  <a:cubicBezTo>
                    <a:pt x="10125" y="1379"/>
                    <a:pt x="7394" y="0"/>
                    <a:pt x="506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2"/>
            <p:cNvSpPr/>
            <p:nvPr/>
          </p:nvSpPr>
          <p:spPr>
            <a:xfrm>
              <a:off x="8080660" y="4049156"/>
              <a:ext cx="232705" cy="137632"/>
            </a:xfrm>
            <a:custGeom>
              <a:rect b="b" l="l" r="r" t="t"/>
              <a:pathLst>
                <a:path extrusionOk="0" h="6167" w="10427">
                  <a:moveTo>
                    <a:pt x="5214" y="327"/>
                  </a:moveTo>
                  <a:cubicBezTo>
                    <a:pt x="7394" y="327"/>
                    <a:pt x="10126" y="1630"/>
                    <a:pt x="10126" y="3084"/>
                  </a:cubicBezTo>
                  <a:cubicBezTo>
                    <a:pt x="10126" y="4562"/>
                    <a:pt x="7394" y="5841"/>
                    <a:pt x="5214" y="5841"/>
                  </a:cubicBezTo>
                  <a:cubicBezTo>
                    <a:pt x="3058" y="5841"/>
                    <a:pt x="326" y="4562"/>
                    <a:pt x="326" y="3084"/>
                  </a:cubicBezTo>
                  <a:cubicBezTo>
                    <a:pt x="326" y="1630"/>
                    <a:pt x="3058" y="327"/>
                    <a:pt x="5214" y="327"/>
                  </a:cubicBezTo>
                  <a:close/>
                  <a:moveTo>
                    <a:pt x="5214" y="1"/>
                  </a:moveTo>
                  <a:cubicBezTo>
                    <a:pt x="2883" y="1"/>
                    <a:pt x="1" y="1429"/>
                    <a:pt x="1" y="3084"/>
                  </a:cubicBezTo>
                  <a:cubicBezTo>
                    <a:pt x="1" y="4738"/>
                    <a:pt x="2883" y="6166"/>
                    <a:pt x="5214" y="6166"/>
                  </a:cubicBezTo>
                  <a:cubicBezTo>
                    <a:pt x="7570" y="6166"/>
                    <a:pt x="10427" y="4738"/>
                    <a:pt x="10427" y="3084"/>
                  </a:cubicBezTo>
                  <a:cubicBezTo>
                    <a:pt x="10427" y="1429"/>
                    <a:pt x="7570" y="1"/>
                    <a:pt x="521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
            <p:cNvSpPr/>
            <p:nvPr/>
          </p:nvSpPr>
          <p:spPr>
            <a:xfrm>
              <a:off x="7858044" y="4232069"/>
              <a:ext cx="903926" cy="473220"/>
            </a:xfrm>
            <a:custGeom>
              <a:rect b="b" l="l" r="r" t="t"/>
              <a:pathLst>
                <a:path extrusionOk="0" h="21204" w="40503">
                  <a:moveTo>
                    <a:pt x="11404" y="0"/>
                  </a:moveTo>
                  <a:lnTo>
                    <a:pt x="1" y="6592"/>
                  </a:lnTo>
                  <a:lnTo>
                    <a:pt x="11404" y="13158"/>
                  </a:lnTo>
                  <a:lnTo>
                    <a:pt x="18923" y="17494"/>
                  </a:lnTo>
                  <a:lnTo>
                    <a:pt x="21530" y="18998"/>
                  </a:lnTo>
                  <a:lnTo>
                    <a:pt x="25314" y="21204"/>
                  </a:lnTo>
                  <a:lnTo>
                    <a:pt x="29124" y="18998"/>
                  </a:lnTo>
                  <a:lnTo>
                    <a:pt x="40502" y="12432"/>
                  </a:lnTo>
                  <a:lnTo>
                    <a:pt x="29124" y="5840"/>
                  </a:lnTo>
                  <a:lnTo>
                    <a:pt x="29124" y="10627"/>
                  </a:lnTo>
                  <a:cubicBezTo>
                    <a:pt x="29876" y="11128"/>
                    <a:pt x="30377" y="11755"/>
                    <a:pt x="30377" y="12432"/>
                  </a:cubicBezTo>
                  <a:cubicBezTo>
                    <a:pt x="30377" y="12682"/>
                    <a:pt x="30302" y="12908"/>
                    <a:pt x="30176" y="13158"/>
                  </a:cubicBezTo>
                  <a:cubicBezTo>
                    <a:pt x="29951" y="13534"/>
                    <a:pt x="29600" y="13910"/>
                    <a:pt x="29124" y="14211"/>
                  </a:cubicBezTo>
                  <a:cubicBezTo>
                    <a:pt x="28096" y="14888"/>
                    <a:pt x="26642" y="15339"/>
                    <a:pt x="25314" y="15339"/>
                  </a:cubicBezTo>
                  <a:cubicBezTo>
                    <a:pt x="23986" y="15339"/>
                    <a:pt x="22532" y="14888"/>
                    <a:pt x="21530" y="14211"/>
                  </a:cubicBezTo>
                  <a:cubicBezTo>
                    <a:pt x="21053" y="13910"/>
                    <a:pt x="20677" y="13534"/>
                    <a:pt x="20452" y="13158"/>
                  </a:cubicBezTo>
                  <a:cubicBezTo>
                    <a:pt x="20327" y="12908"/>
                    <a:pt x="20251" y="12682"/>
                    <a:pt x="20251" y="12432"/>
                  </a:cubicBezTo>
                  <a:cubicBezTo>
                    <a:pt x="20251" y="11780"/>
                    <a:pt x="20753" y="11128"/>
                    <a:pt x="21530" y="10627"/>
                  </a:cubicBezTo>
                  <a:lnTo>
                    <a:pt x="21530" y="3985"/>
                  </a:lnTo>
                  <a:cubicBezTo>
                    <a:pt x="20753" y="3484"/>
                    <a:pt x="20251" y="2858"/>
                    <a:pt x="20251" y="2206"/>
                  </a:cubicBezTo>
                  <a:lnTo>
                    <a:pt x="20251" y="727"/>
                  </a:lnTo>
                  <a:lnTo>
                    <a:pt x="18998" y="0"/>
                  </a:lnTo>
                  <a:lnTo>
                    <a:pt x="18998" y="4787"/>
                  </a:lnTo>
                  <a:cubicBezTo>
                    <a:pt x="19750" y="5289"/>
                    <a:pt x="20251" y="5915"/>
                    <a:pt x="20251" y="6592"/>
                  </a:cubicBezTo>
                  <a:cubicBezTo>
                    <a:pt x="20251" y="6843"/>
                    <a:pt x="20176" y="7068"/>
                    <a:pt x="20051" y="7319"/>
                  </a:cubicBezTo>
                  <a:cubicBezTo>
                    <a:pt x="19850" y="7695"/>
                    <a:pt x="19474" y="8071"/>
                    <a:pt x="18998" y="8371"/>
                  </a:cubicBezTo>
                  <a:cubicBezTo>
                    <a:pt x="17996" y="9048"/>
                    <a:pt x="16517" y="9499"/>
                    <a:pt x="15189" y="9499"/>
                  </a:cubicBezTo>
                  <a:cubicBezTo>
                    <a:pt x="13885" y="9499"/>
                    <a:pt x="12407" y="9048"/>
                    <a:pt x="11404" y="8371"/>
                  </a:cubicBezTo>
                  <a:cubicBezTo>
                    <a:pt x="10928" y="8071"/>
                    <a:pt x="10552" y="7695"/>
                    <a:pt x="10352" y="7319"/>
                  </a:cubicBezTo>
                  <a:cubicBezTo>
                    <a:pt x="10201" y="7068"/>
                    <a:pt x="10126" y="6818"/>
                    <a:pt x="10126" y="6592"/>
                  </a:cubicBezTo>
                  <a:cubicBezTo>
                    <a:pt x="10126" y="5915"/>
                    <a:pt x="10652" y="5289"/>
                    <a:pt x="11404" y="4787"/>
                  </a:cubicBezTo>
                  <a:lnTo>
                    <a:pt x="114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2"/>
            <p:cNvSpPr/>
            <p:nvPr/>
          </p:nvSpPr>
          <p:spPr>
            <a:xfrm>
              <a:off x="8084030" y="4117960"/>
              <a:ext cx="225987" cy="97907"/>
            </a:xfrm>
            <a:custGeom>
              <a:rect b="b" l="l" r="r" t="t"/>
              <a:pathLst>
                <a:path extrusionOk="0" h="4387" w="10126">
                  <a:moveTo>
                    <a:pt x="0" y="1"/>
                  </a:moveTo>
                  <a:lnTo>
                    <a:pt x="0" y="1454"/>
                  </a:lnTo>
                  <a:cubicBezTo>
                    <a:pt x="0" y="2131"/>
                    <a:pt x="501" y="2758"/>
                    <a:pt x="1278" y="3259"/>
                  </a:cubicBezTo>
                  <a:cubicBezTo>
                    <a:pt x="2281" y="3935"/>
                    <a:pt x="3734" y="4387"/>
                    <a:pt x="5063" y="4387"/>
                  </a:cubicBezTo>
                  <a:cubicBezTo>
                    <a:pt x="6391" y="4387"/>
                    <a:pt x="7845" y="3935"/>
                    <a:pt x="8872" y="3259"/>
                  </a:cubicBezTo>
                  <a:cubicBezTo>
                    <a:pt x="9624" y="2758"/>
                    <a:pt x="10125" y="2131"/>
                    <a:pt x="10125" y="1454"/>
                  </a:cubicBezTo>
                  <a:lnTo>
                    <a:pt x="10125" y="1"/>
                  </a:lnTo>
                  <a:cubicBezTo>
                    <a:pt x="10125" y="1529"/>
                    <a:pt x="7394" y="2933"/>
                    <a:pt x="5063" y="2933"/>
                  </a:cubicBezTo>
                  <a:cubicBezTo>
                    <a:pt x="2757" y="2933"/>
                    <a:pt x="0" y="1529"/>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2"/>
            <p:cNvSpPr/>
            <p:nvPr/>
          </p:nvSpPr>
          <p:spPr>
            <a:xfrm>
              <a:off x="8080660" y="4114612"/>
              <a:ext cx="232705" cy="104602"/>
            </a:xfrm>
            <a:custGeom>
              <a:rect b="b" l="l" r="r" t="t"/>
              <a:pathLst>
                <a:path extrusionOk="0" h="4687" w="10427">
                  <a:moveTo>
                    <a:pt x="10126" y="1103"/>
                  </a:moveTo>
                  <a:lnTo>
                    <a:pt x="10126" y="1604"/>
                  </a:lnTo>
                  <a:cubicBezTo>
                    <a:pt x="10126" y="2181"/>
                    <a:pt x="9700" y="2757"/>
                    <a:pt x="8923" y="3283"/>
                  </a:cubicBezTo>
                  <a:cubicBezTo>
                    <a:pt x="7921" y="3960"/>
                    <a:pt x="6467" y="4386"/>
                    <a:pt x="5214" y="4386"/>
                  </a:cubicBezTo>
                  <a:cubicBezTo>
                    <a:pt x="3961" y="4386"/>
                    <a:pt x="2507" y="3960"/>
                    <a:pt x="1504" y="3283"/>
                  </a:cubicBezTo>
                  <a:cubicBezTo>
                    <a:pt x="753" y="2757"/>
                    <a:pt x="326" y="2181"/>
                    <a:pt x="326" y="1604"/>
                  </a:cubicBezTo>
                  <a:lnTo>
                    <a:pt x="326" y="1103"/>
                  </a:lnTo>
                  <a:cubicBezTo>
                    <a:pt x="1129" y="2331"/>
                    <a:pt x="3334" y="3233"/>
                    <a:pt x="5214" y="3233"/>
                  </a:cubicBezTo>
                  <a:cubicBezTo>
                    <a:pt x="7093" y="3233"/>
                    <a:pt x="9324" y="2331"/>
                    <a:pt x="10126" y="1103"/>
                  </a:cubicBezTo>
                  <a:close/>
                  <a:moveTo>
                    <a:pt x="151" y="0"/>
                  </a:moveTo>
                  <a:cubicBezTo>
                    <a:pt x="76" y="0"/>
                    <a:pt x="1" y="75"/>
                    <a:pt x="1" y="151"/>
                  </a:cubicBezTo>
                  <a:lnTo>
                    <a:pt x="1" y="1604"/>
                  </a:lnTo>
                  <a:cubicBezTo>
                    <a:pt x="1" y="2281"/>
                    <a:pt x="477" y="2958"/>
                    <a:pt x="1329" y="3534"/>
                  </a:cubicBezTo>
                  <a:cubicBezTo>
                    <a:pt x="2407" y="4261"/>
                    <a:pt x="3885" y="4687"/>
                    <a:pt x="5214" y="4687"/>
                  </a:cubicBezTo>
                  <a:cubicBezTo>
                    <a:pt x="6542" y="4687"/>
                    <a:pt x="8046" y="4261"/>
                    <a:pt x="9098" y="3534"/>
                  </a:cubicBezTo>
                  <a:cubicBezTo>
                    <a:pt x="9976" y="2958"/>
                    <a:pt x="10427" y="2281"/>
                    <a:pt x="10427" y="1604"/>
                  </a:cubicBezTo>
                  <a:lnTo>
                    <a:pt x="10427" y="151"/>
                  </a:lnTo>
                  <a:cubicBezTo>
                    <a:pt x="10427" y="75"/>
                    <a:pt x="10377" y="0"/>
                    <a:pt x="10276" y="0"/>
                  </a:cubicBezTo>
                  <a:cubicBezTo>
                    <a:pt x="10201" y="0"/>
                    <a:pt x="10126" y="75"/>
                    <a:pt x="10126" y="151"/>
                  </a:cubicBezTo>
                  <a:cubicBezTo>
                    <a:pt x="10126" y="1629"/>
                    <a:pt x="7394" y="2908"/>
                    <a:pt x="5214" y="2908"/>
                  </a:cubicBezTo>
                  <a:cubicBezTo>
                    <a:pt x="3058" y="2908"/>
                    <a:pt x="326" y="1629"/>
                    <a:pt x="326" y="151"/>
                  </a:cubicBezTo>
                  <a:cubicBezTo>
                    <a:pt x="326" y="75"/>
                    <a:pt x="251" y="0"/>
                    <a:pt x="1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
            <p:cNvSpPr/>
            <p:nvPr/>
          </p:nvSpPr>
          <p:spPr>
            <a:xfrm>
              <a:off x="7886566" y="4427837"/>
              <a:ext cx="84494" cy="97907"/>
            </a:xfrm>
            <a:custGeom>
              <a:rect b="b" l="l" r="r" t="t"/>
              <a:pathLst>
                <a:path extrusionOk="0" h="4387" w="3786">
                  <a:moveTo>
                    <a:pt x="1" y="0"/>
                  </a:moveTo>
                  <a:lnTo>
                    <a:pt x="1" y="4386"/>
                  </a:lnTo>
                  <a:lnTo>
                    <a:pt x="3785" y="2181"/>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2"/>
            <p:cNvSpPr/>
            <p:nvPr/>
          </p:nvSpPr>
          <p:spPr>
            <a:xfrm>
              <a:off x="7882102" y="4423083"/>
              <a:ext cx="93979" cy="107124"/>
            </a:xfrm>
            <a:custGeom>
              <a:rect b="b" l="l" r="r" t="t"/>
              <a:pathLst>
                <a:path extrusionOk="0" h="4800" w="4211">
                  <a:moveTo>
                    <a:pt x="401" y="564"/>
                  </a:moveTo>
                  <a:lnTo>
                    <a:pt x="3584" y="2394"/>
                  </a:lnTo>
                  <a:lnTo>
                    <a:pt x="401" y="4223"/>
                  </a:lnTo>
                  <a:lnTo>
                    <a:pt x="401" y="564"/>
                  </a:lnTo>
                  <a:close/>
                  <a:moveTo>
                    <a:pt x="201" y="0"/>
                  </a:moveTo>
                  <a:cubicBezTo>
                    <a:pt x="163" y="0"/>
                    <a:pt x="126" y="13"/>
                    <a:pt x="101" y="38"/>
                  </a:cubicBezTo>
                  <a:cubicBezTo>
                    <a:pt x="25" y="63"/>
                    <a:pt x="0" y="138"/>
                    <a:pt x="0" y="213"/>
                  </a:cubicBezTo>
                  <a:lnTo>
                    <a:pt x="0" y="4599"/>
                  </a:lnTo>
                  <a:cubicBezTo>
                    <a:pt x="0" y="4675"/>
                    <a:pt x="25" y="4750"/>
                    <a:pt x="101" y="4775"/>
                  </a:cubicBezTo>
                  <a:cubicBezTo>
                    <a:pt x="126" y="4800"/>
                    <a:pt x="151" y="4800"/>
                    <a:pt x="201" y="4800"/>
                  </a:cubicBezTo>
                  <a:cubicBezTo>
                    <a:pt x="226" y="4800"/>
                    <a:pt x="276" y="4800"/>
                    <a:pt x="301" y="4775"/>
                  </a:cubicBezTo>
                  <a:lnTo>
                    <a:pt x="4111" y="2594"/>
                  </a:lnTo>
                  <a:cubicBezTo>
                    <a:pt x="4161" y="2544"/>
                    <a:pt x="4211" y="2469"/>
                    <a:pt x="4211" y="2394"/>
                  </a:cubicBezTo>
                  <a:cubicBezTo>
                    <a:pt x="4211" y="2319"/>
                    <a:pt x="4161" y="2269"/>
                    <a:pt x="4111" y="2218"/>
                  </a:cubicBezTo>
                  <a:lnTo>
                    <a:pt x="301" y="38"/>
                  </a:lnTo>
                  <a:cubicBezTo>
                    <a:pt x="276" y="13"/>
                    <a:pt x="238" y="0"/>
                    <a:pt x="2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2"/>
            <p:cNvSpPr/>
            <p:nvPr/>
          </p:nvSpPr>
          <p:spPr>
            <a:xfrm>
              <a:off x="8123175" y="4253873"/>
              <a:ext cx="148255" cy="76661"/>
            </a:xfrm>
            <a:custGeom>
              <a:rect b="b" l="l" r="r" t="t"/>
              <a:pathLst>
                <a:path extrusionOk="0" h="3435" w="6643">
                  <a:moveTo>
                    <a:pt x="3309" y="1"/>
                  </a:moveTo>
                  <a:cubicBezTo>
                    <a:pt x="1680" y="1"/>
                    <a:pt x="0" y="1003"/>
                    <a:pt x="0" y="1705"/>
                  </a:cubicBezTo>
                  <a:cubicBezTo>
                    <a:pt x="0" y="2432"/>
                    <a:pt x="1680" y="3434"/>
                    <a:pt x="3309" y="3434"/>
                  </a:cubicBezTo>
                  <a:cubicBezTo>
                    <a:pt x="4963" y="3434"/>
                    <a:pt x="6642" y="2432"/>
                    <a:pt x="6642" y="1705"/>
                  </a:cubicBezTo>
                  <a:cubicBezTo>
                    <a:pt x="6642" y="1379"/>
                    <a:pt x="6266" y="953"/>
                    <a:pt x="5640" y="602"/>
                  </a:cubicBezTo>
                  <a:cubicBezTo>
                    <a:pt x="4963" y="226"/>
                    <a:pt x="4086" y="1"/>
                    <a:pt x="330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
            <p:cNvSpPr/>
            <p:nvPr/>
          </p:nvSpPr>
          <p:spPr>
            <a:xfrm>
              <a:off x="8123175" y="4292482"/>
              <a:ext cx="148255" cy="146559"/>
            </a:xfrm>
            <a:custGeom>
              <a:rect b="b" l="l" r="r" t="t"/>
              <a:pathLst>
                <a:path extrusionOk="0" h="6567" w="6643">
                  <a:moveTo>
                    <a:pt x="0" y="0"/>
                  </a:moveTo>
                  <a:lnTo>
                    <a:pt x="0" y="5715"/>
                  </a:lnTo>
                  <a:cubicBezTo>
                    <a:pt x="953" y="6216"/>
                    <a:pt x="2181" y="6567"/>
                    <a:pt x="3309" y="6567"/>
                  </a:cubicBezTo>
                  <a:cubicBezTo>
                    <a:pt x="4437" y="6567"/>
                    <a:pt x="5665" y="6216"/>
                    <a:pt x="6642" y="5715"/>
                  </a:cubicBezTo>
                  <a:lnTo>
                    <a:pt x="6642" y="0"/>
                  </a:lnTo>
                  <a:cubicBezTo>
                    <a:pt x="6617" y="702"/>
                    <a:pt x="4963" y="1704"/>
                    <a:pt x="3309" y="1704"/>
                  </a:cubicBezTo>
                  <a:cubicBezTo>
                    <a:pt x="1680" y="1704"/>
                    <a:pt x="0" y="702"/>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
            <p:cNvSpPr/>
            <p:nvPr/>
          </p:nvSpPr>
          <p:spPr>
            <a:xfrm>
              <a:off x="8349139" y="4384206"/>
              <a:ext cx="148255" cy="76661"/>
            </a:xfrm>
            <a:custGeom>
              <a:rect b="b" l="l" r="r" t="t"/>
              <a:pathLst>
                <a:path extrusionOk="0" h="3435" w="6643">
                  <a:moveTo>
                    <a:pt x="3309" y="1"/>
                  </a:moveTo>
                  <a:cubicBezTo>
                    <a:pt x="1655" y="1"/>
                    <a:pt x="1" y="1003"/>
                    <a:pt x="1" y="1730"/>
                  </a:cubicBezTo>
                  <a:cubicBezTo>
                    <a:pt x="1" y="2432"/>
                    <a:pt x="1655" y="3434"/>
                    <a:pt x="3309" y="3434"/>
                  </a:cubicBezTo>
                  <a:cubicBezTo>
                    <a:pt x="4963" y="3434"/>
                    <a:pt x="6642" y="2432"/>
                    <a:pt x="6642" y="1730"/>
                  </a:cubicBezTo>
                  <a:cubicBezTo>
                    <a:pt x="6642" y="1379"/>
                    <a:pt x="6267" y="953"/>
                    <a:pt x="5640" y="602"/>
                  </a:cubicBezTo>
                  <a:cubicBezTo>
                    <a:pt x="4938" y="226"/>
                    <a:pt x="4086" y="1"/>
                    <a:pt x="330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2"/>
            <p:cNvSpPr/>
            <p:nvPr/>
          </p:nvSpPr>
          <p:spPr>
            <a:xfrm>
              <a:off x="8349139" y="4422793"/>
              <a:ext cx="148255" cy="146581"/>
            </a:xfrm>
            <a:custGeom>
              <a:rect b="b" l="l" r="r" t="t"/>
              <a:pathLst>
                <a:path extrusionOk="0" h="6568" w="6643">
                  <a:moveTo>
                    <a:pt x="1" y="1"/>
                  </a:moveTo>
                  <a:lnTo>
                    <a:pt x="1" y="5715"/>
                  </a:lnTo>
                  <a:cubicBezTo>
                    <a:pt x="953" y="6241"/>
                    <a:pt x="2181" y="6567"/>
                    <a:pt x="3309" y="6567"/>
                  </a:cubicBezTo>
                  <a:cubicBezTo>
                    <a:pt x="4437" y="6567"/>
                    <a:pt x="5665" y="6241"/>
                    <a:pt x="6642" y="5715"/>
                  </a:cubicBezTo>
                  <a:lnTo>
                    <a:pt x="6642" y="1"/>
                  </a:lnTo>
                  <a:cubicBezTo>
                    <a:pt x="6617" y="728"/>
                    <a:pt x="4963" y="1705"/>
                    <a:pt x="3309" y="1705"/>
                  </a:cubicBezTo>
                  <a:cubicBezTo>
                    <a:pt x="1655" y="1705"/>
                    <a:pt x="1" y="703"/>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
            <p:cNvSpPr/>
            <p:nvPr/>
          </p:nvSpPr>
          <p:spPr>
            <a:xfrm>
              <a:off x="8502973" y="4464482"/>
              <a:ext cx="38051" cy="65725"/>
            </a:xfrm>
            <a:custGeom>
              <a:rect b="b" l="l" r="r" t="t"/>
              <a:pathLst>
                <a:path extrusionOk="0" h="2945" w="1705">
                  <a:moveTo>
                    <a:pt x="426" y="639"/>
                  </a:moveTo>
                  <a:cubicBezTo>
                    <a:pt x="978" y="1065"/>
                    <a:pt x="1278" y="1541"/>
                    <a:pt x="1278" y="2018"/>
                  </a:cubicBezTo>
                  <a:cubicBezTo>
                    <a:pt x="1278" y="2118"/>
                    <a:pt x="1253" y="2193"/>
                    <a:pt x="1228" y="2293"/>
                  </a:cubicBezTo>
                  <a:cubicBezTo>
                    <a:pt x="1028" y="2043"/>
                    <a:pt x="752" y="1792"/>
                    <a:pt x="426" y="1566"/>
                  </a:cubicBezTo>
                  <a:lnTo>
                    <a:pt x="426" y="639"/>
                  </a:lnTo>
                  <a:close/>
                  <a:moveTo>
                    <a:pt x="226" y="0"/>
                  </a:moveTo>
                  <a:cubicBezTo>
                    <a:pt x="188" y="0"/>
                    <a:pt x="150" y="13"/>
                    <a:pt x="125" y="38"/>
                  </a:cubicBezTo>
                  <a:cubicBezTo>
                    <a:pt x="50" y="63"/>
                    <a:pt x="0" y="138"/>
                    <a:pt x="0" y="213"/>
                  </a:cubicBezTo>
                  <a:lnTo>
                    <a:pt x="0" y="1667"/>
                  </a:lnTo>
                  <a:cubicBezTo>
                    <a:pt x="0" y="1742"/>
                    <a:pt x="50" y="1817"/>
                    <a:pt x="100" y="1842"/>
                  </a:cubicBezTo>
                  <a:cubicBezTo>
                    <a:pt x="551" y="2168"/>
                    <a:pt x="902" y="2494"/>
                    <a:pt x="1103" y="2845"/>
                  </a:cubicBezTo>
                  <a:cubicBezTo>
                    <a:pt x="1128" y="2920"/>
                    <a:pt x="1203" y="2945"/>
                    <a:pt x="1278" y="2945"/>
                  </a:cubicBezTo>
                  <a:cubicBezTo>
                    <a:pt x="1353" y="2945"/>
                    <a:pt x="1429" y="2920"/>
                    <a:pt x="1454" y="2845"/>
                  </a:cubicBezTo>
                  <a:cubicBezTo>
                    <a:pt x="1604" y="2569"/>
                    <a:pt x="1704" y="2293"/>
                    <a:pt x="1704" y="2018"/>
                  </a:cubicBezTo>
                  <a:cubicBezTo>
                    <a:pt x="1704" y="1316"/>
                    <a:pt x="1203" y="639"/>
                    <a:pt x="326" y="38"/>
                  </a:cubicBezTo>
                  <a:cubicBezTo>
                    <a:pt x="301" y="13"/>
                    <a:pt x="263" y="0"/>
                    <a:pt x="2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
            <p:cNvSpPr/>
            <p:nvPr/>
          </p:nvSpPr>
          <p:spPr>
            <a:xfrm>
              <a:off x="8305508" y="4464660"/>
              <a:ext cx="37516" cy="65546"/>
            </a:xfrm>
            <a:custGeom>
              <a:rect b="b" l="l" r="r" t="t"/>
              <a:pathLst>
                <a:path extrusionOk="0" h="2937" w="1681">
                  <a:moveTo>
                    <a:pt x="1254" y="631"/>
                  </a:moveTo>
                  <a:lnTo>
                    <a:pt x="1254" y="1558"/>
                  </a:lnTo>
                  <a:cubicBezTo>
                    <a:pt x="928" y="1784"/>
                    <a:pt x="653" y="2035"/>
                    <a:pt x="452" y="2285"/>
                  </a:cubicBezTo>
                  <a:cubicBezTo>
                    <a:pt x="427" y="2210"/>
                    <a:pt x="427" y="2110"/>
                    <a:pt x="427" y="2010"/>
                  </a:cubicBezTo>
                  <a:cubicBezTo>
                    <a:pt x="427" y="1558"/>
                    <a:pt x="703" y="1057"/>
                    <a:pt x="1254" y="631"/>
                  </a:cubicBezTo>
                  <a:close/>
                  <a:moveTo>
                    <a:pt x="1485" y="1"/>
                  </a:moveTo>
                  <a:cubicBezTo>
                    <a:pt x="1441" y="1"/>
                    <a:pt x="1398" y="15"/>
                    <a:pt x="1354" y="30"/>
                  </a:cubicBezTo>
                  <a:cubicBezTo>
                    <a:pt x="477" y="631"/>
                    <a:pt x="1" y="1308"/>
                    <a:pt x="1" y="2010"/>
                  </a:cubicBezTo>
                  <a:cubicBezTo>
                    <a:pt x="1" y="2285"/>
                    <a:pt x="76" y="2561"/>
                    <a:pt x="226" y="2837"/>
                  </a:cubicBezTo>
                  <a:cubicBezTo>
                    <a:pt x="277" y="2912"/>
                    <a:pt x="327" y="2937"/>
                    <a:pt x="402" y="2937"/>
                  </a:cubicBezTo>
                  <a:cubicBezTo>
                    <a:pt x="477" y="2937"/>
                    <a:pt x="552" y="2912"/>
                    <a:pt x="602" y="2837"/>
                  </a:cubicBezTo>
                  <a:cubicBezTo>
                    <a:pt x="778" y="2486"/>
                    <a:pt x="1129" y="2160"/>
                    <a:pt x="1580" y="1834"/>
                  </a:cubicBezTo>
                  <a:cubicBezTo>
                    <a:pt x="1655" y="1809"/>
                    <a:pt x="1680" y="1734"/>
                    <a:pt x="1680" y="1659"/>
                  </a:cubicBezTo>
                  <a:lnTo>
                    <a:pt x="1680" y="205"/>
                  </a:lnTo>
                  <a:cubicBezTo>
                    <a:pt x="1680" y="130"/>
                    <a:pt x="1630" y="55"/>
                    <a:pt x="1580" y="30"/>
                  </a:cubicBezTo>
                  <a:cubicBezTo>
                    <a:pt x="1548" y="8"/>
                    <a:pt x="1516" y="1"/>
                    <a:pt x="148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2"/>
            <p:cNvSpPr/>
            <p:nvPr/>
          </p:nvSpPr>
          <p:spPr>
            <a:xfrm>
              <a:off x="8276987" y="4334148"/>
              <a:ext cx="38051" cy="65747"/>
            </a:xfrm>
            <a:custGeom>
              <a:rect b="b" l="l" r="r" t="t"/>
              <a:pathLst>
                <a:path extrusionOk="0" h="2946" w="1705">
                  <a:moveTo>
                    <a:pt x="427" y="614"/>
                  </a:moveTo>
                  <a:cubicBezTo>
                    <a:pt x="978" y="1066"/>
                    <a:pt x="1279" y="1542"/>
                    <a:pt x="1279" y="2018"/>
                  </a:cubicBezTo>
                  <a:cubicBezTo>
                    <a:pt x="1279" y="2093"/>
                    <a:pt x="1254" y="2193"/>
                    <a:pt x="1229" y="2294"/>
                  </a:cubicBezTo>
                  <a:cubicBezTo>
                    <a:pt x="1028" y="2043"/>
                    <a:pt x="753" y="1792"/>
                    <a:pt x="427" y="1567"/>
                  </a:cubicBezTo>
                  <a:lnTo>
                    <a:pt x="427" y="614"/>
                  </a:lnTo>
                  <a:close/>
                  <a:moveTo>
                    <a:pt x="236" y="0"/>
                  </a:moveTo>
                  <a:cubicBezTo>
                    <a:pt x="201" y="0"/>
                    <a:pt x="164" y="13"/>
                    <a:pt x="126" y="38"/>
                  </a:cubicBezTo>
                  <a:cubicBezTo>
                    <a:pt x="51" y="63"/>
                    <a:pt x="1" y="138"/>
                    <a:pt x="1" y="213"/>
                  </a:cubicBezTo>
                  <a:lnTo>
                    <a:pt x="1" y="1667"/>
                  </a:lnTo>
                  <a:cubicBezTo>
                    <a:pt x="1" y="1742"/>
                    <a:pt x="51" y="1817"/>
                    <a:pt x="101" y="1843"/>
                  </a:cubicBezTo>
                  <a:cubicBezTo>
                    <a:pt x="577" y="2143"/>
                    <a:pt x="903" y="2494"/>
                    <a:pt x="1103" y="2845"/>
                  </a:cubicBezTo>
                  <a:cubicBezTo>
                    <a:pt x="1103" y="2845"/>
                    <a:pt x="1103" y="2870"/>
                    <a:pt x="1129" y="2870"/>
                  </a:cubicBezTo>
                  <a:cubicBezTo>
                    <a:pt x="1154" y="2920"/>
                    <a:pt x="1229" y="2945"/>
                    <a:pt x="1279" y="2945"/>
                  </a:cubicBezTo>
                  <a:lnTo>
                    <a:pt x="1304" y="2945"/>
                  </a:lnTo>
                  <a:cubicBezTo>
                    <a:pt x="1379" y="2945"/>
                    <a:pt x="1429" y="2895"/>
                    <a:pt x="1454" y="2845"/>
                  </a:cubicBezTo>
                  <a:cubicBezTo>
                    <a:pt x="1630" y="2569"/>
                    <a:pt x="1705" y="2294"/>
                    <a:pt x="1705" y="2018"/>
                  </a:cubicBezTo>
                  <a:cubicBezTo>
                    <a:pt x="1705" y="1316"/>
                    <a:pt x="1204" y="614"/>
                    <a:pt x="327" y="38"/>
                  </a:cubicBezTo>
                  <a:cubicBezTo>
                    <a:pt x="301" y="13"/>
                    <a:pt x="270" y="0"/>
                    <a:pt x="2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2"/>
            <p:cNvSpPr/>
            <p:nvPr/>
          </p:nvSpPr>
          <p:spPr>
            <a:xfrm>
              <a:off x="8079544" y="4334148"/>
              <a:ext cx="37493" cy="65747"/>
            </a:xfrm>
            <a:custGeom>
              <a:rect b="b" l="l" r="r" t="t"/>
              <a:pathLst>
                <a:path extrusionOk="0" h="2946" w="1680">
                  <a:moveTo>
                    <a:pt x="1254" y="614"/>
                  </a:moveTo>
                  <a:lnTo>
                    <a:pt x="1254" y="1567"/>
                  </a:lnTo>
                  <a:cubicBezTo>
                    <a:pt x="928" y="1792"/>
                    <a:pt x="652" y="2043"/>
                    <a:pt x="452" y="2294"/>
                  </a:cubicBezTo>
                  <a:cubicBezTo>
                    <a:pt x="427" y="2193"/>
                    <a:pt x="427" y="2093"/>
                    <a:pt x="427" y="2018"/>
                  </a:cubicBezTo>
                  <a:cubicBezTo>
                    <a:pt x="427" y="1542"/>
                    <a:pt x="727" y="1066"/>
                    <a:pt x="1254" y="614"/>
                  </a:cubicBezTo>
                  <a:close/>
                  <a:moveTo>
                    <a:pt x="1467" y="0"/>
                  </a:moveTo>
                  <a:cubicBezTo>
                    <a:pt x="1429" y="0"/>
                    <a:pt x="1392" y="13"/>
                    <a:pt x="1354" y="38"/>
                  </a:cubicBezTo>
                  <a:cubicBezTo>
                    <a:pt x="477" y="614"/>
                    <a:pt x="1" y="1316"/>
                    <a:pt x="1" y="2018"/>
                  </a:cubicBezTo>
                  <a:cubicBezTo>
                    <a:pt x="1" y="2294"/>
                    <a:pt x="76" y="2569"/>
                    <a:pt x="226" y="2845"/>
                  </a:cubicBezTo>
                  <a:cubicBezTo>
                    <a:pt x="276" y="2895"/>
                    <a:pt x="351" y="2945"/>
                    <a:pt x="427" y="2945"/>
                  </a:cubicBezTo>
                  <a:cubicBezTo>
                    <a:pt x="502" y="2945"/>
                    <a:pt x="552" y="2895"/>
                    <a:pt x="602" y="2845"/>
                  </a:cubicBezTo>
                  <a:cubicBezTo>
                    <a:pt x="777" y="2494"/>
                    <a:pt x="1128" y="2143"/>
                    <a:pt x="1580" y="1843"/>
                  </a:cubicBezTo>
                  <a:cubicBezTo>
                    <a:pt x="1655" y="1817"/>
                    <a:pt x="1680" y="1742"/>
                    <a:pt x="1680" y="1667"/>
                  </a:cubicBezTo>
                  <a:lnTo>
                    <a:pt x="1680" y="213"/>
                  </a:lnTo>
                  <a:cubicBezTo>
                    <a:pt x="1680" y="138"/>
                    <a:pt x="1630" y="63"/>
                    <a:pt x="1580" y="38"/>
                  </a:cubicBezTo>
                  <a:cubicBezTo>
                    <a:pt x="1542" y="13"/>
                    <a:pt x="1504" y="0"/>
                    <a:pt x="146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sp>
        <p:nvSpPr>
          <p:cNvPr id="2096" name="Google Shape;2096;gd89d9f6306_0_113"/>
          <p:cNvSpPr txBox="1"/>
          <p:nvPr>
            <p:ph type="title"/>
          </p:nvPr>
        </p:nvSpPr>
        <p:spPr>
          <a:xfrm>
            <a:off x="704475" y="662175"/>
            <a:ext cx="54660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800"/>
              <a:buNone/>
            </a:pPr>
            <a:r>
              <a:rPr lang="en" sz="3100">
                <a:solidFill>
                  <a:schemeClr val="dk1"/>
                </a:solidFill>
              </a:rPr>
              <a:t>A closer look:  Num_Topics=8</a:t>
            </a:r>
            <a:endParaRPr sz="3100">
              <a:solidFill>
                <a:schemeClr val="dk1"/>
              </a:solidFill>
            </a:endParaRPr>
          </a:p>
        </p:txBody>
      </p:sp>
      <p:pic>
        <p:nvPicPr>
          <p:cNvPr id="2097" name="Google Shape;2097;gd89d9f6306_0_113"/>
          <p:cNvPicPr preferRelativeResize="0"/>
          <p:nvPr/>
        </p:nvPicPr>
        <p:blipFill>
          <a:blip r:embed="rId3">
            <a:alphaModFix/>
          </a:blip>
          <a:stretch>
            <a:fillRect/>
          </a:stretch>
        </p:blipFill>
        <p:spPr>
          <a:xfrm>
            <a:off x="152400" y="1387275"/>
            <a:ext cx="7530277" cy="36038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gd89d9f6306_0_124"/>
          <p:cNvSpPr txBox="1"/>
          <p:nvPr>
            <p:ph type="title"/>
          </p:nvPr>
        </p:nvSpPr>
        <p:spPr>
          <a:xfrm>
            <a:off x="704475" y="662175"/>
            <a:ext cx="54660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800"/>
              <a:buNone/>
            </a:pPr>
            <a:r>
              <a:rPr lang="en" sz="3100">
                <a:solidFill>
                  <a:schemeClr val="dk1"/>
                </a:solidFill>
              </a:rPr>
              <a:t>A closer look:  Num_Topics=26</a:t>
            </a:r>
            <a:endParaRPr sz="3100">
              <a:solidFill>
                <a:schemeClr val="dk1"/>
              </a:solidFill>
            </a:endParaRPr>
          </a:p>
        </p:txBody>
      </p:sp>
      <p:pic>
        <p:nvPicPr>
          <p:cNvPr id="2103" name="Google Shape;2103;gd89d9f6306_0_124"/>
          <p:cNvPicPr preferRelativeResize="0"/>
          <p:nvPr/>
        </p:nvPicPr>
        <p:blipFill>
          <a:blip r:embed="rId3">
            <a:alphaModFix/>
          </a:blip>
          <a:stretch>
            <a:fillRect/>
          </a:stretch>
        </p:blipFill>
        <p:spPr>
          <a:xfrm>
            <a:off x="263500" y="1387275"/>
            <a:ext cx="7530277" cy="36038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gd89d9f6306_0_132"/>
          <p:cNvSpPr txBox="1"/>
          <p:nvPr>
            <p:ph type="title"/>
          </p:nvPr>
        </p:nvSpPr>
        <p:spPr>
          <a:xfrm>
            <a:off x="1408050" y="1763625"/>
            <a:ext cx="6327900" cy="2639700"/>
          </a:xfrm>
          <a:prstGeom prst="rect">
            <a:avLst/>
          </a:prstGeom>
          <a:noFill/>
          <a:ln>
            <a:noFill/>
          </a:ln>
        </p:spPr>
        <p:txBody>
          <a:bodyPr anchorCtr="0" anchor="ctr" bIns="0" lIns="0" spcFirstLastPara="1" rIns="0" wrap="square" tIns="0">
            <a:noAutofit/>
          </a:bodyPr>
          <a:lstStyle/>
          <a:p>
            <a:pPr indent="0" lvl="0" marL="0" rtl="0" algn="ctr">
              <a:lnSpc>
                <a:spcPct val="80000"/>
              </a:lnSpc>
              <a:spcBef>
                <a:spcPts val="0"/>
              </a:spcBef>
              <a:spcAft>
                <a:spcPts val="0"/>
              </a:spcAft>
              <a:buSzPts val="4800"/>
              <a:buNone/>
            </a:pPr>
            <a:r>
              <a:rPr lang="en" sz="9300">
                <a:solidFill>
                  <a:schemeClr val="accent4"/>
                </a:solidFill>
              </a:rPr>
              <a:t>Discussion</a:t>
            </a:r>
            <a:endParaRPr sz="9300">
              <a:solidFill>
                <a:schemeClr val="accent4"/>
              </a:solidFill>
            </a:endParaRPr>
          </a:p>
        </p:txBody>
      </p:sp>
      <p:grpSp>
        <p:nvGrpSpPr>
          <p:cNvPr id="2109" name="Google Shape;2109;gd89d9f6306_0_132"/>
          <p:cNvGrpSpPr/>
          <p:nvPr/>
        </p:nvGrpSpPr>
        <p:grpSpPr>
          <a:xfrm>
            <a:off x="8231746" y="116930"/>
            <a:ext cx="799296" cy="1229177"/>
            <a:chOff x="7729498" y="4650644"/>
            <a:chExt cx="662272" cy="1018458"/>
          </a:xfrm>
        </p:grpSpPr>
        <p:sp>
          <p:nvSpPr>
            <p:cNvPr id="2110" name="Google Shape;2110;gd89d9f6306_0_132"/>
            <p:cNvSpPr/>
            <p:nvPr/>
          </p:nvSpPr>
          <p:spPr>
            <a:xfrm rot="-1930625">
              <a:off x="7752189" y="5520515"/>
              <a:ext cx="168837" cy="104249"/>
            </a:xfrm>
            <a:custGeom>
              <a:rect b="b" l="l" r="r" t="t"/>
              <a:pathLst>
                <a:path extrusionOk="0" h="4287" w="6943">
                  <a:moveTo>
                    <a:pt x="6692" y="1"/>
                  </a:moveTo>
                  <a:lnTo>
                    <a:pt x="0" y="3861"/>
                  </a:lnTo>
                  <a:lnTo>
                    <a:pt x="226" y="4287"/>
                  </a:lnTo>
                  <a:lnTo>
                    <a:pt x="6942" y="402"/>
                  </a:lnTo>
                  <a:lnTo>
                    <a:pt x="6692" y="1"/>
                  </a:lnTo>
                  <a:close/>
                </a:path>
              </a:pathLst>
            </a:custGeom>
            <a:solidFill>
              <a:srgbClr val="E9E5D9"/>
            </a:solidFill>
            <a:ln cap="flat" cmpd="sng" w="19050">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gd89d9f6306_0_132"/>
            <p:cNvSpPr/>
            <p:nvPr/>
          </p:nvSpPr>
          <p:spPr>
            <a:xfrm rot="-1930625">
              <a:off x="7746067" y="5515565"/>
              <a:ext cx="180436" cy="114268"/>
            </a:xfrm>
            <a:custGeom>
              <a:rect b="b" l="l" r="r" t="t"/>
              <a:pathLst>
                <a:path extrusionOk="0" h="4699" w="742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gd89d9f6306_0_132"/>
            <p:cNvSpPr/>
            <p:nvPr/>
          </p:nvSpPr>
          <p:spPr>
            <a:xfrm rot="-1930625">
              <a:off x="7992346" y="4871683"/>
              <a:ext cx="263310" cy="327533"/>
            </a:xfrm>
            <a:custGeom>
              <a:rect b="b" l="l" r="r" t="t"/>
              <a:pathLst>
                <a:path extrusionOk="0" h="13469" w="10828">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gd89d9f6306_0_132"/>
            <p:cNvSpPr/>
            <p:nvPr/>
          </p:nvSpPr>
          <p:spPr>
            <a:xfrm rot="-1930625">
              <a:off x="7869169" y="5237677"/>
              <a:ext cx="174332" cy="218493"/>
            </a:xfrm>
            <a:custGeom>
              <a:rect b="b" l="l" r="r" t="t"/>
              <a:pathLst>
                <a:path extrusionOk="0" h="8985" w="7169">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gd89d9f6306_0_132"/>
            <p:cNvSpPr/>
            <p:nvPr/>
          </p:nvSpPr>
          <p:spPr>
            <a:xfrm rot="-1930625">
              <a:off x="8145767" y="4711816"/>
              <a:ext cx="178588" cy="218590"/>
            </a:xfrm>
            <a:custGeom>
              <a:rect b="b" l="l" r="r" t="t"/>
              <a:pathLst>
                <a:path extrusionOk="0" h="8989" w="7344">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gd89d9f6306_0_132"/>
            <p:cNvSpPr/>
            <p:nvPr/>
          </p:nvSpPr>
          <p:spPr>
            <a:xfrm rot="-1930625">
              <a:off x="7877076" y="5302313"/>
              <a:ext cx="136543" cy="141236"/>
            </a:xfrm>
            <a:custGeom>
              <a:rect b="b" l="l" r="r" t="t"/>
              <a:pathLst>
                <a:path extrusionOk="0" h="5808" w="5615">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gd89d9f6306_0_132"/>
            <p:cNvSpPr/>
            <p:nvPr/>
          </p:nvSpPr>
          <p:spPr>
            <a:xfrm rot="-1930625">
              <a:off x="8125572" y="4785664"/>
              <a:ext cx="173724" cy="163730"/>
            </a:xfrm>
            <a:custGeom>
              <a:rect b="b" l="l" r="r" t="t"/>
              <a:pathLst>
                <a:path extrusionOk="0" h="6733" w="7144">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gd89d9f6306_0_132"/>
            <p:cNvSpPr/>
            <p:nvPr/>
          </p:nvSpPr>
          <p:spPr>
            <a:xfrm rot="-1930625">
              <a:off x="7880425" y="5353475"/>
              <a:ext cx="88419" cy="109283"/>
            </a:xfrm>
            <a:custGeom>
              <a:rect b="b" l="l" r="r" t="t"/>
              <a:pathLst>
                <a:path extrusionOk="0" h="4494" w="3636">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gd89d9f6306_0_132"/>
            <p:cNvSpPr/>
            <p:nvPr/>
          </p:nvSpPr>
          <p:spPr>
            <a:xfrm rot="-1930625">
              <a:off x="7847794" y="5393429"/>
              <a:ext cx="109113" cy="95860"/>
            </a:xfrm>
            <a:custGeom>
              <a:rect b="b" l="l" r="r" t="t"/>
              <a:pathLst>
                <a:path extrusionOk="0" h="3942" w="4487">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gd89d9f6306_0_132"/>
            <p:cNvSpPr/>
            <p:nvPr/>
          </p:nvSpPr>
          <p:spPr>
            <a:xfrm rot="-1930625">
              <a:off x="7821598" y="4988782"/>
              <a:ext cx="455297" cy="387864"/>
            </a:xfrm>
            <a:custGeom>
              <a:rect b="b" l="l" r="r" t="t"/>
              <a:pathLst>
                <a:path extrusionOk="0" h="15950" w="18723">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rgbClr val="FFFFFF"/>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gd89d9f6306_0_132"/>
            <p:cNvSpPr/>
            <p:nvPr/>
          </p:nvSpPr>
          <p:spPr>
            <a:xfrm rot="-1930625">
              <a:off x="8161368" y="4681576"/>
              <a:ext cx="182868" cy="231260"/>
            </a:xfrm>
            <a:custGeom>
              <a:rect b="b" l="l" r="r" t="t"/>
              <a:pathLst>
                <a:path extrusionOk="0" h="9510" w="752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gd89d9f6306_0_132"/>
            <p:cNvSpPr/>
            <p:nvPr/>
          </p:nvSpPr>
          <p:spPr>
            <a:xfrm rot="-1930625">
              <a:off x="8015757" y="4840464"/>
              <a:ext cx="252343" cy="337041"/>
            </a:xfrm>
            <a:custGeom>
              <a:rect b="b" l="l" r="r" t="t"/>
              <a:pathLst>
                <a:path extrusionOk="0" h="13860" w="10377">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gd89d9f6306_0_132"/>
            <p:cNvSpPr/>
            <p:nvPr/>
          </p:nvSpPr>
          <p:spPr>
            <a:xfrm rot="-1930625">
              <a:off x="7871706" y="5075187"/>
              <a:ext cx="302923" cy="299276"/>
            </a:xfrm>
            <a:custGeom>
              <a:rect b="b" l="l" r="r" t="t"/>
              <a:pathLst>
                <a:path extrusionOk="0" h="12307" w="12457">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gd89d9f6306_0_132"/>
            <p:cNvSpPr/>
            <p:nvPr/>
          </p:nvSpPr>
          <p:spPr>
            <a:xfrm rot="-1930625">
              <a:off x="8059943" y="5287832"/>
              <a:ext cx="15855" cy="56101"/>
            </a:xfrm>
            <a:custGeom>
              <a:rect b="b" l="l" r="r" t="t"/>
              <a:pathLst>
                <a:path extrusionOk="0" h="2307" w="652">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gd89d9f6306_0_132"/>
            <p:cNvSpPr/>
            <p:nvPr/>
          </p:nvSpPr>
          <p:spPr>
            <a:xfrm rot="-1930625">
              <a:off x="8082994" y="5281282"/>
              <a:ext cx="15247" cy="30494"/>
            </a:xfrm>
            <a:custGeom>
              <a:rect b="b" l="l" r="r" t="t"/>
              <a:pathLst>
                <a:path extrusionOk="0" h="1254" w="627">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gd89d9f6306_0_132"/>
            <p:cNvSpPr/>
            <p:nvPr/>
          </p:nvSpPr>
          <p:spPr>
            <a:xfrm rot="-1930625">
              <a:off x="8092508" y="5226304"/>
              <a:ext cx="15879" cy="56076"/>
            </a:xfrm>
            <a:custGeom>
              <a:rect b="b" l="l" r="r" t="t"/>
              <a:pathLst>
                <a:path extrusionOk="0" h="2306" w="653">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gd89d9f6306_0_132"/>
            <p:cNvSpPr/>
            <p:nvPr/>
          </p:nvSpPr>
          <p:spPr>
            <a:xfrm rot="-1930625">
              <a:off x="8116120" y="5219567"/>
              <a:ext cx="14663" cy="30518"/>
            </a:xfrm>
            <a:custGeom>
              <a:rect b="b" l="l" r="r" t="t"/>
              <a:pathLst>
                <a:path extrusionOk="0" h="1255" w="603">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gd89d9f6306_0_132"/>
            <p:cNvSpPr/>
            <p:nvPr/>
          </p:nvSpPr>
          <p:spPr>
            <a:xfrm rot="-1930625">
              <a:off x="8124913" y="5164196"/>
              <a:ext cx="15879" cy="56708"/>
            </a:xfrm>
            <a:custGeom>
              <a:rect b="b" l="l" r="r" t="t"/>
              <a:pathLst>
                <a:path extrusionOk="0" h="2332" w="653">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gd89d9f6306_0_132"/>
            <p:cNvSpPr/>
            <p:nvPr/>
          </p:nvSpPr>
          <p:spPr>
            <a:xfrm rot="-1930625">
              <a:off x="8157427" y="5102490"/>
              <a:ext cx="16487" cy="56708"/>
            </a:xfrm>
            <a:custGeom>
              <a:rect b="b" l="l" r="r" t="t"/>
              <a:pathLst>
                <a:path extrusionOk="0" h="2332" w="678">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gd89d9f6306_0_132"/>
            <p:cNvSpPr/>
            <p:nvPr/>
          </p:nvSpPr>
          <p:spPr>
            <a:xfrm rot="-1930625">
              <a:off x="8181108" y="5096541"/>
              <a:ext cx="14639" cy="29886"/>
            </a:xfrm>
            <a:custGeom>
              <a:rect b="b" l="l" r="r" t="t"/>
              <a:pathLst>
                <a:path extrusionOk="0" h="1229" w="602">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0" name="Google Shape;2130;gd89d9f6306_0_132"/>
          <p:cNvGrpSpPr/>
          <p:nvPr/>
        </p:nvGrpSpPr>
        <p:grpSpPr>
          <a:xfrm flipH="1" rot="-8100000">
            <a:off x="6258263" y="333468"/>
            <a:ext cx="492808" cy="356714"/>
            <a:chOff x="10038633" y="2173057"/>
            <a:chExt cx="269129" cy="194806"/>
          </a:xfrm>
        </p:grpSpPr>
        <p:sp>
          <p:nvSpPr>
            <p:cNvPr id="2131" name="Google Shape;2131;gd89d9f6306_0_132"/>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gd89d9f6306_0_132"/>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gd89d9f6306_0_132"/>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gd89d9f6306_0_132"/>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5" name="Google Shape;2135;gd89d9f6306_0_132"/>
          <p:cNvGrpSpPr/>
          <p:nvPr/>
        </p:nvGrpSpPr>
        <p:grpSpPr>
          <a:xfrm rot="3235399">
            <a:off x="7907760" y="2562302"/>
            <a:ext cx="202159" cy="404295"/>
            <a:chOff x="8858632" y="2449775"/>
            <a:chExt cx="187827" cy="375633"/>
          </a:xfrm>
        </p:grpSpPr>
        <p:sp>
          <p:nvSpPr>
            <p:cNvPr id="2136" name="Google Shape;2136;gd89d9f6306_0_132"/>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gd89d9f6306_0_132"/>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8" name="Google Shape;2138;gd89d9f6306_0_132"/>
          <p:cNvGrpSpPr/>
          <p:nvPr/>
        </p:nvGrpSpPr>
        <p:grpSpPr>
          <a:xfrm flipH="1" rot="8100000">
            <a:off x="3864561" y="137684"/>
            <a:ext cx="374668" cy="271200"/>
            <a:chOff x="10038633" y="2173057"/>
            <a:chExt cx="269129" cy="194806"/>
          </a:xfrm>
        </p:grpSpPr>
        <p:sp>
          <p:nvSpPr>
            <p:cNvPr id="2139" name="Google Shape;2139;gd89d9f6306_0_132"/>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gd89d9f6306_0_132"/>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gd89d9f6306_0_132"/>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gd89d9f6306_0_132"/>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3" name="Google Shape;2143;gd89d9f6306_0_132"/>
          <p:cNvGrpSpPr/>
          <p:nvPr/>
        </p:nvGrpSpPr>
        <p:grpSpPr>
          <a:xfrm rot="-2700000">
            <a:off x="7749003" y="4320088"/>
            <a:ext cx="283185" cy="566340"/>
            <a:chOff x="8858632" y="2449775"/>
            <a:chExt cx="187827" cy="375633"/>
          </a:xfrm>
        </p:grpSpPr>
        <p:sp>
          <p:nvSpPr>
            <p:cNvPr id="2144" name="Google Shape;2144;gd89d9f6306_0_132"/>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gd89d9f6306_0_132"/>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6" name="Google Shape;2146;gd89d9f6306_0_132"/>
          <p:cNvGrpSpPr/>
          <p:nvPr/>
        </p:nvGrpSpPr>
        <p:grpSpPr>
          <a:xfrm rot="1396133">
            <a:off x="463506" y="366543"/>
            <a:ext cx="387284" cy="620124"/>
            <a:chOff x="5796773" y="3396354"/>
            <a:chExt cx="335075" cy="536423"/>
          </a:xfrm>
        </p:grpSpPr>
        <p:sp>
          <p:nvSpPr>
            <p:cNvPr id="2147" name="Google Shape;2147;gd89d9f6306_0_132"/>
            <p:cNvSpPr/>
            <p:nvPr/>
          </p:nvSpPr>
          <p:spPr>
            <a:xfrm>
              <a:off x="5796773" y="3527223"/>
              <a:ext cx="335075" cy="405554"/>
            </a:xfrm>
            <a:custGeom>
              <a:rect b="b" l="l" r="r" t="t"/>
              <a:pathLst>
                <a:path extrusionOk="0" h="18172" w="15014">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gd89d9f6306_0_132"/>
            <p:cNvSpPr/>
            <p:nvPr/>
          </p:nvSpPr>
          <p:spPr>
            <a:xfrm>
              <a:off x="5829222" y="3680476"/>
              <a:ext cx="269618" cy="139864"/>
            </a:xfrm>
            <a:custGeom>
              <a:rect b="b" l="l" r="r" t="t"/>
              <a:pathLst>
                <a:path extrusionOk="0" h="6267" w="12081">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gd89d9f6306_0_132"/>
            <p:cNvSpPr/>
            <p:nvPr/>
          </p:nvSpPr>
          <p:spPr>
            <a:xfrm>
              <a:off x="5852723" y="3396354"/>
              <a:ext cx="223197" cy="128660"/>
            </a:xfrm>
            <a:custGeom>
              <a:rect b="b" l="l" r="r" t="t"/>
              <a:pathLst>
                <a:path extrusionOk="0" h="5765" w="10001">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gd89d9f6306_0_132"/>
            <p:cNvSpPr/>
            <p:nvPr/>
          </p:nvSpPr>
          <p:spPr>
            <a:xfrm>
              <a:off x="5852723" y="3460673"/>
              <a:ext cx="223197" cy="129218"/>
            </a:xfrm>
            <a:custGeom>
              <a:rect b="b" l="l" r="r" t="t"/>
              <a:pathLst>
                <a:path extrusionOk="0" h="5790" w="10001">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1" name="Google Shape;2151;gd89d9f6306_0_132"/>
          <p:cNvGrpSpPr/>
          <p:nvPr/>
        </p:nvGrpSpPr>
        <p:grpSpPr>
          <a:xfrm rot="3235399">
            <a:off x="556160" y="3979752"/>
            <a:ext cx="202159" cy="404295"/>
            <a:chOff x="8858632" y="2449775"/>
            <a:chExt cx="187827" cy="375633"/>
          </a:xfrm>
        </p:grpSpPr>
        <p:sp>
          <p:nvSpPr>
            <p:cNvPr id="2152" name="Google Shape;2152;gd89d9f6306_0_132"/>
            <p:cNvSpPr/>
            <p:nvPr/>
          </p:nvSpPr>
          <p:spPr>
            <a:xfrm>
              <a:off x="8858632" y="2624282"/>
              <a:ext cx="187827" cy="201126"/>
            </a:xfrm>
            <a:custGeom>
              <a:rect b="b" l="l" r="r" t="t"/>
              <a:pathLst>
                <a:path extrusionOk="0" h="3597" w="3359">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gd89d9f6306_0_132"/>
            <p:cNvSpPr/>
            <p:nvPr/>
          </p:nvSpPr>
          <p:spPr>
            <a:xfrm>
              <a:off x="8858632" y="2449775"/>
              <a:ext cx="187827" cy="227798"/>
            </a:xfrm>
            <a:custGeom>
              <a:rect b="b" l="l" r="r" t="t"/>
              <a:pathLst>
                <a:path extrusionOk="0" h="4074" w="3359">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4" name="Google Shape;2154;gd89d9f6306_0_132"/>
          <p:cNvGrpSpPr/>
          <p:nvPr/>
        </p:nvGrpSpPr>
        <p:grpSpPr>
          <a:xfrm flipH="1" rot="-8100000">
            <a:off x="1054008" y="2351936"/>
            <a:ext cx="365724" cy="264725"/>
            <a:chOff x="10038633" y="2173057"/>
            <a:chExt cx="269129" cy="194806"/>
          </a:xfrm>
        </p:grpSpPr>
        <p:sp>
          <p:nvSpPr>
            <p:cNvPr id="2155" name="Google Shape;2155;gd89d9f6306_0_132"/>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gd89d9f6306_0_132"/>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gd89d9f6306_0_132"/>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gd89d9f6306_0_132"/>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9" name="Google Shape;2159;gd89d9f6306_0_132"/>
          <p:cNvGrpSpPr/>
          <p:nvPr/>
        </p:nvGrpSpPr>
        <p:grpSpPr>
          <a:xfrm flipH="1" rot="-2519966">
            <a:off x="4321838" y="4491684"/>
            <a:ext cx="365730" cy="264730"/>
            <a:chOff x="10038633" y="2173057"/>
            <a:chExt cx="269129" cy="194806"/>
          </a:xfrm>
        </p:grpSpPr>
        <p:sp>
          <p:nvSpPr>
            <p:cNvPr id="2160" name="Google Shape;2160;gd89d9f6306_0_132"/>
            <p:cNvSpPr/>
            <p:nvPr/>
          </p:nvSpPr>
          <p:spPr>
            <a:xfrm>
              <a:off x="10173168" y="2250106"/>
              <a:ext cx="134593" cy="117757"/>
            </a:xfrm>
            <a:custGeom>
              <a:rect b="b" l="l" r="r" t="t"/>
              <a:pathLst>
                <a:path extrusionOk="0" h="2106" w="2407">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gd89d9f6306_0_132"/>
            <p:cNvSpPr/>
            <p:nvPr/>
          </p:nvSpPr>
          <p:spPr>
            <a:xfrm>
              <a:off x="10173168" y="2173057"/>
              <a:ext cx="134593" cy="155611"/>
            </a:xfrm>
            <a:custGeom>
              <a:rect b="b" l="l" r="r" t="t"/>
              <a:pathLst>
                <a:path extrusionOk="0" h="2783" w="2407">
                  <a:moveTo>
                    <a:pt x="0" y="0"/>
                  </a:moveTo>
                  <a:lnTo>
                    <a:pt x="0" y="2782"/>
                  </a:lnTo>
                  <a:cubicBezTo>
                    <a:pt x="1103" y="2782"/>
                    <a:pt x="2406" y="2130"/>
                    <a:pt x="2406" y="1379"/>
                  </a:cubicBezTo>
                  <a:cubicBezTo>
                    <a:pt x="2406" y="652"/>
                    <a:pt x="1103" y="0"/>
                    <a:pt x="0" y="0"/>
                  </a:cubicBezTo>
                  <a:close/>
                </a:path>
              </a:pathLst>
            </a:cu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gd89d9f6306_0_132"/>
            <p:cNvSpPr/>
            <p:nvPr/>
          </p:nvSpPr>
          <p:spPr>
            <a:xfrm>
              <a:off x="10038633" y="2173057"/>
              <a:ext cx="134593" cy="155611"/>
            </a:xfrm>
            <a:custGeom>
              <a:rect b="b" l="l" r="r" t="t"/>
              <a:pathLst>
                <a:path extrusionOk="0" h="2783" w="2407">
                  <a:moveTo>
                    <a:pt x="2406" y="0"/>
                  </a:moveTo>
                  <a:cubicBezTo>
                    <a:pt x="1304" y="0"/>
                    <a:pt x="0" y="652"/>
                    <a:pt x="0" y="1379"/>
                  </a:cubicBezTo>
                  <a:cubicBezTo>
                    <a:pt x="0" y="2105"/>
                    <a:pt x="1304" y="2782"/>
                    <a:pt x="2406" y="2782"/>
                  </a:cubicBezTo>
                  <a:lnTo>
                    <a:pt x="2406"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gd89d9f6306_0_132"/>
            <p:cNvSpPr/>
            <p:nvPr/>
          </p:nvSpPr>
          <p:spPr>
            <a:xfrm>
              <a:off x="10038633" y="2250106"/>
              <a:ext cx="134593" cy="117757"/>
            </a:xfrm>
            <a:custGeom>
              <a:rect b="b" l="l" r="r" t="t"/>
              <a:pathLst>
                <a:path extrusionOk="0" h="2106" w="2407">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4" name="Google Shape;2164;gd89d9f6306_0_132"/>
          <p:cNvGrpSpPr/>
          <p:nvPr/>
        </p:nvGrpSpPr>
        <p:grpSpPr>
          <a:xfrm>
            <a:off x="1150600" y="676735"/>
            <a:ext cx="2046582" cy="1400635"/>
            <a:chOff x="5168597" y="1314374"/>
            <a:chExt cx="3465260" cy="3222072"/>
          </a:xfrm>
        </p:grpSpPr>
        <p:sp>
          <p:nvSpPr>
            <p:cNvPr id="2165" name="Google Shape;2165;gd89d9f6306_0_132"/>
            <p:cNvSpPr/>
            <p:nvPr/>
          </p:nvSpPr>
          <p:spPr>
            <a:xfrm>
              <a:off x="5168597" y="3321484"/>
              <a:ext cx="32877" cy="62642"/>
            </a:xfrm>
            <a:custGeom>
              <a:rect b="b" l="l" r="r" t="t"/>
              <a:pathLst>
                <a:path extrusionOk="0" h="1530" w="803">
                  <a:moveTo>
                    <a:pt x="802" y="451"/>
                  </a:moveTo>
                  <a:lnTo>
                    <a:pt x="802" y="1529"/>
                  </a:lnTo>
                  <a:lnTo>
                    <a:pt x="0" y="1053"/>
                  </a:lnTo>
                  <a:lnTo>
                    <a:pt x="0"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gd89d9f6306_0_132"/>
            <p:cNvSpPr/>
            <p:nvPr/>
          </p:nvSpPr>
          <p:spPr>
            <a:xfrm>
              <a:off x="6664664" y="1894116"/>
              <a:ext cx="766566" cy="660894"/>
            </a:xfrm>
            <a:custGeom>
              <a:rect b="b" l="l" r="r" t="t"/>
              <a:pathLst>
                <a:path extrusionOk="0" h="16142" w="18723">
                  <a:moveTo>
                    <a:pt x="17996" y="16141"/>
                  </a:moveTo>
                  <a:cubicBezTo>
                    <a:pt x="17720" y="16141"/>
                    <a:pt x="17444" y="15941"/>
                    <a:pt x="17369" y="15640"/>
                  </a:cubicBezTo>
                  <a:lnTo>
                    <a:pt x="16316" y="10953"/>
                  </a:lnTo>
                  <a:cubicBezTo>
                    <a:pt x="16016" y="9625"/>
                    <a:pt x="15214" y="8372"/>
                    <a:pt x="14337" y="7846"/>
                  </a:cubicBezTo>
                  <a:lnTo>
                    <a:pt x="3735" y="1605"/>
                  </a:lnTo>
                  <a:cubicBezTo>
                    <a:pt x="3409" y="1404"/>
                    <a:pt x="3083" y="1354"/>
                    <a:pt x="2883" y="1430"/>
                  </a:cubicBezTo>
                  <a:cubicBezTo>
                    <a:pt x="2607" y="1530"/>
                    <a:pt x="2482" y="1831"/>
                    <a:pt x="2407" y="2056"/>
                  </a:cubicBezTo>
                  <a:lnTo>
                    <a:pt x="1354" y="5490"/>
                  </a:lnTo>
                  <a:cubicBezTo>
                    <a:pt x="1229" y="5841"/>
                    <a:pt x="878" y="6041"/>
                    <a:pt x="552" y="5916"/>
                  </a:cubicBezTo>
                  <a:cubicBezTo>
                    <a:pt x="201" y="5816"/>
                    <a:pt x="1" y="5465"/>
                    <a:pt x="101" y="5114"/>
                  </a:cubicBezTo>
                  <a:lnTo>
                    <a:pt x="1179" y="1680"/>
                  </a:lnTo>
                  <a:cubicBezTo>
                    <a:pt x="1379" y="978"/>
                    <a:pt x="1830" y="452"/>
                    <a:pt x="2407" y="227"/>
                  </a:cubicBezTo>
                  <a:cubicBezTo>
                    <a:pt x="3008" y="1"/>
                    <a:pt x="3710" y="101"/>
                    <a:pt x="4387" y="502"/>
                  </a:cubicBezTo>
                  <a:lnTo>
                    <a:pt x="14988" y="6743"/>
                  </a:lnTo>
                  <a:cubicBezTo>
                    <a:pt x="16191" y="7445"/>
                    <a:pt x="17194" y="8973"/>
                    <a:pt x="17570" y="10653"/>
                  </a:cubicBezTo>
                  <a:lnTo>
                    <a:pt x="18647" y="15339"/>
                  </a:lnTo>
                  <a:cubicBezTo>
                    <a:pt x="18723" y="15690"/>
                    <a:pt x="18497" y="16041"/>
                    <a:pt x="18146" y="16116"/>
                  </a:cubicBezTo>
                  <a:cubicBezTo>
                    <a:pt x="18096" y="16116"/>
                    <a:pt x="18046" y="16141"/>
                    <a:pt x="17996" y="1614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gd89d9f6306_0_132"/>
            <p:cNvSpPr/>
            <p:nvPr/>
          </p:nvSpPr>
          <p:spPr>
            <a:xfrm>
              <a:off x="6509739" y="1996758"/>
              <a:ext cx="12324" cy="324306"/>
            </a:xfrm>
            <a:custGeom>
              <a:rect b="b" l="l" r="r" t="t"/>
              <a:pathLst>
                <a:path extrusionOk="0" h="7921" w="301">
                  <a:moveTo>
                    <a:pt x="301" y="7920"/>
                  </a:moveTo>
                  <a:lnTo>
                    <a:pt x="25" y="7770"/>
                  </a:lnTo>
                  <a:lnTo>
                    <a:pt x="0" y="0"/>
                  </a:lnTo>
                  <a:lnTo>
                    <a:pt x="276" y="176"/>
                  </a:lnTo>
                  <a:close/>
                </a:path>
              </a:pathLst>
            </a:custGeom>
            <a:solidFill>
              <a:srgbClr val="737C8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gd89d9f6306_0_132"/>
            <p:cNvSpPr/>
            <p:nvPr/>
          </p:nvSpPr>
          <p:spPr>
            <a:xfrm>
              <a:off x="6509739" y="1694031"/>
              <a:ext cx="15435" cy="8270"/>
            </a:xfrm>
            <a:custGeom>
              <a:rect b="b" l="l" r="r" t="t"/>
              <a:pathLst>
                <a:path extrusionOk="0" h="202" w="377">
                  <a:moveTo>
                    <a:pt x="276" y="201"/>
                  </a:moveTo>
                  <a:lnTo>
                    <a:pt x="0" y="51"/>
                  </a:lnTo>
                  <a:cubicBezTo>
                    <a:pt x="50" y="26"/>
                    <a:pt x="75" y="1"/>
                    <a:pt x="100" y="1"/>
                  </a:cubicBezTo>
                  <a:lnTo>
                    <a:pt x="376" y="151"/>
                  </a:lnTo>
                  <a:cubicBezTo>
                    <a:pt x="351" y="176"/>
                    <a:pt x="326" y="176"/>
                    <a:pt x="276" y="201"/>
                  </a:cubicBezTo>
                  <a:close/>
                </a:path>
              </a:pathLst>
            </a:custGeom>
            <a:solidFill>
              <a:srgbClr val="ADBAC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gd89d9f6306_0_132"/>
            <p:cNvSpPr/>
            <p:nvPr/>
          </p:nvSpPr>
          <p:spPr>
            <a:xfrm>
              <a:off x="6513833" y="1691984"/>
              <a:ext cx="15435" cy="8270"/>
            </a:xfrm>
            <a:custGeom>
              <a:rect b="b" l="l" r="r" t="t"/>
              <a:pathLst>
                <a:path extrusionOk="0" h="202" w="377">
                  <a:moveTo>
                    <a:pt x="276" y="201"/>
                  </a:moveTo>
                  <a:lnTo>
                    <a:pt x="0" y="51"/>
                  </a:lnTo>
                  <a:cubicBezTo>
                    <a:pt x="50" y="26"/>
                    <a:pt x="76" y="26"/>
                    <a:pt x="101" y="1"/>
                  </a:cubicBezTo>
                  <a:lnTo>
                    <a:pt x="376" y="176"/>
                  </a:lnTo>
                  <a:cubicBezTo>
                    <a:pt x="351" y="176"/>
                    <a:pt x="326" y="201"/>
                    <a:pt x="276" y="201"/>
                  </a:cubicBezTo>
                  <a:close/>
                </a:path>
              </a:pathLst>
            </a:custGeom>
            <a:solidFill>
              <a:srgbClr val="A8B5BC"/>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gd89d9f6306_0_132"/>
            <p:cNvSpPr/>
            <p:nvPr/>
          </p:nvSpPr>
          <p:spPr>
            <a:xfrm>
              <a:off x="6517927" y="1691984"/>
              <a:ext cx="14412" cy="7247"/>
            </a:xfrm>
            <a:custGeom>
              <a:rect b="b" l="l" r="r" t="t"/>
              <a:pathLst>
                <a:path extrusionOk="0" h="177" w="352">
                  <a:moveTo>
                    <a:pt x="276" y="176"/>
                  </a:moveTo>
                  <a:lnTo>
                    <a:pt x="1" y="1"/>
                  </a:lnTo>
                  <a:cubicBezTo>
                    <a:pt x="26" y="1"/>
                    <a:pt x="51" y="1"/>
                    <a:pt x="76" y="1"/>
                  </a:cubicBezTo>
                  <a:lnTo>
                    <a:pt x="352" y="151"/>
                  </a:lnTo>
                  <a:cubicBezTo>
                    <a:pt x="326" y="151"/>
                    <a:pt x="301" y="176"/>
                    <a:pt x="276" y="176"/>
                  </a:cubicBezTo>
                  <a:close/>
                </a:path>
              </a:pathLst>
            </a:custGeom>
            <a:solidFill>
              <a:srgbClr val="A4B0B7"/>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gd89d9f6306_0_132"/>
            <p:cNvSpPr/>
            <p:nvPr/>
          </p:nvSpPr>
          <p:spPr>
            <a:xfrm>
              <a:off x="6520998" y="1691984"/>
              <a:ext cx="13388" cy="6182"/>
            </a:xfrm>
            <a:custGeom>
              <a:rect b="b" l="l" r="r" t="t"/>
              <a:pathLst>
                <a:path extrusionOk="0" h="151" w="327">
                  <a:moveTo>
                    <a:pt x="277" y="151"/>
                  </a:moveTo>
                  <a:lnTo>
                    <a:pt x="1" y="1"/>
                  </a:lnTo>
                  <a:cubicBezTo>
                    <a:pt x="1" y="1"/>
                    <a:pt x="26" y="1"/>
                    <a:pt x="51" y="1"/>
                  </a:cubicBezTo>
                  <a:lnTo>
                    <a:pt x="327" y="151"/>
                  </a:lnTo>
                  <a:cubicBezTo>
                    <a:pt x="302" y="151"/>
                    <a:pt x="277" y="151"/>
                    <a:pt x="277" y="151"/>
                  </a:cubicBezTo>
                  <a:close/>
                </a:path>
              </a:pathLst>
            </a:custGeom>
            <a:solidFill>
              <a:srgbClr val="A0ACB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gd89d9f6306_0_132"/>
            <p:cNvSpPr/>
            <p:nvPr/>
          </p:nvSpPr>
          <p:spPr>
            <a:xfrm>
              <a:off x="6523045" y="1691984"/>
              <a:ext cx="13388" cy="6182"/>
            </a:xfrm>
            <a:custGeom>
              <a:rect b="b" l="l" r="r" t="t"/>
              <a:pathLst>
                <a:path extrusionOk="0" h="151" w="327">
                  <a:moveTo>
                    <a:pt x="277" y="151"/>
                  </a:moveTo>
                  <a:lnTo>
                    <a:pt x="1" y="1"/>
                  </a:lnTo>
                  <a:cubicBezTo>
                    <a:pt x="1" y="1"/>
                    <a:pt x="26" y="1"/>
                    <a:pt x="51" y="1"/>
                  </a:cubicBezTo>
                  <a:lnTo>
                    <a:pt x="327" y="151"/>
                  </a:lnTo>
                  <a:cubicBezTo>
                    <a:pt x="302" y="151"/>
                    <a:pt x="277" y="151"/>
                    <a:pt x="277" y="151"/>
                  </a:cubicBezTo>
                  <a:close/>
                </a:path>
              </a:pathLst>
            </a:custGeom>
            <a:solidFill>
              <a:srgbClr val="9CA7AE"/>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gd89d9f6306_0_132"/>
            <p:cNvSpPr/>
            <p:nvPr/>
          </p:nvSpPr>
          <p:spPr>
            <a:xfrm>
              <a:off x="6525133" y="1691984"/>
              <a:ext cx="13347" cy="6182"/>
            </a:xfrm>
            <a:custGeom>
              <a:rect b="b" l="l" r="r" t="t"/>
              <a:pathLst>
                <a:path extrusionOk="0" h="151" w="326">
                  <a:moveTo>
                    <a:pt x="276" y="151"/>
                  </a:moveTo>
                  <a:lnTo>
                    <a:pt x="0" y="1"/>
                  </a:lnTo>
                  <a:cubicBezTo>
                    <a:pt x="0" y="1"/>
                    <a:pt x="25" y="1"/>
                    <a:pt x="50" y="1"/>
                  </a:cubicBezTo>
                  <a:lnTo>
                    <a:pt x="326" y="151"/>
                  </a:lnTo>
                  <a:cubicBezTo>
                    <a:pt x="301" y="151"/>
                    <a:pt x="276" y="151"/>
                    <a:pt x="276" y="151"/>
                  </a:cubicBezTo>
                  <a:close/>
                </a:path>
              </a:pathLst>
            </a:custGeom>
            <a:solidFill>
              <a:srgbClr val="97A2A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gd89d9f6306_0_132"/>
            <p:cNvSpPr/>
            <p:nvPr/>
          </p:nvSpPr>
          <p:spPr>
            <a:xfrm>
              <a:off x="6527180" y="1691984"/>
              <a:ext cx="12324" cy="7247"/>
            </a:xfrm>
            <a:custGeom>
              <a:rect b="b" l="l" r="r" t="t"/>
              <a:pathLst>
                <a:path extrusionOk="0" h="177" w="301">
                  <a:moveTo>
                    <a:pt x="276" y="151"/>
                  </a:moveTo>
                  <a:lnTo>
                    <a:pt x="0" y="1"/>
                  </a:lnTo>
                  <a:cubicBezTo>
                    <a:pt x="0" y="1"/>
                    <a:pt x="25" y="1"/>
                    <a:pt x="25" y="1"/>
                  </a:cubicBezTo>
                  <a:lnTo>
                    <a:pt x="301" y="176"/>
                  </a:lnTo>
                  <a:cubicBezTo>
                    <a:pt x="301" y="176"/>
                    <a:pt x="276" y="151"/>
                    <a:pt x="276" y="151"/>
                  </a:cubicBezTo>
                  <a:close/>
                </a:path>
              </a:pathLst>
            </a:custGeom>
            <a:solidFill>
              <a:srgbClr val="939EA4"/>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gd89d9f6306_0_132"/>
            <p:cNvSpPr/>
            <p:nvPr/>
          </p:nvSpPr>
          <p:spPr>
            <a:xfrm>
              <a:off x="6528204" y="1691984"/>
              <a:ext cx="13388" cy="7247"/>
            </a:xfrm>
            <a:custGeom>
              <a:rect b="b" l="l" r="r" t="t"/>
              <a:pathLst>
                <a:path extrusionOk="0" h="177" w="327">
                  <a:moveTo>
                    <a:pt x="276" y="176"/>
                  </a:moveTo>
                  <a:lnTo>
                    <a:pt x="0" y="1"/>
                  </a:lnTo>
                  <a:cubicBezTo>
                    <a:pt x="25" y="1"/>
                    <a:pt x="25" y="26"/>
                    <a:pt x="50" y="26"/>
                  </a:cubicBezTo>
                  <a:lnTo>
                    <a:pt x="326" y="176"/>
                  </a:lnTo>
                  <a:cubicBezTo>
                    <a:pt x="301" y="176"/>
                    <a:pt x="301" y="176"/>
                    <a:pt x="276" y="176"/>
                  </a:cubicBezTo>
                  <a:close/>
                </a:path>
              </a:pathLst>
            </a:custGeom>
            <a:solidFill>
              <a:srgbClr val="8F999F"/>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gd89d9f6306_0_132"/>
            <p:cNvSpPr/>
            <p:nvPr/>
          </p:nvSpPr>
          <p:spPr>
            <a:xfrm>
              <a:off x="6530251" y="1693008"/>
              <a:ext cx="12365" cy="7247"/>
            </a:xfrm>
            <a:custGeom>
              <a:rect b="b" l="l" r="r" t="t"/>
              <a:pathLst>
                <a:path extrusionOk="0" h="177" w="302">
                  <a:moveTo>
                    <a:pt x="276" y="151"/>
                  </a:moveTo>
                  <a:lnTo>
                    <a:pt x="0" y="1"/>
                  </a:lnTo>
                  <a:cubicBezTo>
                    <a:pt x="0" y="1"/>
                    <a:pt x="25" y="1"/>
                    <a:pt x="25" y="26"/>
                  </a:cubicBezTo>
                  <a:lnTo>
                    <a:pt x="301" y="176"/>
                  </a:lnTo>
                  <a:cubicBezTo>
                    <a:pt x="301" y="176"/>
                    <a:pt x="276" y="151"/>
                    <a:pt x="276" y="151"/>
                  </a:cubicBezTo>
                  <a:close/>
                </a:path>
              </a:pathLst>
            </a:custGeom>
            <a:solidFill>
              <a:srgbClr val="8A949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gd89d9f6306_0_132"/>
            <p:cNvSpPr/>
            <p:nvPr/>
          </p:nvSpPr>
          <p:spPr>
            <a:xfrm>
              <a:off x="6531274" y="1694031"/>
              <a:ext cx="12365" cy="6223"/>
            </a:xfrm>
            <a:custGeom>
              <a:rect b="b" l="l" r="r" t="t"/>
              <a:pathLst>
                <a:path extrusionOk="0" h="152" w="302">
                  <a:moveTo>
                    <a:pt x="276" y="151"/>
                  </a:moveTo>
                  <a:lnTo>
                    <a:pt x="0" y="1"/>
                  </a:lnTo>
                  <a:cubicBezTo>
                    <a:pt x="0" y="1"/>
                    <a:pt x="0" y="1"/>
                    <a:pt x="0" y="1"/>
                  </a:cubicBezTo>
                  <a:lnTo>
                    <a:pt x="301" y="151"/>
                  </a:lnTo>
                  <a:cubicBezTo>
                    <a:pt x="276" y="151"/>
                    <a:pt x="276" y="151"/>
                    <a:pt x="276" y="151"/>
                  </a:cubicBezTo>
                  <a:close/>
                </a:path>
              </a:pathLst>
            </a:custGeom>
            <a:solidFill>
              <a:srgbClr val="869095"/>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gd89d9f6306_0_132"/>
            <p:cNvSpPr/>
            <p:nvPr/>
          </p:nvSpPr>
          <p:spPr>
            <a:xfrm>
              <a:off x="5805822" y="1693008"/>
              <a:ext cx="748060" cy="950234"/>
            </a:xfrm>
            <a:custGeom>
              <a:rect b="b" l="l" r="r" t="t"/>
              <a:pathLst>
                <a:path extrusionOk="0" h="23209" w="18271">
                  <a:moveTo>
                    <a:pt x="17469" y="226"/>
                  </a:moveTo>
                  <a:cubicBezTo>
                    <a:pt x="17895" y="1"/>
                    <a:pt x="18221" y="176"/>
                    <a:pt x="18221" y="652"/>
                  </a:cubicBezTo>
                  <a:lnTo>
                    <a:pt x="18271" y="14913"/>
                  </a:lnTo>
                  <a:lnTo>
                    <a:pt x="17494" y="15339"/>
                  </a:lnTo>
                  <a:lnTo>
                    <a:pt x="17469" y="7595"/>
                  </a:lnTo>
                  <a:lnTo>
                    <a:pt x="727" y="17269"/>
                  </a:lnTo>
                  <a:lnTo>
                    <a:pt x="727" y="22808"/>
                  </a:lnTo>
                  <a:lnTo>
                    <a:pt x="50" y="23209"/>
                  </a:lnTo>
                  <a:lnTo>
                    <a:pt x="0" y="11179"/>
                  </a:lnTo>
                  <a:cubicBezTo>
                    <a:pt x="0" y="10702"/>
                    <a:pt x="326" y="10126"/>
                    <a:pt x="752" y="9875"/>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gd89d9f6306_0_132"/>
            <p:cNvSpPr/>
            <p:nvPr/>
          </p:nvSpPr>
          <p:spPr>
            <a:xfrm>
              <a:off x="5794522" y="1696078"/>
              <a:ext cx="726525" cy="947164"/>
            </a:xfrm>
            <a:custGeom>
              <a:rect b="b" l="l" r="r" t="t"/>
              <a:pathLst>
                <a:path extrusionOk="0" h="23134" w="17745">
                  <a:moveTo>
                    <a:pt x="301" y="10903"/>
                  </a:moveTo>
                  <a:cubicBezTo>
                    <a:pt x="301" y="10853"/>
                    <a:pt x="326" y="10803"/>
                    <a:pt x="326" y="10753"/>
                  </a:cubicBezTo>
                  <a:cubicBezTo>
                    <a:pt x="326" y="10728"/>
                    <a:pt x="351" y="10728"/>
                    <a:pt x="351" y="10728"/>
                  </a:cubicBezTo>
                  <a:cubicBezTo>
                    <a:pt x="351" y="10678"/>
                    <a:pt x="376" y="10602"/>
                    <a:pt x="401" y="10552"/>
                  </a:cubicBezTo>
                  <a:cubicBezTo>
                    <a:pt x="401" y="10552"/>
                    <a:pt x="401" y="10552"/>
                    <a:pt x="401" y="10552"/>
                  </a:cubicBezTo>
                  <a:cubicBezTo>
                    <a:pt x="426" y="10477"/>
                    <a:pt x="451" y="10427"/>
                    <a:pt x="502" y="10377"/>
                  </a:cubicBezTo>
                  <a:cubicBezTo>
                    <a:pt x="502" y="10377"/>
                    <a:pt x="502" y="10377"/>
                    <a:pt x="502" y="10377"/>
                  </a:cubicBezTo>
                  <a:cubicBezTo>
                    <a:pt x="527" y="10302"/>
                    <a:pt x="577" y="10252"/>
                    <a:pt x="602" y="10201"/>
                  </a:cubicBezTo>
                  <a:cubicBezTo>
                    <a:pt x="602" y="10201"/>
                    <a:pt x="602" y="10201"/>
                    <a:pt x="602" y="10201"/>
                  </a:cubicBezTo>
                  <a:cubicBezTo>
                    <a:pt x="652" y="10151"/>
                    <a:pt x="677" y="10101"/>
                    <a:pt x="727" y="10051"/>
                  </a:cubicBezTo>
                  <a:cubicBezTo>
                    <a:pt x="727" y="10051"/>
                    <a:pt x="752" y="10051"/>
                    <a:pt x="752" y="10026"/>
                  </a:cubicBezTo>
                  <a:cubicBezTo>
                    <a:pt x="777" y="10026"/>
                    <a:pt x="777" y="10001"/>
                    <a:pt x="802" y="9976"/>
                  </a:cubicBezTo>
                  <a:cubicBezTo>
                    <a:pt x="878" y="9926"/>
                    <a:pt x="953" y="9851"/>
                    <a:pt x="1028" y="9800"/>
                  </a:cubicBezTo>
                  <a:lnTo>
                    <a:pt x="17745" y="151"/>
                  </a:lnTo>
                  <a:lnTo>
                    <a:pt x="17469" y="1"/>
                  </a:lnTo>
                  <a:lnTo>
                    <a:pt x="752" y="9650"/>
                  </a:lnTo>
                  <a:cubicBezTo>
                    <a:pt x="677" y="9700"/>
                    <a:pt x="602" y="9750"/>
                    <a:pt x="527" y="9825"/>
                  </a:cubicBezTo>
                  <a:cubicBezTo>
                    <a:pt x="527" y="9825"/>
                    <a:pt x="502" y="9825"/>
                    <a:pt x="502" y="9851"/>
                  </a:cubicBezTo>
                  <a:cubicBezTo>
                    <a:pt x="502" y="9851"/>
                    <a:pt x="477" y="9876"/>
                    <a:pt x="477" y="9876"/>
                  </a:cubicBezTo>
                  <a:cubicBezTo>
                    <a:pt x="451" y="9876"/>
                    <a:pt x="451" y="9901"/>
                    <a:pt x="451" y="9901"/>
                  </a:cubicBezTo>
                  <a:cubicBezTo>
                    <a:pt x="426" y="9901"/>
                    <a:pt x="426" y="9926"/>
                    <a:pt x="426" y="9926"/>
                  </a:cubicBezTo>
                  <a:cubicBezTo>
                    <a:pt x="401" y="9951"/>
                    <a:pt x="376" y="9976"/>
                    <a:pt x="351" y="10001"/>
                  </a:cubicBezTo>
                  <a:cubicBezTo>
                    <a:pt x="351" y="10001"/>
                    <a:pt x="351" y="10026"/>
                    <a:pt x="326" y="10026"/>
                  </a:cubicBezTo>
                  <a:cubicBezTo>
                    <a:pt x="326" y="10026"/>
                    <a:pt x="326" y="10051"/>
                    <a:pt x="326" y="10051"/>
                  </a:cubicBezTo>
                  <a:cubicBezTo>
                    <a:pt x="326" y="10051"/>
                    <a:pt x="326" y="10051"/>
                    <a:pt x="301" y="10076"/>
                  </a:cubicBezTo>
                  <a:cubicBezTo>
                    <a:pt x="301" y="10101"/>
                    <a:pt x="276" y="10126"/>
                    <a:pt x="276" y="10126"/>
                  </a:cubicBezTo>
                  <a:cubicBezTo>
                    <a:pt x="251" y="10151"/>
                    <a:pt x="226" y="10176"/>
                    <a:pt x="226" y="10201"/>
                  </a:cubicBezTo>
                  <a:cubicBezTo>
                    <a:pt x="226" y="10201"/>
                    <a:pt x="226" y="10201"/>
                    <a:pt x="226" y="10201"/>
                  </a:cubicBezTo>
                  <a:cubicBezTo>
                    <a:pt x="226" y="10201"/>
                    <a:pt x="226" y="10201"/>
                    <a:pt x="226" y="10201"/>
                  </a:cubicBezTo>
                  <a:cubicBezTo>
                    <a:pt x="201" y="10226"/>
                    <a:pt x="201" y="10252"/>
                    <a:pt x="201" y="10252"/>
                  </a:cubicBezTo>
                  <a:cubicBezTo>
                    <a:pt x="176" y="10277"/>
                    <a:pt x="176" y="10302"/>
                    <a:pt x="151" y="10327"/>
                  </a:cubicBezTo>
                  <a:cubicBezTo>
                    <a:pt x="151" y="10352"/>
                    <a:pt x="151" y="10377"/>
                    <a:pt x="126" y="10377"/>
                  </a:cubicBezTo>
                  <a:cubicBezTo>
                    <a:pt x="126" y="10377"/>
                    <a:pt x="126" y="10377"/>
                    <a:pt x="126" y="10377"/>
                  </a:cubicBezTo>
                  <a:cubicBezTo>
                    <a:pt x="126" y="10402"/>
                    <a:pt x="126" y="10402"/>
                    <a:pt x="126" y="10402"/>
                  </a:cubicBezTo>
                  <a:cubicBezTo>
                    <a:pt x="126" y="10402"/>
                    <a:pt x="101" y="10427"/>
                    <a:pt x="101" y="10452"/>
                  </a:cubicBezTo>
                  <a:cubicBezTo>
                    <a:pt x="101" y="10477"/>
                    <a:pt x="76" y="10502"/>
                    <a:pt x="76" y="10527"/>
                  </a:cubicBezTo>
                  <a:cubicBezTo>
                    <a:pt x="76" y="10552"/>
                    <a:pt x="76" y="10552"/>
                    <a:pt x="76" y="10577"/>
                  </a:cubicBezTo>
                  <a:cubicBezTo>
                    <a:pt x="50" y="10577"/>
                    <a:pt x="50" y="10577"/>
                    <a:pt x="50" y="10577"/>
                  </a:cubicBezTo>
                  <a:cubicBezTo>
                    <a:pt x="50" y="10577"/>
                    <a:pt x="50" y="10602"/>
                    <a:pt x="50" y="10602"/>
                  </a:cubicBezTo>
                  <a:cubicBezTo>
                    <a:pt x="50" y="10627"/>
                    <a:pt x="25" y="10653"/>
                    <a:pt x="25" y="10703"/>
                  </a:cubicBezTo>
                  <a:cubicBezTo>
                    <a:pt x="25" y="10703"/>
                    <a:pt x="25" y="10728"/>
                    <a:pt x="25" y="10753"/>
                  </a:cubicBezTo>
                  <a:cubicBezTo>
                    <a:pt x="25" y="10753"/>
                    <a:pt x="25" y="10753"/>
                    <a:pt x="25" y="10778"/>
                  </a:cubicBezTo>
                  <a:cubicBezTo>
                    <a:pt x="25" y="10778"/>
                    <a:pt x="25" y="10778"/>
                    <a:pt x="25" y="10803"/>
                  </a:cubicBezTo>
                  <a:cubicBezTo>
                    <a:pt x="0" y="10853"/>
                    <a:pt x="0" y="10903"/>
                    <a:pt x="0" y="10953"/>
                  </a:cubicBezTo>
                  <a:lnTo>
                    <a:pt x="50" y="22983"/>
                  </a:lnTo>
                  <a:lnTo>
                    <a:pt x="326" y="23134"/>
                  </a:lnTo>
                  <a:lnTo>
                    <a:pt x="276" y="11104"/>
                  </a:lnTo>
                  <a:cubicBezTo>
                    <a:pt x="276" y="11054"/>
                    <a:pt x="276" y="10978"/>
                    <a:pt x="301" y="10928"/>
                  </a:cubicBezTo>
                  <a:cubicBezTo>
                    <a:pt x="301" y="10928"/>
                    <a:pt x="301" y="10903"/>
                    <a:pt x="301" y="10903"/>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gd89d9f6306_0_132"/>
            <p:cNvSpPr/>
            <p:nvPr/>
          </p:nvSpPr>
          <p:spPr>
            <a:xfrm>
              <a:off x="7728748" y="3824295"/>
              <a:ext cx="52365" cy="300682"/>
            </a:xfrm>
            <a:custGeom>
              <a:rect b="b" l="l" r="r" t="t"/>
              <a:pathLst>
                <a:path extrusionOk="0" h="7344" w="1279">
                  <a:moveTo>
                    <a:pt x="1" y="7343"/>
                  </a:moveTo>
                  <a:lnTo>
                    <a:pt x="1103" y="75"/>
                  </a:lnTo>
                  <a:cubicBezTo>
                    <a:pt x="1154" y="50"/>
                    <a:pt x="1229" y="25"/>
                    <a:pt x="1279" y="0"/>
                  </a:cubicBezTo>
                  <a:lnTo>
                    <a:pt x="151" y="652"/>
                  </a:lnTo>
                  <a:cubicBezTo>
                    <a:pt x="101" y="652"/>
                    <a:pt x="51" y="7318"/>
                    <a:pt x="1" y="7343"/>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gd89d9f6306_0_132"/>
            <p:cNvSpPr/>
            <p:nvPr/>
          </p:nvSpPr>
          <p:spPr>
            <a:xfrm>
              <a:off x="7734930" y="3822207"/>
              <a:ext cx="51342" cy="28783"/>
            </a:xfrm>
            <a:custGeom>
              <a:rect b="b" l="l" r="r" t="t"/>
              <a:pathLst>
                <a:path extrusionOk="0" h="703" w="1254">
                  <a:moveTo>
                    <a:pt x="0" y="703"/>
                  </a:moveTo>
                  <a:lnTo>
                    <a:pt x="1128" y="51"/>
                  </a:lnTo>
                  <a:cubicBezTo>
                    <a:pt x="1153" y="26"/>
                    <a:pt x="1203" y="26"/>
                    <a:pt x="1253" y="1"/>
                  </a:cubicBezTo>
                  <a:lnTo>
                    <a:pt x="125" y="653"/>
                  </a:lnTo>
                  <a:cubicBezTo>
                    <a:pt x="75" y="678"/>
                    <a:pt x="50" y="678"/>
                    <a:pt x="0" y="703"/>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gd89d9f6306_0_132"/>
            <p:cNvSpPr/>
            <p:nvPr/>
          </p:nvSpPr>
          <p:spPr>
            <a:xfrm>
              <a:off x="7832413" y="4146469"/>
              <a:ext cx="80043" cy="175520"/>
            </a:xfrm>
            <a:custGeom>
              <a:rect b="b" l="l" r="r" t="t"/>
              <a:pathLst>
                <a:path extrusionOk="0" h="4287" w="1955">
                  <a:moveTo>
                    <a:pt x="1955" y="2282"/>
                  </a:moveTo>
                  <a:cubicBezTo>
                    <a:pt x="1955" y="2256"/>
                    <a:pt x="1955" y="2231"/>
                    <a:pt x="1955" y="2181"/>
                  </a:cubicBezTo>
                  <a:cubicBezTo>
                    <a:pt x="1955" y="2156"/>
                    <a:pt x="1955" y="2131"/>
                    <a:pt x="1955" y="2106"/>
                  </a:cubicBezTo>
                  <a:lnTo>
                    <a:pt x="1955" y="2081"/>
                  </a:lnTo>
                  <a:cubicBezTo>
                    <a:pt x="1955" y="2081"/>
                    <a:pt x="1955" y="2081"/>
                    <a:pt x="1955" y="2081"/>
                  </a:cubicBezTo>
                  <a:cubicBezTo>
                    <a:pt x="1955" y="2056"/>
                    <a:pt x="1930" y="2031"/>
                    <a:pt x="1930" y="2006"/>
                  </a:cubicBezTo>
                  <a:cubicBezTo>
                    <a:pt x="1930" y="1956"/>
                    <a:pt x="1930" y="1931"/>
                    <a:pt x="1930" y="1906"/>
                  </a:cubicBezTo>
                  <a:cubicBezTo>
                    <a:pt x="1930" y="1855"/>
                    <a:pt x="1905" y="1830"/>
                    <a:pt x="1905" y="1805"/>
                  </a:cubicBezTo>
                  <a:cubicBezTo>
                    <a:pt x="1905" y="1805"/>
                    <a:pt x="1905" y="1780"/>
                    <a:pt x="1905" y="1780"/>
                  </a:cubicBezTo>
                  <a:cubicBezTo>
                    <a:pt x="1905" y="1780"/>
                    <a:pt x="1905" y="1780"/>
                    <a:pt x="1905" y="1780"/>
                  </a:cubicBezTo>
                  <a:cubicBezTo>
                    <a:pt x="1905" y="1755"/>
                    <a:pt x="1880" y="1730"/>
                    <a:pt x="1880" y="1705"/>
                  </a:cubicBezTo>
                  <a:cubicBezTo>
                    <a:pt x="1880" y="1655"/>
                    <a:pt x="1880" y="1630"/>
                    <a:pt x="1855" y="1605"/>
                  </a:cubicBezTo>
                  <a:cubicBezTo>
                    <a:pt x="1855" y="1555"/>
                    <a:pt x="1855" y="1530"/>
                    <a:pt x="1830" y="1479"/>
                  </a:cubicBezTo>
                  <a:cubicBezTo>
                    <a:pt x="1830" y="1479"/>
                    <a:pt x="1830" y="1479"/>
                    <a:pt x="1830" y="1479"/>
                  </a:cubicBezTo>
                  <a:cubicBezTo>
                    <a:pt x="1830" y="1479"/>
                    <a:pt x="1830" y="1479"/>
                    <a:pt x="1830" y="1479"/>
                  </a:cubicBezTo>
                  <a:cubicBezTo>
                    <a:pt x="1830" y="1429"/>
                    <a:pt x="1805" y="1404"/>
                    <a:pt x="1805" y="1379"/>
                  </a:cubicBezTo>
                  <a:cubicBezTo>
                    <a:pt x="1805" y="1354"/>
                    <a:pt x="1780" y="1304"/>
                    <a:pt x="1780" y="1279"/>
                  </a:cubicBezTo>
                  <a:cubicBezTo>
                    <a:pt x="1754" y="1254"/>
                    <a:pt x="1754" y="1204"/>
                    <a:pt x="1729" y="1179"/>
                  </a:cubicBezTo>
                  <a:cubicBezTo>
                    <a:pt x="1729" y="1179"/>
                    <a:pt x="1729" y="1179"/>
                    <a:pt x="1729" y="1179"/>
                  </a:cubicBezTo>
                  <a:cubicBezTo>
                    <a:pt x="1729" y="1179"/>
                    <a:pt x="1729" y="1154"/>
                    <a:pt x="1729" y="1154"/>
                  </a:cubicBezTo>
                  <a:cubicBezTo>
                    <a:pt x="1729" y="1129"/>
                    <a:pt x="1704" y="1104"/>
                    <a:pt x="1704" y="1078"/>
                  </a:cubicBezTo>
                  <a:cubicBezTo>
                    <a:pt x="1679" y="1053"/>
                    <a:pt x="1679" y="1028"/>
                    <a:pt x="1654" y="978"/>
                  </a:cubicBezTo>
                  <a:cubicBezTo>
                    <a:pt x="1654" y="953"/>
                    <a:pt x="1629" y="928"/>
                    <a:pt x="1629" y="903"/>
                  </a:cubicBezTo>
                  <a:cubicBezTo>
                    <a:pt x="1604" y="878"/>
                    <a:pt x="1604" y="878"/>
                    <a:pt x="1604" y="878"/>
                  </a:cubicBezTo>
                  <a:cubicBezTo>
                    <a:pt x="1604" y="878"/>
                    <a:pt x="1604" y="853"/>
                    <a:pt x="1604" y="853"/>
                  </a:cubicBezTo>
                  <a:cubicBezTo>
                    <a:pt x="1604" y="828"/>
                    <a:pt x="1579" y="828"/>
                    <a:pt x="1579" y="803"/>
                  </a:cubicBezTo>
                  <a:cubicBezTo>
                    <a:pt x="1554" y="753"/>
                    <a:pt x="1554" y="728"/>
                    <a:pt x="1529" y="703"/>
                  </a:cubicBezTo>
                  <a:cubicBezTo>
                    <a:pt x="1504" y="652"/>
                    <a:pt x="1479" y="627"/>
                    <a:pt x="1479" y="577"/>
                  </a:cubicBezTo>
                  <a:cubicBezTo>
                    <a:pt x="1479" y="577"/>
                    <a:pt x="1454" y="577"/>
                    <a:pt x="1454" y="577"/>
                  </a:cubicBezTo>
                  <a:cubicBezTo>
                    <a:pt x="1454" y="577"/>
                    <a:pt x="1454" y="552"/>
                    <a:pt x="1454" y="552"/>
                  </a:cubicBezTo>
                  <a:cubicBezTo>
                    <a:pt x="1429" y="502"/>
                    <a:pt x="1404" y="452"/>
                    <a:pt x="1379" y="402"/>
                  </a:cubicBezTo>
                  <a:cubicBezTo>
                    <a:pt x="1353" y="377"/>
                    <a:pt x="1353" y="377"/>
                    <a:pt x="1328" y="352"/>
                  </a:cubicBezTo>
                  <a:cubicBezTo>
                    <a:pt x="1303" y="302"/>
                    <a:pt x="1278" y="251"/>
                    <a:pt x="1253" y="226"/>
                  </a:cubicBezTo>
                  <a:cubicBezTo>
                    <a:pt x="1228" y="201"/>
                    <a:pt x="1228" y="176"/>
                    <a:pt x="1203" y="151"/>
                  </a:cubicBezTo>
                  <a:cubicBezTo>
                    <a:pt x="1178" y="101"/>
                    <a:pt x="1153" y="51"/>
                    <a:pt x="1103" y="1"/>
                  </a:cubicBezTo>
                  <a:lnTo>
                    <a:pt x="0" y="652"/>
                  </a:lnTo>
                  <a:cubicBezTo>
                    <a:pt x="50" y="728"/>
                    <a:pt x="100" y="803"/>
                    <a:pt x="125" y="878"/>
                  </a:cubicBezTo>
                  <a:cubicBezTo>
                    <a:pt x="150" y="903"/>
                    <a:pt x="201" y="953"/>
                    <a:pt x="226" y="1003"/>
                  </a:cubicBezTo>
                  <a:cubicBezTo>
                    <a:pt x="251" y="1053"/>
                    <a:pt x="301" y="1129"/>
                    <a:pt x="326" y="1204"/>
                  </a:cubicBezTo>
                  <a:cubicBezTo>
                    <a:pt x="351" y="1204"/>
                    <a:pt x="351" y="1229"/>
                    <a:pt x="351" y="1229"/>
                  </a:cubicBezTo>
                  <a:cubicBezTo>
                    <a:pt x="401" y="1329"/>
                    <a:pt x="451" y="1404"/>
                    <a:pt x="476" y="1505"/>
                  </a:cubicBezTo>
                  <a:cubicBezTo>
                    <a:pt x="501" y="1505"/>
                    <a:pt x="501" y="1505"/>
                    <a:pt x="501" y="1530"/>
                  </a:cubicBezTo>
                  <a:cubicBezTo>
                    <a:pt x="526" y="1605"/>
                    <a:pt x="577" y="1705"/>
                    <a:pt x="602" y="1805"/>
                  </a:cubicBezTo>
                  <a:cubicBezTo>
                    <a:pt x="602" y="1805"/>
                    <a:pt x="627" y="1805"/>
                    <a:pt x="627" y="1830"/>
                  </a:cubicBezTo>
                  <a:cubicBezTo>
                    <a:pt x="652" y="1906"/>
                    <a:pt x="677" y="2006"/>
                    <a:pt x="702" y="2106"/>
                  </a:cubicBezTo>
                  <a:cubicBezTo>
                    <a:pt x="702" y="2131"/>
                    <a:pt x="702" y="2131"/>
                    <a:pt x="702" y="2131"/>
                  </a:cubicBezTo>
                  <a:cubicBezTo>
                    <a:pt x="752" y="2231"/>
                    <a:pt x="777" y="2332"/>
                    <a:pt x="777" y="2432"/>
                  </a:cubicBezTo>
                  <a:cubicBezTo>
                    <a:pt x="777" y="2432"/>
                    <a:pt x="777" y="2432"/>
                    <a:pt x="777" y="2432"/>
                  </a:cubicBezTo>
                  <a:cubicBezTo>
                    <a:pt x="802" y="2532"/>
                    <a:pt x="827" y="2632"/>
                    <a:pt x="827" y="2733"/>
                  </a:cubicBezTo>
                  <a:cubicBezTo>
                    <a:pt x="827" y="2733"/>
                    <a:pt x="827" y="2733"/>
                    <a:pt x="827" y="2733"/>
                  </a:cubicBezTo>
                  <a:cubicBezTo>
                    <a:pt x="852" y="2833"/>
                    <a:pt x="852" y="2933"/>
                    <a:pt x="852" y="3033"/>
                  </a:cubicBezTo>
                  <a:cubicBezTo>
                    <a:pt x="852" y="3184"/>
                    <a:pt x="827" y="3309"/>
                    <a:pt x="802" y="3459"/>
                  </a:cubicBezTo>
                  <a:cubicBezTo>
                    <a:pt x="802" y="3459"/>
                    <a:pt x="802" y="3459"/>
                    <a:pt x="802" y="3459"/>
                  </a:cubicBezTo>
                  <a:cubicBezTo>
                    <a:pt x="777" y="3585"/>
                    <a:pt x="727" y="3710"/>
                    <a:pt x="702" y="3810"/>
                  </a:cubicBezTo>
                  <a:cubicBezTo>
                    <a:pt x="702" y="3810"/>
                    <a:pt x="677" y="3810"/>
                    <a:pt x="677" y="3810"/>
                  </a:cubicBezTo>
                  <a:cubicBezTo>
                    <a:pt x="652" y="3911"/>
                    <a:pt x="602" y="3986"/>
                    <a:pt x="551" y="4036"/>
                  </a:cubicBezTo>
                  <a:cubicBezTo>
                    <a:pt x="526" y="4061"/>
                    <a:pt x="501" y="4086"/>
                    <a:pt x="476" y="4111"/>
                  </a:cubicBezTo>
                  <a:cubicBezTo>
                    <a:pt x="426" y="4186"/>
                    <a:pt x="351" y="4236"/>
                    <a:pt x="276" y="4287"/>
                  </a:cubicBezTo>
                  <a:lnTo>
                    <a:pt x="1379" y="3635"/>
                  </a:lnTo>
                  <a:cubicBezTo>
                    <a:pt x="1454" y="3610"/>
                    <a:pt x="1529" y="3535"/>
                    <a:pt x="1604" y="3459"/>
                  </a:cubicBezTo>
                  <a:cubicBezTo>
                    <a:pt x="1629" y="3434"/>
                    <a:pt x="1629" y="3434"/>
                    <a:pt x="1654" y="3409"/>
                  </a:cubicBezTo>
                  <a:cubicBezTo>
                    <a:pt x="1679" y="3359"/>
                    <a:pt x="1704" y="3334"/>
                    <a:pt x="1729" y="3309"/>
                  </a:cubicBezTo>
                  <a:cubicBezTo>
                    <a:pt x="1754" y="3259"/>
                    <a:pt x="1780" y="3234"/>
                    <a:pt x="1805" y="3184"/>
                  </a:cubicBezTo>
                  <a:cubicBezTo>
                    <a:pt x="1805" y="3184"/>
                    <a:pt x="1805" y="3159"/>
                    <a:pt x="1805" y="3159"/>
                  </a:cubicBezTo>
                  <a:cubicBezTo>
                    <a:pt x="1805" y="3159"/>
                    <a:pt x="1805" y="3159"/>
                    <a:pt x="1805" y="3159"/>
                  </a:cubicBezTo>
                  <a:cubicBezTo>
                    <a:pt x="1830" y="3134"/>
                    <a:pt x="1830" y="3109"/>
                    <a:pt x="1855" y="3058"/>
                  </a:cubicBezTo>
                  <a:cubicBezTo>
                    <a:pt x="1855" y="3033"/>
                    <a:pt x="1880" y="2983"/>
                    <a:pt x="1880" y="2958"/>
                  </a:cubicBezTo>
                  <a:cubicBezTo>
                    <a:pt x="1905" y="2933"/>
                    <a:pt x="1905" y="2883"/>
                    <a:pt x="1905" y="2858"/>
                  </a:cubicBezTo>
                  <a:cubicBezTo>
                    <a:pt x="1905" y="2833"/>
                    <a:pt x="1905" y="2833"/>
                    <a:pt x="1930" y="2808"/>
                  </a:cubicBezTo>
                  <a:cubicBezTo>
                    <a:pt x="1930" y="2808"/>
                    <a:pt x="1930" y="2808"/>
                    <a:pt x="1930" y="2808"/>
                  </a:cubicBezTo>
                  <a:cubicBezTo>
                    <a:pt x="1930" y="2783"/>
                    <a:pt x="1930" y="2783"/>
                    <a:pt x="1930" y="2758"/>
                  </a:cubicBezTo>
                  <a:cubicBezTo>
                    <a:pt x="1930" y="2733"/>
                    <a:pt x="1930" y="2708"/>
                    <a:pt x="1955" y="2657"/>
                  </a:cubicBezTo>
                  <a:cubicBezTo>
                    <a:pt x="1955" y="2632"/>
                    <a:pt x="1955" y="2607"/>
                    <a:pt x="1955" y="2582"/>
                  </a:cubicBezTo>
                  <a:cubicBezTo>
                    <a:pt x="1955" y="2532"/>
                    <a:pt x="1955" y="2507"/>
                    <a:pt x="1955" y="2482"/>
                  </a:cubicBezTo>
                  <a:cubicBezTo>
                    <a:pt x="1955" y="2457"/>
                    <a:pt x="1955" y="2407"/>
                    <a:pt x="1955" y="2382"/>
                  </a:cubicBezTo>
                  <a:lnTo>
                    <a:pt x="1955" y="2382"/>
                  </a:lnTo>
                  <a:cubicBezTo>
                    <a:pt x="1955" y="2357"/>
                    <a:pt x="1955" y="2307"/>
                    <a:pt x="1955" y="2282"/>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gd89d9f6306_0_132"/>
            <p:cNvSpPr/>
            <p:nvPr/>
          </p:nvSpPr>
          <p:spPr>
            <a:xfrm>
              <a:off x="7705165" y="3714488"/>
              <a:ext cx="162173" cy="628017"/>
            </a:xfrm>
            <a:custGeom>
              <a:rect b="b" l="l" r="r" t="t"/>
              <a:pathLst>
                <a:path extrusionOk="0" h="15339" w="3961">
                  <a:moveTo>
                    <a:pt x="3108" y="1304"/>
                  </a:moveTo>
                  <a:lnTo>
                    <a:pt x="3108" y="11203"/>
                  </a:lnTo>
                  <a:cubicBezTo>
                    <a:pt x="3609" y="11930"/>
                    <a:pt x="3960" y="12807"/>
                    <a:pt x="3960" y="13584"/>
                  </a:cubicBezTo>
                  <a:cubicBezTo>
                    <a:pt x="3960" y="14838"/>
                    <a:pt x="3058" y="15339"/>
                    <a:pt x="1955" y="14712"/>
                  </a:cubicBezTo>
                  <a:cubicBezTo>
                    <a:pt x="877" y="14086"/>
                    <a:pt x="0" y="12557"/>
                    <a:pt x="0" y="11279"/>
                  </a:cubicBezTo>
                  <a:cubicBezTo>
                    <a:pt x="0" y="10502"/>
                    <a:pt x="326" y="3409"/>
                    <a:pt x="852" y="3284"/>
                  </a:cubicBezTo>
                  <a:lnTo>
                    <a:pt x="852" y="0"/>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gd89d9f6306_0_132"/>
            <p:cNvSpPr/>
            <p:nvPr/>
          </p:nvSpPr>
          <p:spPr>
            <a:xfrm>
              <a:off x="7832413" y="3741142"/>
              <a:ext cx="46183" cy="432066"/>
            </a:xfrm>
            <a:custGeom>
              <a:rect b="b" l="l" r="r" t="t"/>
              <a:pathLst>
                <a:path extrusionOk="0" h="10553" w="1128">
                  <a:moveTo>
                    <a:pt x="0" y="653"/>
                  </a:moveTo>
                  <a:lnTo>
                    <a:pt x="1128" y="1"/>
                  </a:lnTo>
                  <a:lnTo>
                    <a:pt x="1103" y="9901"/>
                  </a:lnTo>
                  <a:lnTo>
                    <a:pt x="0" y="10552"/>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gd89d9f6306_0_132"/>
            <p:cNvSpPr/>
            <p:nvPr/>
          </p:nvSpPr>
          <p:spPr>
            <a:xfrm>
              <a:off x="7740048" y="3687794"/>
              <a:ext cx="138549" cy="80084"/>
            </a:xfrm>
            <a:custGeom>
              <a:rect b="b" l="l" r="r" t="t"/>
              <a:pathLst>
                <a:path extrusionOk="0" h="1956" w="3384">
                  <a:moveTo>
                    <a:pt x="0" y="652"/>
                  </a:moveTo>
                  <a:lnTo>
                    <a:pt x="1128" y="1"/>
                  </a:lnTo>
                  <a:lnTo>
                    <a:pt x="3384" y="1304"/>
                  </a:lnTo>
                  <a:lnTo>
                    <a:pt x="2256" y="1956"/>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gd89d9f6306_0_132"/>
            <p:cNvSpPr/>
            <p:nvPr/>
          </p:nvSpPr>
          <p:spPr>
            <a:xfrm>
              <a:off x="7676424" y="4220370"/>
              <a:ext cx="140637" cy="206268"/>
            </a:xfrm>
            <a:custGeom>
              <a:rect b="b" l="l" r="r" t="t"/>
              <a:pathLst>
                <a:path extrusionOk="0" h="5038" w="3435">
                  <a:moveTo>
                    <a:pt x="1730" y="552"/>
                  </a:moveTo>
                  <a:cubicBezTo>
                    <a:pt x="2657" y="1103"/>
                    <a:pt x="3434" y="2406"/>
                    <a:pt x="3434" y="3509"/>
                  </a:cubicBezTo>
                  <a:cubicBezTo>
                    <a:pt x="3434" y="4587"/>
                    <a:pt x="2657" y="5038"/>
                    <a:pt x="1705" y="4487"/>
                  </a:cubicBezTo>
                  <a:cubicBezTo>
                    <a:pt x="777" y="3935"/>
                    <a:pt x="1" y="2607"/>
                    <a:pt x="1" y="1529"/>
                  </a:cubicBezTo>
                  <a:cubicBezTo>
                    <a:pt x="1" y="451"/>
                    <a:pt x="777" y="0"/>
                    <a:pt x="1730" y="552"/>
                  </a:cubicBez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gd89d9f6306_0_132"/>
            <p:cNvSpPr/>
            <p:nvPr/>
          </p:nvSpPr>
          <p:spPr>
            <a:xfrm>
              <a:off x="7696936" y="4207023"/>
              <a:ext cx="165244" cy="202174"/>
            </a:xfrm>
            <a:custGeom>
              <a:rect b="b" l="l" r="r" t="t"/>
              <a:pathLst>
                <a:path extrusionOk="0" h="4938" w="4036">
                  <a:moveTo>
                    <a:pt x="4036" y="3108"/>
                  </a:moveTo>
                  <a:cubicBezTo>
                    <a:pt x="4036" y="3083"/>
                    <a:pt x="4036" y="3058"/>
                    <a:pt x="4036" y="3033"/>
                  </a:cubicBezTo>
                  <a:cubicBezTo>
                    <a:pt x="4036" y="2983"/>
                    <a:pt x="4036" y="2958"/>
                    <a:pt x="4036" y="2933"/>
                  </a:cubicBezTo>
                  <a:cubicBezTo>
                    <a:pt x="4036" y="2908"/>
                    <a:pt x="4036" y="2883"/>
                    <a:pt x="4036" y="2858"/>
                  </a:cubicBezTo>
                  <a:cubicBezTo>
                    <a:pt x="4011" y="2833"/>
                    <a:pt x="4011" y="2808"/>
                    <a:pt x="4011" y="2757"/>
                  </a:cubicBezTo>
                  <a:cubicBezTo>
                    <a:pt x="4011" y="2757"/>
                    <a:pt x="4011" y="2757"/>
                    <a:pt x="4011" y="2757"/>
                  </a:cubicBezTo>
                  <a:cubicBezTo>
                    <a:pt x="4011" y="2757"/>
                    <a:pt x="4011" y="2757"/>
                    <a:pt x="4011" y="2757"/>
                  </a:cubicBezTo>
                  <a:cubicBezTo>
                    <a:pt x="4011" y="2732"/>
                    <a:pt x="4011" y="2707"/>
                    <a:pt x="3986" y="2682"/>
                  </a:cubicBezTo>
                  <a:cubicBezTo>
                    <a:pt x="3986" y="2657"/>
                    <a:pt x="3986" y="2632"/>
                    <a:pt x="3986" y="2582"/>
                  </a:cubicBezTo>
                  <a:cubicBezTo>
                    <a:pt x="3961" y="2557"/>
                    <a:pt x="3961" y="2532"/>
                    <a:pt x="3961" y="2507"/>
                  </a:cubicBezTo>
                  <a:cubicBezTo>
                    <a:pt x="3961" y="2482"/>
                    <a:pt x="3936" y="2432"/>
                    <a:pt x="3936" y="2407"/>
                  </a:cubicBezTo>
                  <a:cubicBezTo>
                    <a:pt x="3936" y="2381"/>
                    <a:pt x="3911" y="2356"/>
                    <a:pt x="3911" y="2331"/>
                  </a:cubicBezTo>
                  <a:cubicBezTo>
                    <a:pt x="3911" y="2331"/>
                    <a:pt x="3911" y="2331"/>
                    <a:pt x="3911" y="2331"/>
                  </a:cubicBezTo>
                  <a:cubicBezTo>
                    <a:pt x="3911" y="2331"/>
                    <a:pt x="3911" y="2331"/>
                    <a:pt x="3911" y="2331"/>
                  </a:cubicBezTo>
                  <a:cubicBezTo>
                    <a:pt x="3911" y="2281"/>
                    <a:pt x="3886" y="2256"/>
                    <a:pt x="3886" y="2231"/>
                  </a:cubicBezTo>
                  <a:cubicBezTo>
                    <a:pt x="3860" y="2206"/>
                    <a:pt x="3860" y="2181"/>
                    <a:pt x="3860" y="2156"/>
                  </a:cubicBezTo>
                  <a:cubicBezTo>
                    <a:pt x="3835" y="2131"/>
                    <a:pt x="3835" y="2081"/>
                    <a:pt x="3810" y="2056"/>
                  </a:cubicBezTo>
                  <a:cubicBezTo>
                    <a:pt x="3810" y="2031"/>
                    <a:pt x="3785" y="2006"/>
                    <a:pt x="3785" y="1980"/>
                  </a:cubicBezTo>
                  <a:cubicBezTo>
                    <a:pt x="3785" y="1955"/>
                    <a:pt x="3760" y="1930"/>
                    <a:pt x="3760" y="1905"/>
                  </a:cubicBezTo>
                  <a:cubicBezTo>
                    <a:pt x="3760" y="1905"/>
                    <a:pt x="3760" y="1905"/>
                    <a:pt x="3760" y="1905"/>
                  </a:cubicBezTo>
                  <a:cubicBezTo>
                    <a:pt x="3760" y="1905"/>
                    <a:pt x="3760" y="1905"/>
                    <a:pt x="3760" y="1905"/>
                  </a:cubicBezTo>
                  <a:cubicBezTo>
                    <a:pt x="3735" y="1880"/>
                    <a:pt x="3735" y="1855"/>
                    <a:pt x="3710" y="1805"/>
                  </a:cubicBezTo>
                  <a:cubicBezTo>
                    <a:pt x="3685" y="1780"/>
                    <a:pt x="3685" y="1755"/>
                    <a:pt x="3660" y="1730"/>
                  </a:cubicBezTo>
                  <a:cubicBezTo>
                    <a:pt x="3660" y="1680"/>
                    <a:pt x="3635" y="1655"/>
                    <a:pt x="3610" y="1630"/>
                  </a:cubicBezTo>
                  <a:cubicBezTo>
                    <a:pt x="3585" y="1579"/>
                    <a:pt x="3585" y="1554"/>
                    <a:pt x="3560" y="1504"/>
                  </a:cubicBezTo>
                  <a:cubicBezTo>
                    <a:pt x="3560" y="1504"/>
                    <a:pt x="3535" y="1504"/>
                    <a:pt x="3535" y="1504"/>
                  </a:cubicBezTo>
                  <a:cubicBezTo>
                    <a:pt x="3535" y="1479"/>
                    <a:pt x="3535" y="1479"/>
                    <a:pt x="3535" y="1479"/>
                  </a:cubicBezTo>
                  <a:cubicBezTo>
                    <a:pt x="3484" y="1404"/>
                    <a:pt x="3459" y="1329"/>
                    <a:pt x="3409" y="1279"/>
                  </a:cubicBezTo>
                  <a:cubicBezTo>
                    <a:pt x="3359" y="1229"/>
                    <a:pt x="3334" y="1153"/>
                    <a:pt x="3284" y="1103"/>
                  </a:cubicBezTo>
                  <a:cubicBezTo>
                    <a:pt x="3259" y="1078"/>
                    <a:pt x="3234" y="1053"/>
                    <a:pt x="3209" y="1003"/>
                  </a:cubicBezTo>
                  <a:cubicBezTo>
                    <a:pt x="3209" y="978"/>
                    <a:pt x="3184" y="953"/>
                    <a:pt x="3159" y="928"/>
                  </a:cubicBezTo>
                  <a:cubicBezTo>
                    <a:pt x="3134" y="903"/>
                    <a:pt x="3109" y="878"/>
                    <a:pt x="3083" y="853"/>
                  </a:cubicBezTo>
                  <a:cubicBezTo>
                    <a:pt x="3058" y="828"/>
                    <a:pt x="3033" y="803"/>
                    <a:pt x="3008" y="777"/>
                  </a:cubicBezTo>
                  <a:cubicBezTo>
                    <a:pt x="3008" y="777"/>
                    <a:pt x="3008" y="777"/>
                    <a:pt x="3008" y="777"/>
                  </a:cubicBezTo>
                  <a:cubicBezTo>
                    <a:pt x="3008" y="777"/>
                    <a:pt x="3008" y="752"/>
                    <a:pt x="3008" y="752"/>
                  </a:cubicBezTo>
                  <a:cubicBezTo>
                    <a:pt x="2983" y="752"/>
                    <a:pt x="2958" y="727"/>
                    <a:pt x="2958" y="702"/>
                  </a:cubicBezTo>
                  <a:cubicBezTo>
                    <a:pt x="2933" y="677"/>
                    <a:pt x="2908" y="652"/>
                    <a:pt x="2883" y="627"/>
                  </a:cubicBezTo>
                  <a:cubicBezTo>
                    <a:pt x="2858" y="602"/>
                    <a:pt x="2833" y="602"/>
                    <a:pt x="2808" y="577"/>
                  </a:cubicBezTo>
                  <a:cubicBezTo>
                    <a:pt x="2783" y="552"/>
                    <a:pt x="2758" y="527"/>
                    <a:pt x="2733" y="502"/>
                  </a:cubicBezTo>
                  <a:cubicBezTo>
                    <a:pt x="2708" y="502"/>
                    <a:pt x="2708" y="477"/>
                    <a:pt x="2682" y="477"/>
                  </a:cubicBezTo>
                  <a:cubicBezTo>
                    <a:pt x="2682" y="477"/>
                    <a:pt x="2682" y="477"/>
                    <a:pt x="2682" y="452"/>
                  </a:cubicBezTo>
                  <a:cubicBezTo>
                    <a:pt x="2657" y="452"/>
                    <a:pt x="2657" y="452"/>
                    <a:pt x="2657" y="427"/>
                  </a:cubicBezTo>
                  <a:cubicBezTo>
                    <a:pt x="2632" y="427"/>
                    <a:pt x="2607" y="402"/>
                    <a:pt x="2582" y="376"/>
                  </a:cubicBezTo>
                  <a:cubicBezTo>
                    <a:pt x="2557" y="351"/>
                    <a:pt x="2532" y="351"/>
                    <a:pt x="2507" y="326"/>
                  </a:cubicBezTo>
                  <a:cubicBezTo>
                    <a:pt x="2482" y="301"/>
                    <a:pt x="2457" y="301"/>
                    <a:pt x="2432" y="276"/>
                  </a:cubicBezTo>
                  <a:cubicBezTo>
                    <a:pt x="2407" y="276"/>
                    <a:pt x="2382" y="251"/>
                    <a:pt x="2357" y="226"/>
                  </a:cubicBezTo>
                  <a:cubicBezTo>
                    <a:pt x="2357" y="226"/>
                    <a:pt x="2332" y="226"/>
                    <a:pt x="2332" y="226"/>
                  </a:cubicBezTo>
                  <a:cubicBezTo>
                    <a:pt x="2332" y="226"/>
                    <a:pt x="2307" y="201"/>
                    <a:pt x="2281" y="201"/>
                  </a:cubicBezTo>
                  <a:cubicBezTo>
                    <a:pt x="2256" y="176"/>
                    <a:pt x="2231" y="176"/>
                    <a:pt x="2206" y="151"/>
                  </a:cubicBezTo>
                  <a:cubicBezTo>
                    <a:pt x="2181" y="151"/>
                    <a:pt x="2156" y="126"/>
                    <a:pt x="2156" y="126"/>
                  </a:cubicBezTo>
                  <a:cubicBezTo>
                    <a:pt x="2131" y="126"/>
                    <a:pt x="2106" y="101"/>
                    <a:pt x="2081" y="101"/>
                  </a:cubicBezTo>
                  <a:cubicBezTo>
                    <a:pt x="2056" y="76"/>
                    <a:pt x="2031" y="76"/>
                    <a:pt x="2006" y="76"/>
                  </a:cubicBezTo>
                  <a:cubicBezTo>
                    <a:pt x="2006" y="76"/>
                    <a:pt x="2006" y="76"/>
                    <a:pt x="1981" y="76"/>
                  </a:cubicBezTo>
                  <a:cubicBezTo>
                    <a:pt x="1981" y="76"/>
                    <a:pt x="1981" y="76"/>
                    <a:pt x="1981" y="76"/>
                  </a:cubicBezTo>
                  <a:cubicBezTo>
                    <a:pt x="1981" y="51"/>
                    <a:pt x="1956" y="51"/>
                    <a:pt x="1931" y="51"/>
                  </a:cubicBezTo>
                  <a:cubicBezTo>
                    <a:pt x="1906" y="51"/>
                    <a:pt x="1880" y="26"/>
                    <a:pt x="1855" y="26"/>
                  </a:cubicBezTo>
                  <a:cubicBezTo>
                    <a:pt x="1855" y="26"/>
                    <a:pt x="1830" y="26"/>
                    <a:pt x="1805" y="26"/>
                  </a:cubicBezTo>
                  <a:cubicBezTo>
                    <a:pt x="1780" y="0"/>
                    <a:pt x="1755" y="0"/>
                    <a:pt x="1730" y="0"/>
                  </a:cubicBezTo>
                  <a:cubicBezTo>
                    <a:pt x="1705" y="0"/>
                    <a:pt x="1680" y="0"/>
                    <a:pt x="1680" y="0"/>
                  </a:cubicBezTo>
                  <a:cubicBezTo>
                    <a:pt x="1680" y="0"/>
                    <a:pt x="1655" y="0"/>
                    <a:pt x="1655" y="0"/>
                  </a:cubicBezTo>
                  <a:cubicBezTo>
                    <a:pt x="1655" y="0"/>
                    <a:pt x="1655" y="0"/>
                    <a:pt x="1655" y="0"/>
                  </a:cubicBezTo>
                  <a:cubicBezTo>
                    <a:pt x="1630" y="0"/>
                    <a:pt x="1580" y="0"/>
                    <a:pt x="1555" y="0"/>
                  </a:cubicBezTo>
                  <a:cubicBezTo>
                    <a:pt x="1530" y="0"/>
                    <a:pt x="1505" y="0"/>
                    <a:pt x="1479" y="0"/>
                  </a:cubicBezTo>
                  <a:cubicBezTo>
                    <a:pt x="1454" y="0"/>
                    <a:pt x="1404" y="0"/>
                    <a:pt x="1379" y="0"/>
                  </a:cubicBezTo>
                  <a:cubicBezTo>
                    <a:pt x="1379" y="0"/>
                    <a:pt x="1379" y="0"/>
                    <a:pt x="1379" y="0"/>
                  </a:cubicBezTo>
                  <a:lnTo>
                    <a:pt x="1379" y="0"/>
                  </a:lnTo>
                  <a:cubicBezTo>
                    <a:pt x="1329" y="26"/>
                    <a:pt x="1304" y="26"/>
                    <a:pt x="1254" y="51"/>
                  </a:cubicBezTo>
                  <a:cubicBezTo>
                    <a:pt x="1204" y="51"/>
                    <a:pt x="1154" y="76"/>
                    <a:pt x="1129" y="101"/>
                  </a:cubicBezTo>
                  <a:lnTo>
                    <a:pt x="1" y="752"/>
                  </a:lnTo>
                  <a:cubicBezTo>
                    <a:pt x="76" y="702"/>
                    <a:pt x="176" y="677"/>
                    <a:pt x="251" y="652"/>
                  </a:cubicBezTo>
                  <a:cubicBezTo>
                    <a:pt x="251" y="652"/>
                    <a:pt x="251" y="652"/>
                    <a:pt x="251" y="652"/>
                  </a:cubicBezTo>
                  <a:cubicBezTo>
                    <a:pt x="352" y="652"/>
                    <a:pt x="452" y="627"/>
                    <a:pt x="552" y="652"/>
                  </a:cubicBezTo>
                  <a:cubicBezTo>
                    <a:pt x="552" y="652"/>
                    <a:pt x="552" y="652"/>
                    <a:pt x="552" y="652"/>
                  </a:cubicBezTo>
                  <a:cubicBezTo>
                    <a:pt x="652" y="652"/>
                    <a:pt x="753" y="677"/>
                    <a:pt x="878" y="702"/>
                  </a:cubicBezTo>
                  <a:cubicBezTo>
                    <a:pt x="878" y="702"/>
                    <a:pt x="878" y="702"/>
                    <a:pt x="878" y="727"/>
                  </a:cubicBezTo>
                  <a:cubicBezTo>
                    <a:pt x="978" y="752"/>
                    <a:pt x="1104" y="803"/>
                    <a:pt x="1229" y="878"/>
                  </a:cubicBezTo>
                  <a:cubicBezTo>
                    <a:pt x="1329" y="953"/>
                    <a:pt x="1454" y="1028"/>
                    <a:pt x="1555" y="1103"/>
                  </a:cubicBezTo>
                  <a:cubicBezTo>
                    <a:pt x="1555" y="1103"/>
                    <a:pt x="1580" y="1103"/>
                    <a:pt x="1580" y="1128"/>
                  </a:cubicBezTo>
                  <a:cubicBezTo>
                    <a:pt x="1680" y="1204"/>
                    <a:pt x="1780" y="1304"/>
                    <a:pt x="1880" y="1404"/>
                  </a:cubicBezTo>
                  <a:cubicBezTo>
                    <a:pt x="1880" y="1404"/>
                    <a:pt x="1880" y="1404"/>
                    <a:pt x="1880" y="1404"/>
                  </a:cubicBezTo>
                  <a:cubicBezTo>
                    <a:pt x="2081" y="1630"/>
                    <a:pt x="2281" y="1880"/>
                    <a:pt x="2432" y="2131"/>
                  </a:cubicBezTo>
                  <a:cubicBezTo>
                    <a:pt x="2432" y="2156"/>
                    <a:pt x="2432" y="2156"/>
                    <a:pt x="2432" y="2156"/>
                  </a:cubicBezTo>
                  <a:cubicBezTo>
                    <a:pt x="2507" y="2281"/>
                    <a:pt x="2582" y="2432"/>
                    <a:pt x="2632" y="2557"/>
                  </a:cubicBezTo>
                  <a:cubicBezTo>
                    <a:pt x="2632" y="2557"/>
                    <a:pt x="2632" y="2557"/>
                    <a:pt x="2632" y="2557"/>
                  </a:cubicBezTo>
                  <a:cubicBezTo>
                    <a:pt x="2708" y="2707"/>
                    <a:pt x="2758" y="2833"/>
                    <a:pt x="2808" y="2983"/>
                  </a:cubicBezTo>
                  <a:cubicBezTo>
                    <a:pt x="2808" y="2983"/>
                    <a:pt x="2808" y="2983"/>
                    <a:pt x="2808" y="2983"/>
                  </a:cubicBezTo>
                  <a:cubicBezTo>
                    <a:pt x="2833" y="3133"/>
                    <a:pt x="2883" y="3284"/>
                    <a:pt x="2883" y="3409"/>
                  </a:cubicBezTo>
                  <a:cubicBezTo>
                    <a:pt x="2883" y="3409"/>
                    <a:pt x="2883" y="3409"/>
                    <a:pt x="2883" y="3409"/>
                  </a:cubicBezTo>
                  <a:cubicBezTo>
                    <a:pt x="2908" y="3559"/>
                    <a:pt x="2933" y="3685"/>
                    <a:pt x="2933" y="3835"/>
                  </a:cubicBezTo>
                  <a:cubicBezTo>
                    <a:pt x="2933" y="3960"/>
                    <a:pt x="2908" y="4086"/>
                    <a:pt x="2883" y="4211"/>
                  </a:cubicBezTo>
                  <a:cubicBezTo>
                    <a:pt x="2883" y="4211"/>
                    <a:pt x="2883" y="4211"/>
                    <a:pt x="2883" y="4211"/>
                  </a:cubicBezTo>
                  <a:cubicBezTo>
                    <a:pt x="2858" y="4311"/>
                    <a:pt x="2833" y="4412"/>
                    <a:pt x="2783" y="4512"/>
                  </a:cubicBezTo>
                  <a:cubicBezTo>
                    <a:pt x="2783" y="4512"/>
                    <a:pt x="2783" y="4512"/>
                    <a:pt x="2783" y="4512"/>
                  </a:cubicBezTo>
                  <a:cubicBezTo>
                    <a:pt x="2758" y="4587"/>
                    <a:pt x="2708" y="4662"/>
                    <a:pt x="2657" y="4712"/>
                  </a:cubicBezTo>
                  <a:cubicBezTo>
                    <a:pt x="2657" y="4737"/>
                    <a:pt x="2632" y="4762"/>
                    <a:pt x="2607" y="4762"/>
                  </a:cubicBezTo>
                  <a:cubicBezTo>
                    <a:pt x="2557" y="4838"/>
                    <a:pt x="2507" y="4888"/>
                    <a:pt x="2432" y="4938"/>
                  </a:cubicBezTo>
                  <a:lnTo>
                    <a:pt x="3535" y="4286"/>
                  </a:lnTo>
                  <a:cubicBezTo>
                    <a:pt x="3610" y="4236"/>
                    <a:pt x="3685" y="4186"/>
                    <a:pt x="3735" y="4136"/>
                  </a:cubicBezTo>
                  <a:cubicBezTo>
                    <a:pt x="3760" y="4111"/>
                    <a:pt x="3760" y="4086"/>
                    <a:pt x="3785" y="4061"/>
                  </a:cubicBezTo>
                  <a:cubicBezTo>
                    <a:pt x="3810" y="4036"/>
                    <a:pt x="3835" y="4011"/>
                    <a:pt x="3835" y="3985"/>
                  </a:cubicBezTo>
                  <a:cubicBezTo>
                    <a:pt x="3860" y="3960"/>
                    <a:pt x="3886" y="3910"/>
                    <a:pt x="3911" y="3885"/>
                  </a:cubicBezTo>
                  <a:lnTo>
                    <a:pt x="3911" y="3860"/>
                  </a:lnTo>
                  <a:cubicBezTo>
                    <a:pt x="3911" y="3860"/>
                    <a:pt x="3911" y="3860"/>
                    <a:pt x="3911" y="3860"/>
                  </a:cubicBezTo>
                  <a:cubicBezTo>
                    <a:pt x="3936" y="3835"/>
                    <a:pt x="3936" y="3810"/>
                    <a:pt x="3936" y="3785"/>
                  </a:cubicBezTo>
                  <a:cubicBezTo>
                    <a:pt x="3961" y="3735"/>
                    <a:pt x="3961" y="3710"/>
                    <a:pt x="3986" y="3685"/>
                  </a:cubicBezTo>
                  <a:cubicBezTo>
                    <a:pt x="3986" y="3660"/>
                    <a:pt x="3986" y="3635"/>
                    <a:pt x="4011" y="3610"/>
                  </a:cubicBezTo>
                  <a:cubicBezTo>
                    <a:pt x="4011" y="3584"/>
                    <a:pt x="4011" y="3584"/>
                    <a:pt x="4011" y="3559"/>
                  </a:cubicBezTo>
                  <a:cubicBezTo>
                    <a:pt x="4011" y="3559"/>
                    <a:pt x="4011" y="3559"/>
                    <a:pt x="4011" y="3559"/>
                  </a:cubicBezTo>
                  <a:cubicBezTo>
                    <a:pt x="4011" y="3534"/>
                    <a:pt x="4011" y="3534"/>
                    <a:pt x="4011" y="3509"/>
                  </a:cubicBezTo>
                  <a:cubicBezTo>
                    <a:pt x="4011" y="3484"/>
                    <a:pt x="4036" y="3459"/>
                    <a:pt x="4036" y="3434"/>
                  </a:cubicBezTo>
                  <a:cubicBezTo>
                    <a:pt x="4036" y="3409"/>
                    <a:pt x="4036" y="3384"/>
                    <a:pt x="4036" y="3359"/>
                  </a:cubicBezTo>
                  <a:cubicBezTo>
                    <a:pt x="4036" y="3334"/>
                    <a:pt x="4036" y="3309"/>
                    <a:pt x="4036" y="3259"/>
                  </a:cubicBezTo>
                  <a:cubicBezTo>
                    <a:pt x="4036" y="3234"/>
                    <a:pt x="4036" y="3209"/>
                    <a:pt x="4036" y="3183"/>
                  </a:cubicBezTo>
                  <a:lnTo>
                    <a:pt x="4036" y="3183"/>
                  </a:lnTo>
                  <a:cubicBezTo>
                    <a:pt x="4036" y="3158"/>
                    <a:pt x="4036" y="3133"/>
                    <a:pt x="4036" y="3108"/>
                  </a:cubicBez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gd89d9f6306_0_132"/>
            <p:cNvSpPr/>
            <p:nvPr/>
          </p:nvSpPr>
          <p:spPr>
            <a:xfrm>
              <a:off x="7632288" y="4132099"/>
              <a:ext cx="53430" cy="29806"/>
            </a:xfrm>
            <a:custGeom>
              <a:rect b="b" l="l" r="r" t="t"/>
              <a:pathLst>
                <a:path extrusionOk="0" h="728" w="1305">
                  <a:moveTo>
                    <a:pt x="1" y="728"/>
                  </a:moveTo>
                  <a:lnTo>
                    <a:pt x="1129" y="76"/>
                  </a:lnTo>
                  <a:cubicBezTo>
                    <a:pt x="1179" y="51"/>
                    <a:pt x="1229" y="26"/>
                    <a:pt x="1304" y="1"/>
                  </a:cubicBezTo>
                  <a:lnTo>
                    <a:pt x="176" y="653"/>
                  </a:lnTo>
                  <a:cubicBezTo>
                    <a:pt x="126" y="678"/>
                    <a:pt x="76" y="703"/>
                    <a:pt x="1" y="728"/>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gd89d9f6306_0_132"/>
            <p:cNvSpPr/>
            <p:nvPr/>
          </p:nvSpPr>
          <p:spPr>
            <a:xfrm>
              <a:off x="7639494" y="4131075"/>
              <a:ext cx="50318" cy="27759"/>
            </a:xfrm>
            <a:custGeom>
              <a:rect b="b" l="l" r="r" t="t"/>
              <a:pathLst>
                <a:path extrusionOk="0" h="678" w="1229">
                  <a:moveTo>
                    <a:pt x="0" y="678"/>
                  </a:moveTo>
                  <a:lnTo>
                    <a:pt x="1128" y="26"/>
                  </a:lnTo>
                  <a:cubicBezTo>
                    <a:pt x="1153" y="1"/>
                    <a:pt x="1203" y="1"/>
                    <a:pt x="1228" y="1"/>
                  </a:cubicBezTo>
                  <a:lnTo>
                    <a:pt x="126" y="652"/>
                  </a:lnTo>
                  <a:cubicBezTo>
                    <a:pt x="75" y="652"/>
                    <a:pt x="50" y="652"/>
                    <a:pt x="0" y="678"/>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gd89d9f6306_0_132"/>
            <p:cNvSpPr/>
            <p:nvPr/>
          </p:nvSpPr>
          <p:spPr>
            <a:xfrm>
              <a:off x="7736977" y="4184464"/>
              <a:ext cx="80084" cy="174456"/>
            </a:xfrm>
            <a:custGeom>
              <a:rect b="b" l="l" r="r" t="t"/>
              <a:pathLst>
                <a:path extrusionOk="0" h="4261" w="1956">
                  <a:moveTo>
                    <a:pt x="1955" y="2256"/>
                  </a:moveTo>
                  <a:cubicBezTo>
                    <a:pt x="1955" y="2231"/>
                    <a:pt x="1955" y="2206"/>
                    <a:pt x="1955" y="2156"/>
                  </a:cubicBezTo>
                  <a:cubicBezTo>
                    <a:pt x="1955" y="2130"/>
                    <a:pt x="1955" y="2105"/>
                    <a:pt x="1930" y="2080"/>
                  </a:cubicBezTo>
                  <a:cubicBezTo>
                    <a:pt x="1930" y="2080"/>
                    <a:pt x="1930" y="2055"/>
                    <a:pt x="1930" y="2055"/>
                  </a:cubicBezTo>
                  <a:cubicBezTo>
                    <a:pt x="1930" y="2055"/>
                    <a:pt x="1930" y="2055"/>
                    <a:pt x="1930" y="2055"/>
                  </a:cubicBezTo>
                  <a:cubicBezTo>
                    <a:pt x="1930" y="2030"/>
                    <a:pt x="1930" y="2005"/>
                    <a:pt x="1930" y="1980"/>
                  </a:cubicBezTo>
                  <a:cubicBezTo>
                    <a:pt x="1930" y="1930"/>
                    <a:pt x="1930" y="1905"/>
                    <a:pt x="1905" y="1880"/>
                  </a:cubicBezTo>
                  <a:cubicBezTo>
                    <a:pt x="1905" y="1855"/>
                    <a:pt x="1905" y="1805"/>
                    <a:pt x="1905" y="1780"/>
                  </a:cubicBezTo>
                  <a:cubicBezTo>
                    <a:pt x="1905" y="1780"/>
                    <a:pt x="1905" y="1755"/>
                    <a:pt x="1905" y="1755"/>
                  </a:cubicBezTo>
                  <a:lnTo>
                    <a:pt x="1905" y="1755"/>
                  </a:lnTo>
                  <a:cubicBezTo>
                    <a:pt x="1880" y="1729"/>
                    <a:pt x="1880" y="1704"/>
                    <a:pt x="1880" y="1679"/>
                  </a:cubicBezTo>
                  <a:cubicBezTo>
                    <a:pt x="1880" y="1629"/>
                    <a:pt x="1855" y="1604"/>
                    <a:pt x="1855" y="1579"/>
                  </a:cubicBezTo>
                  <a:cubicBezTo>
                    <a:pt x="1855" y="1529"/>
                    <a:pt x="1830" y="1504"/>
                    <a:pt x="1830" y="1454"/>
                  </a:cubicBezTo>
                  <a:cubicBezTo>
                    <a:pt x="1830" y="1454"/>
                    <a:pt x="1830" y="1454"/>
                    <a:pt x="1830" y="1454"/>
                  </a:cubicBezTo>
                  <a:cubicBezTo>
                    <a:pt x="1830" y="1454"/>
                    <a:pt x="1830" y="1454"/>
                    <a:pt x="1830" y="1454"/>
                  </a:cubicBezTo>
                  <a:cubicBezTo>
                    <a:pt x="1805" y="1429"/>
                    <a:pt x="1805" y="1379"/>
                    <a:pt x="1805" y="1354"/>
                  </a:cubicBezTo>
                  <a:cubicBezTo>
                    <a:pt x="1780" y="1328"/>
                    <a:pt x="1780" y="1303"/>
                    <a:pt x="1755" y="1253"/>
                  </a:cubicBezTo>
                  <a:cubicBezTo>
                    <a:pt x="1755" y="1228"/>
                    <a:pt x="1730" y="1178"/>
                    <a:pt x="1730" y="1153"/>
                  </a:cubicBezTo>
                  <a:cubicBezTo>
                    <a:pt x="1730" y="1153"/>
                    <a:pt x="1730" y="1153"/>
                    <a:pt x="1730" y="1153"/>
                  </a:cubicBezTo>
                  <a:cubicBezTo>
                    <a:pt x="1730" y="1153"/>
                    <a:pt x="1730" y="1153"/>
                    <a:pt x="1730" y="1153"/>
                  </a:cubicBezTo>
                  <a:cubicBezTo>
                    <a:pt x="1704" y="1103"/>
                    <a:pt x="1704" y="1078"/>
                    <a:pt x="1679" y="1053"/>
                  </a:cubicBezTo>
                  <a:cubicBezTo>
                    <a:pt x="1679" y="1028"/>
                    <a:pt x="1654" y="1003"/>
                    <a:pt x="1654" y="953"/>
                  </a:cubicBezTo>
                  <a:cubicBezTo>
                    <a:pt x="1629" y="927"/>
                    <a:pt x="1629" y="902"/>
                    <a:pt x="1604" y="877"/>
                  </a:cubicBezTo>
                  <a:cubicBezTo>
                    <a:pt x="1604" y="852"/>
                    <a:pt x="1604" y="852"/>
                    <a:pt x="1604" y="852"/>
                  </a:cubicBezTo>
                  <a:lnTo>
                    <a:pt x="1604" y="827"/>
                  </a:lnTo>
                  <a:cubicBezTo>
                    <a:pt x="1579" y="827"/>
                    <a:pt x="1579" y="802"/>
                    <a:pt x="1579" y="777"/>
                  </a:cubicBezTo>
                  <a:cubicBezTo>
                    <a:pt x="1554" y="752"/>
                    <a:pt x="1529" y="702"/>
                    <a:pt x="1529" y="677"/>
                  </a:cubicBezTo>
                  <a:cubicBezTo>
                    <a:pt x="1504" y="627"/>
                    <a:pt x="1479" y="602"/>
                    <a:pt x="1454" y="551"/>
                  </a:cubicBezTo>
                  <a:lnTo>
                    <a:pt x="1454" y="551"/>
                  </a:lnTo>
                  <a:cubicBezTo>
                    <a:pt x="1454" y="551"/>
                    <a:pt x="1454" y="551"/>
                    <a:pt x="1454" y="526"/>
                  </a:cubicBezTo>
                  <a:cubicBezTo>
                    <a:pt x="1429" y="476"/>
                    <a:pt x="1404" y="426"/>
                    <a:pt x="1354" y="376"/>
                  </a:cubicBezTo>
                  <a:cubicBezTo>
                    <a:pt x="1354" y="376"/>
                    <a:pt x="1329" y="351"/>
                    <a:pt x="1329" y="326"/>
                  </a:cubicBezTo>
                  <a:cubicBezTo>
                    <a:pt x="1303" y="276"/>
                    <a:pt x="1278" y="226"/>
                    <a:pt x="1253" y="201"/>
                  </a:cubicBezTo>
                  <a:cubicBezTo>
                    <a:pt x="1228" y="176"/>
                    <a:pt x="1203" y="150"/>
                    <a:pt x="1203" y="125"/>
                  </a:cubicBezTo>
                  <a:cubicBezTo>
                    <a:pt x="1178" y="75"/>
                    <a:pt x="1128" y="25"/>
                    <a:pt x="1103" y="0"/>
                  </a:cubicBezTo>
                  <a:lnTo>
                    <a:pt x="0" y="627"/>
                  </a:lnTo>
                  <a:cubicBezTo>
                    <a:pt x="25" y="702"/>
                    <a:pt x="75" y="777"/>
                    <a:pt x="126" y="852"/>
                  </a:cubicBezTo>
                  <a:cubicBezTo>
                    <a:pt x="151" y="877"/>
                    <a:pt x="176" y="927"/>
                    <a:pt x="201" y="978"/>
                  </a:cubicBezTo>
                  <a:cubicBezTo>
                    <a:pt x="251" y="1053"/>
                    <a:pt x="301" y="1103"/>
                    <a:pt x="326" y="1178"/>
                  </a:cubicBezTo>
                  <a:cubicBezTo>
                    <a:pt x="326" y="1178"/>
                    <a:pt x="326" y="1203"/>
                    <a:pt x="351" y="1203"/>
                  </a:cubicBezTo>
                  <a:cubicBezTo>
                    <a:pt x="401" y="1303"/>
                    <a:pt x="426" y="1379"/>
                    <a:pt x="476" y="1479"/>
                  </a:cubicBezTo>
                  <a:lnTo>
                    <a:pt x="476" y="1504"/>
                  </a:lnTo>
                  <a:cubicBezTo>
                    <a:pt x="527" y="1604"/>
                    <a:pt x="577" y="1679"/>
                    <a:pt x="602" y="1780"/>
                  </a:cubicBezTo>
                  <a:cubicBezTo>
                    <a:pt x="602" y="1780"/>
                    <a:pt x="602" y="1805"/>
                    <a:pt x="602" y="1805"/>
                  </a:cubicBezTo>
                  <a:cubicBezTo>
                    <a:pt x="652" y="1905"/>
                    <a:pt x="677" y="2005"/>
                    <a:pt x="702" y="2105"/>
                  </a:cubicBezTo>
                  <a:lnTo>
                    <a:pt x="702" y="2105"/>
                  </a:lnTo>
                  <a:cubicBezTo>
                    <a:pt x="727" y="2206"/>
                    <a:pt x="752" y="2306"/>
                    <a:pt x="777" y="2406"/>
                  </a:cubicBezTo>
                  <a:cubicBezTo>
                    <a:pt x="777" y="2406"/>
                    <a:pt x="777" y="2406"/>
                    <a:pt x="777" y="2406"/>
                  </a:cubicBezTo>
                  <a:cubicBezTo>
                    <a:pt x="802" y="2506"/>
                    <a:pt x="802" y="2607"/>
                    <a:pt x="827" y="2707"/>
                  </a:cubicBezTo>
                  <a:cubicBezTo>
                    <a:pt x="827" y="2707"/>
                    <a:pt x="827" y="2707"/>
                    <a:pt x="827" y="2707"/>
                  </a:cubicBezTo>
                  <a:cubicBezTo>
                    <a:pt x="827" y="2807"/>
                    <a:pt x="827" y="2907"/>
                    <a:pt x="827" y="3008"/>
                  </a:cubicBezTo>
                  <a:cubicBezTo>
                    <a:pt x="827" y="3158"/>
                    <a:pt x="827" y="3308"/>
                    <a:pt x="802" y="3434"/>
                  </a:cubicBezTo>
                  <a:cubicBezTo>
                    <a:pt x="802" y="3434"/>
                    <a:pt x="802" y="3434"/>
                    <a:pt x="802" y="3434"/>
                  </a:cubicBezTo>
                  <a:cubicBezTo>
                    <a:pt x="777" y="3559"/>
                    <a:pt x="727" y="3684"/>
                    <a:pt x="677" y="3785"/>
                  </a:cubicBezTo>
                  <a:cubicBezTo>
                    <a:pt x="677" y="3785"/>
                    <a:pt x="677" y="3785"/>
                    <a:pt x="677" y="3785"/>
                  </a:cubicBezTo>
                  <a:cubicBezTo>
                    <a:pt x="627" y="3885"/>
                    <a:pt x="577" y="3960"/>
                    <a:pt x="527" y="4035"/>
                  </a:cubicBezTo>
                  <a:cubicBezTo>
                    <a:pt x="501" y="4035"/>
                    <a:pt x="501" y="4060"/>
                    <a:pt x="476" y="4085"/>
                  </a:cubicBezTo>
                  <a:cubicBezTo>
                    <a:pt x="401" y="4161"/>
                    <a:pt x="351" y="4236"/>
                    <a:pt x="251" y="4261"/>
                  </a:cubicBezTo>
                  <a:lnTo>
                    <a:pt x="1379" y="3634"/>
                  </a:lnTo>
                  <a:cubicBezTo>
                    <a:pt x="1454" y="3584"/>
                    <a:pt x="1529" y="3509"/>
                    <a:pt x="1604" y="3434"/>
                  </a:cubicBezTo>
                  <a:cubicBezTo>
                    <a:pt x="1604" y="3434"/>
                    <a:pt x="1629" y="3409"/>
                    <a:pt x="1654" y="3384"/>
                  </a:cubicBezTo>
                  <a:cubicBezTo>
                    <a:pt x="1679" y="3359"/>
                    <a:pt x="1704" y="3308"/>
                    <a:pt x="1730" y="3283"/>
                  </a:cubicBezTo>
                  <a:cubicBezTo>
                    <a:pt x="1755" y="3233"/>
                    <a:pt x="1780" y="3208"/>
                    <a:pt x="1805" y="3158"/>
                  </a:cubicBezTo>
                  <a:cubicBezTo>
                    <a:pt x="1805" y="3158"/>
                    <a:pt x="1805" y="3158"/>
                    <a:pt x="1805" y="3158"/>
                  </a:cubicBezTo>
                  <a:cubicBezTo>
                    <a:pt x="1805" y="3133"/>
                    <a:pt x="1805" y="3133"/>
                    <a:pt x="1805" y="3133"/>
                  </a:cubicBezTo>
                  <a:cubicBezTo>
                    <a:pt x="1805" y="3108"/>
                    <a:pt x="1830" y="3083"/>
                    <a:pt x="1830" y="3033"/>
                  </a:cubicBezTo>
                  <a:cubicBezTo>
                    <a:pt x="1855" y="3008"/>
                    <a:pt x="1855" y="2983"/>
                    <a:pt x="1880" y="2932"/>
                  </a:cubicBezTo>
                  <a:cubicBezTo>
                    <a:pt x="1880" y="2907"/>
                    <a:pt x="1905" y="2857"/>
                    <a:pt x="1905" y="2832"/>
                  </a:cubicBezTo>
                  <a:cubicBezTo>
                    <a:pt x="1905" y="2832"/>
                    <a:pt x="1905" y="2807"/>
                    <a:pt x="1905" y="2782"/>
                  </a:cubicBezTo>
                  <a:cubicBezTo>
                    <a:pt x="1905" y="2782"/>
                    <a:pt x="1905" y="2782"/>
                    <a:pt x="1905" y="2782"/>
                  </a:cubicBezTo>
                  <a:cubicBezTo>
                    <a:pt x="1905" y="2757"/>
                    <a:pt x="1930" y="2757"/>
                    <a:pt x="1930" y="2732"/>
                  </a:cubicBezTo>
                  <a:cubicBezTo>
                    <a:pt x="1930" y="2707"/>
                    <a:pt x="1930" y="2682"/>
                    <a:pt x="1930" y="2632"/>
                  </a:cubicBezTo>
                  <a:cubicBezTo>
                    <a:pt x="1930" y="2607"/>
                    <a:pt x="1955" y="2582"/>
                    <a:pt x="1955" y="2557"/>
                  </a:cubicBezTo>
                  <a:cubicBezTo>
                    <a:pt x="1955" y="2506"/>
                    <a:pt x="1955" y="2481"/>
                    <a:pt x="1955" y="2456"/>
                  </a:cubicBezTo>
                  <a:cubicBezTo>
                    <a:pt x="1955" y="2431"/>
                    <a:pt x="1955" y="2381"/>
                    <a:pt x="1955" y="2356"/>
                  </a:cubicBezTo>
                  <a:lnTo>
                    <a:pt x="1955" y="2356"/>
                  </a:lnTo>
                  <a:cubicBezTo>
                    <a:pt x="1955" y="2331"/>
                    <a:pt x="1955" y="2281"/>
                    <a:pt x="1955" y="2256"/>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gd89d9f6306_0_132"/>
            <p:cNvSpPr/>
            <p:nvPr/>
          </p:nvSpPr>
          <p:spPr>
            <a:xfrm>
              <a:off x="7608706" y="3751418"/>
              <a:ext cx="163197" cy="628058"/>
            </a:xfrm>
            <a:custGeom>
              <a:rect b="b" l="l" r="r" t="t"/>
              <a:pathLst>
                <a:path extrusionOk="0" h="15340" w="3986">
                  <a:moveTo>
                    <a:pt x="3133" y="1304"/>
                  </a:moveTo>
                  <a:lnTo>
                    <a:pt x="3133" y="11204"/>
                  </a:lnTo>
                  <a:cubicBezTo>
                    <a:pt x="3634" y="11931"/>
                    <a:pt x="3985" y="12808"/>
                    <a:pt x="3960" y="13585"/>
                  </a:cubicBezTo>
                  <a:cubicBezTo>
                    <a:pt x="3960" y="14838"/>
                    <a:pt x="3083" y="15339"/>
                    <a:pt x="1980" y="14712"/>
                  </a:cubicBezTo>
                  <a:cubicBezTo>
                    <a:pt x="903" y="14086"/>
                    <a:pt x="0" y="12557"/>
                    <a:pt x="0" y="11304"/>
                  </a:cubicBezTo>
                  <a:cubicBezTo>
                    <a:pt x="25" y="10527"/>
                    <a:pt x="351" y="10026"/>
                    <a:pt x="878" y="9925"/>
                  </a:cubicBezTo>
                  <a:lnTo>
                    <a:pt x="878" y="1"/>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gd89d9f6306_0_132"/>
            <p:cNvSpPr/>
            <p:nvPr/>
          </p:nvSpPr>
          <p:spPr>
            <a:xfrm>
              <a:off x="7736977" y="3778112"/>
              <a:ext cx="45160" cy="432025"/>
            </a:xfrm>
            <a:custGeom>
              <a:rect b="b" l="l" r="r" t="t"/>
              <a:pathLst>
                <a:path extrusionOk="0" h="10552" w="1103">
                  <a:moveTo>
                    <a:pt x="0" y="652"/>
                  </a:moveTo>
                  <a:lnTo>
                    <a:pt x="1103" y="0"/>
                  </a:lnTo>
                  <a:lnTo>
                    <a:pt x="1103" y="9925"/>
                  </a:lnTo>
                  <a:lnTo>
                    <a:pt x="0" y="10552"/>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gd89d9f6306_0_132"/>
            <p:cNvSpPr/>
            <p:nvPr/>
          </p:nvSpPr>
          <p:spPr>
            <a:xfrm>
              <a:off x="7644612" y="3724724"/>
              <a:ext cx="137526" cy="80084"/>
            </a:xfrm>
            <a:custGeom>
              <a:rect b="b" l="l" r="r" t="t"/>
              <a:pathLst>
                <a:path extrusionOk="0" h="1956" w="3359">
                  <a:moveTo>
                    <a:pt x="1" y="653"/>
                  </a:moveTo>
                  <a:lnTo>
                    <a:pt x="1128" y="1"/>
                  </a:lnTo>
                  <a:lnTo>
                    <a:pt x="3359" y="1304"/>
                  </a:lnTo>
                  <a:lnTo>
                    <a:pt x="2256" y="1956"/>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gd89d9f6306_0_132"/>
            <p:cNvSpPr/>
            <p:nvPr/>
          </p:nvSpPr>
          <p:spPr>
            <a:xfrm>
              <a:off x="5878658" y="2709889"/>
              <a:ext cx="52365" cy="300723"/>
            </a:xfrm>
            <a:custGeom>
              <a:rect b="b" l="l" r="r" t="t"/>
              <a:pathLst>
                <a:path extrusionOk="0" h="7345" w="1279">
                  <a:moveTo>
                    <a:pt x="1" y="7344"/>
                  </a:moveTo>
                  <a:lnTo>
                    <a:pt x="1128" y="76"/>
                  </a:lnTo>
                  <a:cubicBezTo>
                    <a:pt x="1178" y="26"/>
                    <a:pt x="1229" y="1"/>
                    <a:pt x="1279" y="1"/>
                  </a:cubicBezTo>
                  <a:lnTo>
                    <a:pt x="176" y="653"/>
                  </a:lnTo>
                  <a:cubicBezTo>
                    <a:pt x="126" y="653"/>
                    <a:pt x="51" y="7294"/>
                    <a:pt x="1" y="7344"/>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gd89d9f6306_0_132"/>
            <p:cNvSpPr/>
            <p:nvPr/>
          </p:nvSpPr>
          <p:spPr>
            <a:xfrm>
              <a:off x="5885823" y="2707842"/>
              <a:ext cx="50359" cy="28783"/>
            </a:xfrm>
            <a:custGeom>
              <a:rect b="b" l="l" r="r" t="t"/>
              <a:pathLst>
                <a:path extrusionOk="0" h="703" w="1230">
                  <a:moveTo>
                    <a:pt x="1" y="703"/>
                  </a:moveTo>
                  <a:lnTo>
                    <a:pt x="1104" y="51"/>
                  </a:lnTo>
                  <a:cubicBezTo>
                    <a:pt x="1154" y="26"/>
                    <a:pt x="1204" y="26"/>
                    <a:pt x="1229" y="1"/>
                  </a:cubicBezTo>
                  <a:lnTo>
                    <a:pt x="126" y="652"/>
                  </a:lnTo>
                  <a:cubicBezTo>
                    <a:pt x="76" y="677"/>
                    <a:pt x="26" y="677"/>
                    <a:pt x="1" y="703"/>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gd89d9f6306_0_132"/>
            <p:cNvSpPr/>
            <p:nvPr/>
          </p:nvSpPr>
          <p:spPr>
            <a:xfrm>
              <a:off x="5982282" y="3032105"/>
              <a:ext cx="81107" cy="175520"/>
            </a:xfrm>
            <a:custGeom>
              <a:rect b="b" l="l" r="r" t="t"/>
              <a:pathLst>
                <a:path extrusionOk="0" h="4287" w="1981">
                  <a:moveTo>
                    <a:pt x="1981" y="2281"/>
                  </a:moveTo>
                  <a:cubicBezTo>
                    <a:pt x="1981" y="2256"/>
                    <a:pt x="1981" y="2231"/>
                    <a:pt x="1981" y="2181"/>
                  </a:cubicBezTo>
                  <a:cubicBezTo>
                    <a:pt x="1981" y="2156"/>
                    <a:pt x="1981" y="2131"/>
                    <a:pt x="1956" y="2081"/>
                  </a:cubicBezTo>
                  <a:cubicBezTo>
                    <a:pt x="1956" y="2081"/>
                    <a:pt x="1956" y="2081"/>
                    <a:pt x="1956" y="2081"/>
                  </a:cubicBezTo>
                  <a:cubicBezTo>
                    <a:pt x="1956" y="2081"/>
                    <a:pt x="1956" y="2081"/>
                    <a:pt x="1956" y="2081"/>
                  </a:cubicBezTo>
                  <a:cubicBezTo>
                    <a:pt x="1956" y="2056"/>
                    <a:pt x="1956" y="2031"/>
                    <a:pt x="1956" y="2006"/>
                  </a:cubicBezTo>
                  <a:cubicBezTo>
                    <a:pt x="1956" y="1955"/>
                    <a:pt x="1956" y="1930"/>
                    <a:pt x="1931" y="1905"/>
                  </a:cubicBezTo>
                  <a:cubicBezTo>
                    <a:pt x="1931" y="1855"/>
                    <a:pt x="1931" y="1830"/>
                    <a:pt x="1931" y="1805"/>
                  </a:cubicBezTo>
                  <a:cubicBezTo>
                    <a:pt x="1931" y="1780"/>
                    <a:pt x="1931" y="1780"/>
                    <a:pt x="1931" y="1780"/>
                  </a:cubicBezTo>
                  <a:cubicBezTo>
                    <a:pt x="1931" y="1780"/>
                    <a:pt x="1906" y="1780"/>
                    <a:pt x="1906" y="1780"/>
                  </a:cubicBezTo>
                  <a:cubicBezTo>
                    <a:pt x="1906" y="1755"/>
                    <a:pt x="1906" y="1730"/>
                    <a:pt x="1906" y="1705"/>
                  </a:cubicBezTo>
                  <a:cubicBezTo>
                    <a:pt x="1906" y="1655"/>
                    <a:pt x="1881" y="1630"/>
                    <a:pt x="1881" y="1580"/>
                  </a:cubicBezTo>
                  <a:cubicBezTo>
                    <a:pt x="1881" y="1554"/>
                    <a:pt x="1855" y="1529"/>
                    <a:pt x="1855" y="1479"/>
                  </a:cubicBezTo>
                  <a:cubicBezTo>
                    <a:pt x="1855" y="1479"/>
                    <a:pt x="1855" y="1479"/>
                    <a:pt x="1855" y="1479"/>
                  </a:cubicBezTo>
                  <a:cubicBezTo>
                    <a:pt x="1855" y="1479"/>
                    <a:pt x="1855" y="1479"/>
                    <a:pt x="1855" y="1454"/>
                  </a:cubicBezTo>
                  <a:cubicBezTo>
                    <a:pt x="1830" y="1429"/>
                    <a:pt x="1830" y="1404"/>
                    <a:pt x="1830" y="1379"/>
                  </a:cubicBezTo>
                  <a:cubicBezTo>
                    <a:pt x="1805" y="1354"/>
                    <a:pt x="1805" y="1304"/>
                    <a:pt x="1780" y="1279"/>
                  </a:cubicBezTo>
                  <a:cubicBezTo>
                    <a:pt x="1780" y="1254"/>
                    <a:pt x="1755" y="1204"/>
                    <a:pt x="1755" y="1179"/>
                  </a:cubicBezTo>
                  <a:cubicBezTo>
                    <a:pt x="1755" y="1179"/>
                    <a:pt x="1755" y="1179"/>
                    <a:pt x="1755" y="1179"/>
                  </a:cubicBezTo>
                  <a:cubicBezTo>
                    <a:pt x="1755" y="1153"/>
                    <a:pt x="1755" y="1153"/>
                    <a:pt x="1755" y="1153"/>
                  </a:cubicBezTo>
                  <a:cubicBezTo>
                    <a:pt x="1730" y="1128"/>
                    <a:pt x="1730" y="1103"/>
                    <a:pt x="1705" y="1078"/>
                  </a:cubicBezTo>
                  <a:cubicBezTo>
                    <a:pt x="1705" y="1053"/>
                    <a:pt x="1680" y="1028"/>
                    <a:pt x="1680" y="978"/>
                  </a:cubicBezTo>
                  <a:cubicBezTo>
                    <a:pt x="1655" y="953"/>
                    <a:pt x="1655" y="928"/>
                    <a:pt x="1630" y="878"/>
                  </a:cubicBezTo>
                  <a:cubicBezTo>
                    <a:pt x="1630" y="878"/>
                    <a:pt x="1630" y="878"/>
                    <a:pt x="1630" y="878"/>
                  </a:cubicBezTo>
                  <a:cubicBezTo>
                    <a:pt x="1630" y="853"/>
                    <a:pt x="1630" y="853"/>
                    <a:pt x="1630" y="853"/>
                  </a:cubicBezTo>
                  <a:cubicBezTo>
                    <a:pt x="1605" y="828"/>
                    <a:pt x="1605" y="828"/>
                    <a:pt x="1605" y="803"/>
                  </a:cubicBezTo>
                  <a:cubicBezTo>
                    <a:pt x="1580" y="752"/>
                    <a:pt x="1555" y="727"/>
                    <a:pt x="1555" y="702"/>
                  </a:cubicBezTo>
                  <a:cubicBezTo>
                    <a:pt x="1530" y="652"/>
                    <a:pt x="1505" y="627"/>
                    <a:pt x="1480" y="577"/>
                  </a:cubicBezTo>
                  <a:cubicBezTo>
                    <a:pt x="1480" y="577"/>
                    <a:pt x="1480" y="577"/>
                    <a:pt x="1480" y="577"/>
                  </a:cubicBezTo>
                  <a:cubicBezTo>
                    <a:pt x="1480" y="577"/>
                    <a:pt x="1480" y="552"/>
                    <a:pt x="1480" y="552"/>
                  </a:cubicBezTo>
                  <a:cubicBezTo>
                    <a:pt x="1454" y="502"/>
                    <a:pt x="1429" y="452"/>
                    <a:pt x="1379" y="402"/>
                  </a:cubicBezTo>
                  <a:cubicBezTo>
                    <a:pt x="1379" y="377"/>
                    <a:pt x="1354" y="351"/>
                    <a:pt x="1354" y="351"/>
                  </a:cubicBezTo>
                  <a:cubicBezTo>
                    <a:pt x="1329" y="301"/>
                    <a:pt x="1304" y="251"/>
                    <a:pt x="1279" y="226"/>
                  </a:cubicBezTo>
                  <a:cubicBezTo>
                    <a:pt x="1254" y="201"/>
                    <a:pt x="1229" y="176"/>
                    <a:pt x="1229" y="151"/>
                  </a:cubicBezTo>
                  <a:cubicBezTo>
                    <a:pt x="1179" y="101"/>
                    <a:pt x="1154" y="51"/>
                    <a:pt x="1129" y="1"/>
                  </a:cubicBezTo>
                  <a:lnTo>
                    <a:pt x="1" y="652"/>
                  </a:lnTo>
                  <a:cubicBezTo>
                    <a:pt x="51" y="727"/>
                    <a:pt x="101" y="803"/>
                    <a:pt x="151" y="853"/>
                  </a:cubicBezTo>
                  <a:cubicBezTo>
                    <a:pt x="176" y="903"/>
                    <a:pt x="201" y="953"/>
                    <a:pt x="226" y="978"/>
                  </a:cubicBezTo>
                  <a:cubicBezTo>
                    <a:pt x="277" y="1053"/>
                    <a:pt x="327" y="1128"/>
                    <a:pt x="352" y="1204"/>
                  </a:cubicBezTo>
                  <a:cubicBezTo>
                    <a:pt x="352" y="1204"/>
                    <a:pt x="352" y="1204"/>
                    <a:pt x="377" y="1229"/>
                  </a:cubicBezTo>
                  <a:cubicBezTo>
                    <a:pt x="427" y="1304"/>
                    <a:pt x="452" y="1404"/>
                    <a:pt x="502" y="1504"/>
                  </a:cubicBezTo>
                  <a:cubicBezTo>
                    <a:pt x="502" y="1504"/>
                    <a:pt x="502" y="1504"/>
                    <a:pt x="502" y="1529"/>
                  </a:cubicBezTo>
                  <a:cubicBezTo>
                    <a:pt x="552" y="1605"/>
                    <a:pt x="602" y="1705"/>
                    <a:pt x="627" y="1805"/>
                  </a:cubicBezTo>
                  <a:cubicBezTo>
                    <a:pt x="627" y="1805"/>
                    <a:pt x="627" y="1805"/>
                    <a:pt x="627" y="1805"/>
                  </a:cubicBezTo>
                  <a:cubicBezTo>
                    <a:pt x="678" y="1905"/>
                    <a:pt x="703" y="2006"/>
                    <a:pt x="728" y="2106"/>
                  </a:cubicBezTo>
                  <a:lnTo>
                    <a:pt x="728" y="2131"/>
                  </a:lnTo>
                  <a:cubicBezTo>
                    <a:pt x="753" y="2231"/>
                    <a:pt x="778" y="2331"/>
                    <a:pt x="803" y="2407"/>
                  </a:cubicBezTo>
                  <a:cubicBezTo>
                    <a:pt x="803" y="2432"/>
                    <a:pt x="803" y="2432"/>
                    <a:pt x="803" y="2432"/>
                  </a:cubicBezTo>
                  <a:cubicBezTo>
                    <a:pt x="828" y="2532"/>
                    <a:pt x="828" y="2632"/>
                    <a:pt x="853" y="2732"/>
                  </a:cubicBezTo>
                  <a:cubicBezTo>
                    <a:pt x="853" y="2732"/>
                    <a:pt x="853" y="2732"/>
                    <a:pt x="853" y="2732"/>
                  </a:cubicBezTo>
                  <a:cubicBezTo>
                    <a:pt x="853" y="2833"/>
                    <a:pt x="853" y="2933"/>
                    <a:pt x="853" y="3033"/>
                  </a:cubicBezTo>
                  <a:cubicBezTo>
                    <a:pt x="853" y="3184"/>
                    <a:pt x="853" y="3309"/>
                    <a:pt x="828" y="3459"/>
                  </a:cubicBezTo>
                  <a:cubicBezTo>
                    <a:pt x="828" y="3459"/>
                    <a:pt x="828" y="3459"/>
                    <a:pt x="828" y="3459"/>
                  </a:cubicBezTo>
                  <a:cubicBezTo>
                    <a:pt x="803" y="3585"/>
                    <a:pt x="753" y="3710"/>
                    <a:pt x="703" y="3810"/>
                  </a:cubicBezTo>
                  <a:cubicBezTo>
                    <a:pt x="703" y="3810"/>
                    <a:pt x="703" y="3810"/>
                    <a:pt x="703" y="3810"/>
                  </a:cubicBezTo>
                  <a:cubicBezTo>
                    <a:pt x="652" y="3910"/>
                    <a:pt x="602" y="3986"/>
                    <a:pt x="552" y="4036"/>
                  </a:cubicBezTo>
                  <a:cubicBezTo>
                    <a:pt x="527" y="4061"/>
                    <a:pt x="527" y="4086"/>
                    <a:pt x="502" y="4111"/>
                  </a:cubicBezTo>
                  <a:cubicBezTo>
                    <a:pt x="427" y="4186"/>
                    <a:pt x="377" y="4236"/>
                    <a:pt x="277" y="4286"/>
                  </a:cubicBezTo>
                  <a:lnTo>
                    <a:pt x="1404" y="3635"/>
                  </a:lnTo>
                  <a:cubicBezTo>
                    <a:pt x="1480" y="3585"/>
                    <a:pt x="1555" y="3534"/>
                    <a:pt x="1605" y="3459"/>
                  </a:cubicBezTo>
                  <a:cubicBezTo>
                    <a:pt x="1630" y="3434"/>
                    <a:pt x="1655" y="3409"/>
                    <a:pt x="1680" y="3384"/>
                  </a:cubicBezTo>
                  <a:cubicBezTo>
                    <a:pt x="1705" y="3359"/>
                    <a:pt x="1730" y="3334"/>
                    <a:pt x="1755" y="3309"/>
                  </a:cubicBezTo>
                  <a:cubicBezTo>
                    <a:pt x="1780" y="3259"/>
                    <a:pt x="1805" y="3209"/>
                    <a:pt x="1830" y="3184"/>
                  </a:cubicBezTo>
                  <a:cubicBezTo>
                    <a:pt x="1830" y="3159"/>
                    <a:pt x="1830" y="3159"/>
                    <a:pt x="1830" y="3159"/>
                  </a:cubicBezTo>
                  <a:cubicBezTo>
                    <a:pt x="1830" y="3159"/>
                    <a:pt x="1830" y="3159"/>
                    <a:pt x="1830" y="3159"/>
                  </a:cubicBezTo>
                  <a:cubicBezTo>
                    <a:pt x="1830" y="3133"/>
                    <a:pt x="1855" y="3083"/>
                    <a:pt x="1855" y="3058"/>
                  </a:cubicBezTo>
                  <a:cubicBezTo>
                    <a:pt x="1881" y="3033"/>
                    <a:pt x="1881" y="2983"/>
                    <a:pt x="1906" y="2958"/>
                  </a:cubicBezTo>
                  <a:cubicBezTo>
                    <a:pt x="1906" y="2933"/>
                    <a:pt x="1931" y="2883"/>
                    <a:pt x="1931" y="2858"/>
                  </a:cubicBezTo>
                  <a:cubicBezTo>
                    <a:pt x="1931" y="2833"/>
                    <a:pt x="1931" y="2833"/>
                    <a:pt x="1931" y="2808"/>
                  </a:cubicBezTo>
                  <a:cubicBezTo>
                    <a:pt x="1931" y="2808"/>
                    <a:pt x="1931" y="2808"/>
                    <a:pt x="1931" y="2808"/>
                  </a:cubicBezTo>
                  <a:cubicBezTo>
                    <a:pt x="1931" y="2783"/>
                    <a:pt x="1956" y="2783"/>
                    <a:pt x="1956" y="2758"/>
                  </a:cubicBezTo>
                  <a:cubicBezTo>
                    <a:pt x="1956" y="2732"/>
                    <a:pt x="1956" y="2707"/>
                    <a:pt x="1956" y="2657"/>
                  </a:cubicBezTo>
                  <a:cubicBezTo>
                    <a:pt x="1956" y="2632"/>
                    <a:pt x="1956" y="2607"/>
                    <a:pt x="1981" y="2557"/>
                  </a:cubicBezTo>
                  <a:cubicBezTo>
                    <a:pt x="1981" y="2532"/>
                    <a:pt x="1981" y="2507"/>
                    <a:pt x="1981" y="2482"/>
                  </a:cubicBezTo>
                  <a:cubicBezTo>
                    <a:pt x="1981" y="2432"/>
                    <a:pt x="1981" y="2407"/>
                    <a:pt x="1981" y="2382"/>
                  </a:cubicBezTo>
                  <a:lnTo>
                    <a:pt x="1981" y="2382"/>
                  </a:lnTo>
                  <a:cubicBezTo>
                    <a:pt x="1981" y="2331"/>
                    <a:pt x="1981" y="2306"/>
                    <a:pt x="1981" y="2281"/>
                  </a:cubicBezTo>
                  <a:close/>
                </a:path>
              </a:pathLst>
            </a:custGeom>
            <a:solidFill>
              <a:srgbClr val="B8CED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gd89d9f6306_0_132"/>
            <p:cNvSpPr/>
            <p:nvPr/>
          </p:nvSpPr>
          <p:spPr>
            <a:xfrm>
              <a:off x="5855075" y="2600123"/>
              <a:ext cx="162132" cy="628017"/>
            </a:xfrm>
            <a:custGeom>
              <a:rect b="b" l="l" r="r" t="t"/>
              <a:pathLst>
                <a:path extrusionOk="0" h="15339" w="3960">
                  <a:moveTo>
                    <a:pt x="3133" y="1303"/>
                  </a:moveTo>
                  <a:lnTo>
                    <a:pt x="3108" y="11203"/>
                  </a:lnTo>
                  <a:cubicBezTo>
                    <a:pt x="3634" y="11905"/>
                    <a:pt x="3960" y="12807"/>
                    <a:pt x="3960" y="13584"/>
                  </a:cubicBezTo>
                  <a:cubicBezTo>
                    <a:pt x="3960" y="14837"/>
                    <a:pt x="3083" y="15339"/>
                    <a:pt x="1980" y="14712"/>
                  </a:cubicBezTo>
                  <a:cubicBezTo>
                    <a:pt x="877" y="14085"/>
                    <a:pt x="0" y="12532"/>
                    <a:pt x="0" y="11278"/>
                  </a:cubicBezTo>
                  <a:cubicBezTo>
                    <a:pt x="0" y="10501"/>
                    <a:pt x="351" y="3409"/>
                    <a:pt x="877" y="3283"/>
                  </a:cubicBezTo>
                  <a:lnTo>
                    <a:pt x="877" y="0"/>
                  </a:lnTo>
                  <a:close/>
                </a:path>
              </a:pathLst>
            </a:custGeom>
            <a:solidFill>
              <a:srgbClr val="D9EBF3"/>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gd89d9f6306_0_132"/>
            <p:cNvSpPr/>
            <p:nvPr/>
          </p:nvSpPr>
          <p:spPr>
            <a:xfrm>
              <a:off x="5982282" y="2626777"/>
              <a:ext cx="46224" cy="432066"/>
            </a:xfrm>
            <a:custGeom>
              <a:rect b="b" l="l" r="r" t="t"/>
              <a:pathLst>
                <a:path extrusionOk="0" h="10553" w="1129">
                  <a:moveTo>
                    <a:pt x="26" y="652"/>
                  </a:moveTo>
                  <a:lnTo>
                    <a:pt x="1129" y="1"/>
                  </a:lnTo>
                  <a:lnTo>
                    <a:pt x="1129" y="9901"/>
                  </a:lnTo>
                  <a:lnTo>
                    <a:pt x="1" y="10552"/>
                  </a:lnTo>
                  <a:close/>
                </a:path>
              </a:pathLst>
            </a:custGeom>
            <a:solidFill>
              <a:srgbClr val="C4DFEC"/>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gd89d9f6306_0_132"/>
            <p:cNvSpPr/>
            <p:nvPr/>
          </p:nvSpPr>
          <p:spPr>
            <a:xfrm>
              <a:off x="5890982" y="2573429"/>
              <a:ext cx="137526" cy="80084"/>
            </a:xfrm>
            <a:custGeom>
              <a:rect b="b" l="l" r="r" t="t"/>
              <a:pathLst>
                <a:path extrusionOk="0" h="1956" w="3359">
                  <a:moveTo>
                    <a:pt x="0" y="652"/>
                  </a:moveTo>
                  <a:lnTo>
                    <a:pt x="1128" y="1"/>
                  </a:lnTo>
                  <a:lnTo>
                    <a:pt x="3359" y="1304"/>
                  </a:lnTo>
                  <a:lnTo>
                    <a:pt x="2256" y="1955"/>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gd89d9f6306_0_132"/>
            <p:cNvSpPr/>
            <p:nvPr/>
          </p:nvSpPr>
          <p:spPr>
            <a:xfrm>
              <a:off x="5827358" y="3106005"/>
              <a:ext cx="140597" cy="206268"/>
            </a:xfrm>
            <a:custGeom>
              <a:rect b="b" l="l" r="r" t="t"/>
              <a:pathLst>
                <a:path extrusionOk="0" h="5038" w="3434">
                  <a:moveTo>
                    <a:pt x="1705" y="552"/>
                  </a:moveTo>
                  <a:cubicBezTo>
                    <a:pt x="2657" y="1103"/>
                    <a:pt x="3434" y="2406"/>
                    <a:pt x="3409" y="3509"/>
                  </a:cubicBezTo>
                  <a:cubicBezTo>
                    <a:pt x="3409" y="4587"/>
                    <a:pt x="2657" y="5038"/>
                    <a:pt x="1705" y="4486"/>
                  </a:cubicBezTo>
                  <a:cubicBezTo>
                    <a:pt x="752" y="3935"/>
                    <a:pt x="0" y="2607"/>
                    <a:pt x="0" y="1529"/>
                  </a:cubicBezTo>
                  <a:cubicBezTo>
                    <a:pt x="0" y="426"/>
                    <a:pt x="777" y="0"/>
                    <a:pt x="1705" y="552"/>
                  </a:cubicBezTo>
                  <a:close/>
                </a:path>
              </a:pathLst>
            </a:custGeom>
            <a:solidFill>
              <a:srgbClr val="025B7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gd89d9f6306_0_132"/>
            <p:cNvSpPr/>
            <p:nvPr/>
          </p:nvSpPr>
          <p:spPr>
            <a:xfrm>
              <a:off x="5847870" y="3092658"/>
              <a:ext cx="165244" cy="202174"/>
            </a:xfrm>
            <a:custGeom>
              <a:rect b="b" l="l" r="r" t="t"/>
              <a:pathLst>
                <a:path extrusionOk="0" h="4938" w="4036">
                  <a:moveTo>
                    <a:pt x="4036" y="3108"/>
                  </a:moveTo>
                  <a:cubicBezTo>
                    <a:pt x="4036" y="3083"/>
                    <a:pt x="4036" y="3058"/>
                    <a:pt x="4036" y="3008"/>
                  </a:cubicBezTo>
                  <a:cubicBezTo>
                    <a:pt x="4036" y="2983"/>
                    <a:pt x="4036" y="2958"/>
                    <a:pt x="4036" y="2933"/>
                  </a:cubicBezTo>
                  <a:cubicBezTo>
                    <a:pt x="4011" y="2908"/>
                    <a:pt x="4011" y="2883"/>
                    <a:pt x="4011" y="2857"/>
                  </a:cubicBezTo>
                  <a:cubicBezTo>
                    <a:pt x="4011" y="2832"/>
                    <a:pt x="4011" y="2807"/>
                    <a:pt x="4011" y="2757"/>
                  </a:cubicBezTo>
                  <a:cubicBezTo>
                    <a:pt x="4011" y="2757"/>
                    <a:pt x="4011" y="2757"/>
                    <a:pt x="4011" y="2757"/>
                  </a:cubicBezTo>
                  <a:cubicBezTo>
                    <a:pt x="4011" y="2757"/>
                    <a:pt x="4011" y="2757"/>
                    <a:pt x="4011" y="2757"/>
                  </a:cubicBezTo>
                  <a:cubicBezTo>
                    <a:pt x="3986" y="2732"/>
                    <a:pt x="3986" y="2707"/>
                    <a:pt x="3986" y="2682"/>
                  </a:cubicBezTo>
                  <a:cubicBezTo>
                    <a:pt x="3986" y="2657"/>
                    <a:pt x="3986" y="2632"/>
                    <a:pt x="3961" y="2582"/>
                  </a:cubicBezTo>
                  <a:cubicBezTo>
                    <a:pt x="3961" y="2557"/>
                    <a:pt x="3961" y="2532"/>
                    <a:pt x="3961" y="2507"/>
                  </a:cubicBezTo>
                  <a:cubicBezTo>
                    <a:pt x="3935" y="2482"/>
                    <a:pt x="3935" y="2431"/>
                    <a:pt x="3935" y="2406"/>
                  </a:cubicBezTo>
                  <a:cubicBezTo>
                    <a:pt x="3910" y="2381"/>
                    <a:pt x="3910" y="2356"/>
                    <a:pt x="3910" y="2331"/>
                  </a:cubicBezTo>
                  <a:cubicBezTo>
                    <a:pt x="3910" y="2331"/>
                    <a:pt x="3910" y="2331"/>
                    <a:pt x="3910" y="2331"/>
                  </a:cubicBezTo>
                  <a:cubicBezTo>
                    <a:pt x="3910" y="2331"/>
                    <a:pt x="3910" y="2331"/>
                    <a:pt x="3910" y="2331"/>
                  </a:cubicBezTo>
                  <a:cubicBezTo>
                    <a:pt x="3885" y="2281"/>
                    <a:pt x="3885" y="2256"/>
                    <a:pt x="3860" y="2231"/>
                  </a:cubicBezTo>
                  <a:cubicBezTo>
                    <a:pt x="3860" y="2206"/>
                    <a:pt x="3860" y="2181"/>
                    <a:pt x="3835" y="2156"/>
                  </a:cubicBezTo>
                  <a:cubicBezTo>
                    <a:pt x="3835" y="2106"/>
                    <a:pt x="3810" y="2081"/>
                    <a:pt x="3810" y="2055"/>
                  </a:cubicBezTo>
                  <a:cubicBezTo>
                    <a:pt x="3810" y="2030"/>
                    <a:pt x="3785" y="2005"/>
                    <a:pt x="3785" y="1980"/>
                  </a:cubicBezTo>
                  <a:cubicBezTo>
                    <a:pt x="3760" y="1955"/>
                    <a:pt x="3760" y="1930"/>
                    <a:pt x="3760" y="1905"/>
                  </a:cubicBezTo>
                  <a:cubicBezTo>
                    <a:pt x="3735" y="1905"/>
                    <a:pt x="3735" y="1905"/>
                    <a:pt x="3735" y="1905"/>
                  </a:cubicBezTo>
                  <a:cubicBezTo>
                    <a:pt x="3735" y="1905"/>
                    <a:pt x="3735" y="1905"/>
                    <a:pt x="3735" y="1905"/>
                  </a:cubicBezTo>
                  <a:cubicBezTo>
                    <a:pt x="3735" y="1855"/>
                    <a:pt x="3710" y="1830"/>
                    <a:pt x="3710" y="1805"/>
                  </a:cubicBezTo>
                  <a:cubicBezTo>
                    <a:pt x="3685" y="1780"/>
                    <a:pt x="3685" y="1755"/>
                    <a:pt x="3660" y="1730"/>
                  </a:cubicBezTo>
                  <a:cubicBezTo>
                    <a:pt x="3635" y="1680"/>
                    <a:pt x="3635" y="1654"/>
                    <a:pt x="3610" y="1629"/>
                  </a:cubicBezTo>
                  <a:cubicBezTo>
                    <a:pt x="3585" y="1579"/>
                    <a:pt x="3560" y="1554"/>
                    <a:pt x="3534" y="1504"/>
                  </a:cubicBezTo>
                  <a:cubicBezTo>
                    <a:pt x="3534" y="1504"/>
                    <a:pt x="3534" y="1504"/>
                    <a:pt x="3534" y="1479"/>
                  </a:cubicBezTo>
                  <a:cubicBezTo>
                    <a:pt x="3534" y="1479"/>
                    <a:pt x="3534" y="1479"/>
                    <a:pt x="3509" y="1479"/>
                  </a:cubicBezTo>
                  <a:cubicBezTo>
                    <a:pt x="3484" y="1404"/>
                    <a:pt x="3434" y="1329"/>
                    <a:pt x="3384" y="1253"/>
                  </a:cubicBezTo>
                  <a:cubicBezTo>
                    <a:pt x="3359" y="1203"/>
                    <a:pt x="3334" y="1153"/>
                    <a:pt x="3284" y="1103"/>
                  </a:cubicBezTo>
                  <a:cubicBezTo>
                    <a:pt x="3259" y="1078"/>
                    <a:pt x="3234" y="1053"/>
                    <a:pt x="3209" y="1003"/>
                  </a:cubicBezTo>
                  <a:cubicBezTo>
                    <a:pt x="3184" y="978"/>
                    <a:pt x="3159" y="953"/>
                    <a:pt x="3133" y="928"/>
                  </a:cubicBezTo>
                  <a:cubicBezTo>
                    <a:pt x="3133" y="903"/>
                    <a:pt x="3108" y="878"/>
                    <a:pt x="3083" y="852"/>
                  </a:cubicBezTo>
                  <a:cubicBezTo>
                    <a:pt x="3058" y="827"/>
                    <a:pt x="3033" y="802"/>
                    <a:pt x="3008" y="777"/>
                  </a:cubicBezTo>
                  <a:cubicBezTo>
                    <a:pt x="3008" y="777"/>
                    <a:pt x="3008" y="777"/>
                    <a:pt x="3008" y="777"/>
                  </a:cubicBezTo>
                  <a:cubicBezTo>
                    <a:pt x="3008" y="752"/>
                    <a:pt x="2983" y="752"/>
                    <a:pt x="2983" y="752"/>
                  </a:cubicBezTo>
                  <a:cubicBezTo>
                    <a:pt x="2983" y="752"/>
                    <a:pt x="2958" y="727"/>
                    <a:pt x="2933" y="702"/>
                  </a:cubicBezTo>
                  <a:cubicBezTo>
                    <a:pt x="2908" y="677"/>
                    <a:pt x="2883" y="652"/>
                    <a:pt x="2858" y="627"/>
                  </a:cubicBezTo>
                  <a:cubicBezTo>
                    <a:pt x="2833" y="602"/>
                    <a:pt x="2808" y="577"/>
                    <a:pt x="2783" y="552"/>
                  </a:cubicBezTo>
                  <a:cubicBezTo>
                    <a:pt x="2758" y="552"/>
                    <a:pt x="2732" y="527"/>
                    <a:pt x="2707" y="502"/>
                  </a:cubicBezTo>
                  <a:cubicBezTo>
                    <a:pt x="2707" y="476"/>
                    <a:pt x="2682" y="476"/>
                    <a:pt x="2682" y="476"/>
                  </a:cubicBezTo>
                  <a:cubicBezTo>
                    <a:pt x="2682" y="451"/>
                    <a:pt x="2682" y="451"/>
                    <a:pt x="2682" y="451"/>
                  </a:cubicBezTo>
                  <a:cubicBezTo>
                    <a:pt x="2657" y="451"/>
                    <a:pt x="2657" y="451"/>
                    <a:pt x="2632" y="426"/>
                  </a:cubicBezTo>
                  <a:cubicBezTo>
                    <a:pt x="2607" y="426"/>
                    <a:pt x="2582" y="401"/>
                    <a:pt x="2557" y="376"/>
                  </a:cubicBezTo>
                  <a:cubicBezTo>
                    <a:pt x="2532" y="351"/>
                    <a:pt x="2507" y="351"/>
                    <a:pt x="2482" y="326"/>
                  </a:cubicBezTo>
                  <a:cubicBezTo>
                    <a:pt x="2457" y="301"/>
                    <a:pt x="2432" y="301"/>
                    <a:pt x="2407" y="276"/>
                  </a:cubicBezTo>
                  <a:cubicBezTo>
                    <a:pt x="2407" y="251"/>
                    <a:pt x="2382" y="251"/>
                    <a:pt x="2357" y="226"/>
                  </a:cubicBezTo>
                  <a:cubicBezTo>
                    <a:pt x="2331" y="226"/>
                    <a:pt x="2331" y="226"/>
                    <a:pt x="2331" y="226"/>
                  </a:cubicBezTo>
                  <a:cubicBezTo>
                    <a:pt x="2306" y="201"/>
                    <a:pt x="2281" y="201"/>
                    <a:pt x="2281" y="201"/>
                  </a:cubicBezTo>
                  <a:cubicBezTo>
                    <a:pt x="2256" y="176"/>
                    <a:pt x="2231" y="176"/>
                    <a:pt x="2206" y="151"/>
                  </a:cubicBezTo>
                  <a:cubicBezTo>
                    <a:pt x="2181" y="151"/>
                    <a:pt x="2156" y="126"/>
                    <a:pt x="2131" y="126"/>
                  </a:cubicBezTo>
                  <a:cubicBezTo>
                    <a:pt x="2106" y="126"/>
                    <a:pt x="2081" y="101"/>
                    <a:pt x="2056" y="101"/>
                  </a:cubicBezTo>
                  <a:cubicBezTo>
                    <a:pt x="2056" y="75"/>
                    <a:pt x="2031" y="75"/>
                    <a:pt x="2006" y="75"/>
                  </a:cubicBezTo>
                  <a:cubicBezTo>
                    <a:pt x="2006" y="75"/>
                    <a:pt x="1981" y="75"/>
                    <a:pt x="1981" y="75"/>
                  </a:cubicBezTo>
                  <a:cubicBezTo>
                    <a:pt x="1981" y="75"/>
                    <a:pt x="1981" y="50"/>
                    <a:pt x="1981" y="50"/>
                  </a:cubicBezTo>
                  <a:cubicBezTo>
                    <a:pt x="1956" y="50"/>
                    <a:pt x="1956" y="50"/>
                    <a:pt x="1930" y="50"/>
                  </a:cubicBezTo>
                  <a:cubicBezTo>
                    <a:pt x="1905" y="50"/>
                    <a:pt x="1880" y="25"/>
                    <a:pt x="1855" y="25"/>
                  </a:cubicBezTo>
                  <a:cubicBezTo>
                    <a:pt x="1830" y="25"/>
                    <a:pt x="1805" y="25"/>
                    <a:pt x="1780" y="0"/>
                  </a:cubicBezTo>
                  <a:cubicBezTo>
                    <a:pt x="1755" y="0"/>
                    <a:pt x="1730" y="0"/>
                    <a:pt x="1705" y="0"/>
                  </a:cubicBezTo>
                  <a:cubicBezTo>
                    <a:pt x="1705" y="0"/>
                    <a:pt x="1680" y="0"/>
                    <a:pt x="1655" y="0"/>
                  </a:cubicBezTo>
                  <a:cubicBezTo>
                    <a:pt x="1655" y="0"/>
                    <a:pt x="1655" y="0"/>
                    <a:pt x="1655" y="0"/>
                  </a:cubicBezTo>
                  <a:cubicBezTo>
                    <a:pt x="1655" y="0"/>
                    <a:pt x="1655" y="0"/>
                    <a:pt x="1630" y="0"/>
                  </a:cubicBezTo>
                  <a:cubicBezTo>
                    <a:pt x="1605" y="0"/>
                    <a:pt x="1580" y="0"/>
                    <a:pt x="1555" y="0"/>
                  </a:cubicBezTo>
                  <a:cubicBezTo>
                    <a:pt x="1529" y="0"/>
                    <a:pt x="1504" y="0"/>
                    <a:pt x="1479" y="0"/>
                  </a:cubicBezTo>
                  <a:cubicBezTo>
                    <a:pt x="1429" y="0"/>
                    <a:pt x="1404" y="0"/>
                    <a:pt x="1379" y="0"/>
                  </a:cubicBezTo>
                  <a:cubicBezTo>
                    <a:pt x="1379" y="0"/>
                    <a:pt x="1379" y="0"/>
                    <a:pt x="1379" y="0"/>
                  </a:cubicBezTo>
                  <a:lnTo>
                    <a:pt x="1354" y="0"/>
                  </a:lnTo>
                  <a:cubicBezTo>
                    <a:pt x="1329" y="25"/>
                    <a:pt x="1279" y="25"/>
                    <a:pt x="1254" y="50"/>
                  </a:cubicBezTo>
                  <a:cubicBezTo>
                    <a:pt x="1204" y="50"/>
                    <a:pt x="1154" y="75"/>
                    <a:pt x="1103" y="101"/>
                  </a:cubicBezTo>
                  <a:lnTo>
                    <a:pt x="1" y="752"/>
                  </a:lnTo>
                  <a:cubicBezTo>
                    <a:pt x="76" y="702"/>
                    <a:pt x="151" y="677"/>
                    <a:pt x="251" y="652"/>
                  </a:cubicBezTo>
                  <a:cubicBezTo>
                    <a:pt x="251" y="652"/>
                    <a:pt x="251" y="652"/>
                    <a:pt x="251" y="652"/>
                  </a:cubicBezTo>
                  <a:cubicBezTo>
                    <a:pt x="352" y="627"/>
                    <a:pt x="427" y="627"/>
                    <a:pt x="527" y="652"/>
                  </a:cubicBezTo>
                  <a:cubicBezTo>
                    <a:pt x="552" y="652"/>
                    <a:pt x="552" y="652"/>
                    <a:pt x="552" y="652"/>
                  </a:cubicBezTo>
                  <a:cubicBezTo>
                    <a:pt x="652" y="652"/>
                    <a:pt x="753" y="677"/>
                    <a:pt x="853" y="702"/>
                  </a:cubicBezTo>
                  <a:cubicBezTo>
                    <a:pt x="853" y="702"/>
                    <a:pt x="878" y="702"/>
                    <a:pt x="878" y="702"/>
                  </a:cubicBezTo>
                  <a:cubicBezTo>
                    <a:pt x="978" y="752"/>
                    <a:pt x="1103" y="802"/>
                    <a:pt x="1204" y="878"/>
                  </a:cubicBezTo>
                  <a:cubicBezTo>
                    <a:pt x="1329" y="928"/>
                    <a:pt x="1454" y="1028"/>
                    <a:pt x="1555" y="1103"/>
                  </a:cubicBezTo>
                  <a:cubicBezTo>
                    <a:pt x="1555" y="1103"/>
                    <a:pt x="1555" y="1103"/>
                    <a:pt x="1555" y="1103"/>
                  </a:cubicBezTo>
                  <a:cubicBezTo>
                    <a:pt x="1680" y="1203"/>
                    <a:pt x="1780" y="1304"/>
                    <a:pt x="1880" y="1404"/>
                  </a:cubicBezTo>
                  <a:cubicBezTo>
                    <a:pt x="1880" y="1404"/>
                    <a:pt x="1880" y="1404"/>
                    <a:pt x="1880" y="1404"/>
                  </a:cubicBezTo>
                  <a:cubicBezTo>
                    <a:pt x="2081" y="1629"/>
                    <a:pt x="2256" y="1880"/>
                    <a:pt x="2407" y="2131"/>
                  </a:cubicBezTo>
                  <a:cubicBezTo>
                    <a:pt x="2432" y="2156"/>
                    <a:pt x="2432" y="2156"/>
                    <a:pt x="2432" y="2156"/>
                  </a:cubicBezTo>
                  <a:cubicBezTo>
                    <a:pt x="2507" y="2281"/>
                    <a:pt x="2582" y="2431"/>
                    <a:pt x="2632" y="2557"/>
                  </a:cubicBezTo>
                  <a:cubicBezTo>
                    <a:pt x="2632" y="2557"/>
                    <a:pt x="2632" y="2557"/>
                    <a:pt x="2632" y="2557"/>
                  </a:cubicBezTo>
                  <a:cubicBezTo>
                    <a:pt x="2682" y="2707"/>
                    <a:pt x="2732" y="2832"/>
                    <a:pt x="2783" y="2983"/>
                  </a:cubicBezTo>
                  <a:cubicBezTo>
                    <a:pt x="2783" y="2983"/>
                    <a:pt x="2783" y="2983"/>
                    <a:pt x="2783" y="2983"/>
                  </a:cubicBezTo>
                  <a:cubicBezTo>
                    <a:pt x="2833" y="3133"/>
                    <a:pt x="2858" y="3258"/>
                    <a:pt x="2883" y="3409"/>
                  </a:cubicBezTo>
                  <a:cubicBezTo>
                    <a:pt x="2883" y="3409"/>
                    <a:pt x="2883" y="3409"/>
                    <a:pt x="2883" y="3409"/>
                  </a:cubicBezTo>
                  <a:cubicBezTo>
                    <a:pt x="2908" y="3559"/>
                    <a:pt x="2908" y="3685"/>
                    <a:pt x="2908" y="3835"/>
                  </a:cubicBezTo>
                  <a:cubicBezTo>
                    <a:pt x="2908" y="3960"/>
                    <a:pt x="2908" y="4086"/>
                    <a:pt x="2883" y="4186"/>
                  </a:cubicBezTo>
                  <a:cubicBezTo>
                    <a:pt x="2883" y="4211"/>
                    <a:pt x="2883" y="4211"/>
                    <a:pt x="2883" y="4211"/>
                  </a:cubicBezTo>
                  <a:cubicBezTo>
                    <a:pt x="2858" y="4311"/>
                    <a:pt x="2833" y="4411"/>
                    <a:pt x="2783" y="4512"/>
                  </a:cubicBezTo>
                  <a:lnTo>
                    <a:pt x="2783" y="4512"/>
                  </a:lnTo>
                  <a:cubicBezTo>
                    <a:pt x="2758" y="4587"/>
                    <a:pt x="2707" y="4662"/>
                    <a:pt x="2657" y="4712"/>
                  </a:cubicBezTo>
                  <a:cubicBezTo>
                    <a:pt x="2632" y="4737"/>
                    <a:pt x="2632" y="4762"/>
                    <a:pt x="2607" y="4762"/>
                  </a:cubicBezTo>
                  <a:cubicBezTo>
                    <a:pt x="2557" y="4837"/>
                    <a:pt x="2482" y="4888"/>
                    <a:pt x="2432" y="4938"/>
                  </a:cubicBezTo>
                  <a:lnTo>
                    <a:pt x="3534" y="4286"/>
                  </a:lnTo>
                  <a:cubicBezTo>
                    <a:pt x="3610" y="4236"/>
                    <a:pt x="3660" y="4186"/>
                    <a:pt x="3735" y="4111"/>
                  </a:cubicBezTo>
                  <a:cubicBezTo>
                    <a:pt x="3735" y="4111"/>
                    <a:pt x="3760" y="4086"/>
                    <a:pt x="3760" y="4060"/>
                  </a:cubicBezTo>
                  <a:cubicBezTo>
                    <a:pt x="3785" y="4035"/>
                    <a:pt x="3810" y="4010"/>
                    <a:pt x="3835" y="3985"/>
                  </a:cubicBezTo>
                  <a:cubicBezTo>
                    <a:pt x="3860" y="3960"/>
                    <a:pt x="3885" y="3910"/>
                    <a:pt x="3910" y="3860"/>
                  </a:cubicBezTo>
                  <a:cubicBezTo>
                    <a:pt x="3910" y="3860"/>
                    <a:pt x="3910" y="3860"/>
                    <a:pt x="3910" y="3860"/>
                  </a:cubicBezTo>
                  <a:cubicBezTo>
                    <a:pt x="3910" y="3860"/>
                    <a:pt x="3910" y="3860"/>
                    <a:pt x="3910" y="3860"/>
                  </a:cubicBezTo>
                  <a:cubicBezTo>
                    <a:pt x="3910" y="3835"/>
                    <a:pt x="3935" y="3810"/>
                    <a:pt x="3935" y="3785"/>
                  </a:cubicBezTo>
                  <a:cubicBezTo>
                    <a:pt x="3961" y="3735"/>
                    <a:pt x="3961" y="3710"/>
                    <a:pt x="3961" y="3685"/>
                  </a:cubicBezTo>
                  <a:cubicBezTo>
                    <a:pt x="3986" y="3659"/>
                    <a:pt x="3986" y="3634"/>
                    <a:pt x="3986" y="3584"/>
                  </a:cubicBezTo>
                  <a:cubicBezTo>
                    <a:pt x="3986" y="3584"/>
                    <a:pt x="3986" y="3559"/>
                    <a:pt x="4011" y="3559"/>
                  </a:cubicBezTo>
                  <a:cubicBezTo>
                    <a:pt x="4011" y="3559"/>
                    <a:pt x="4011" y="3559"/>
                    <a:pt x="4011" y="3559"/>
                  </a:cubicBezTo>
                  <a:cubicBezTo>
                    <a:pt x="4011" y="3534"/>
                    <a:pt x="4011" y="3534"/>
                    <a:pt x="4011" y="3509"/>
                  </a:cubicBezTo>
                  <a:cubicBezTo>
                    <a:pt x="4011" y="3484"/>
                    <a:pt x="4011" y="3459"/>
                    <a:pt x="4011" y="3434"/>
                  </a:cubicBezTo>
                  <a:cubicBezTo>
                    <a:pt x="4036" y="3409"/>
                    <a:pt x="4036" y="3384"/>
                    <a:pt x="4036" y="3359"/>
                  </a:cubicBezTo>
                  <a:cubicBezTo>
                    <a:pt x="4036" y="3309"/>
                    <a:pt x="4036" y="3284"/>
                    <a:pt x="4036" y="3258"/>
                  </a:cubicBezTo>
                  <a:cubicBezTo>
                    <a:pt x="4036" y="3233"/>
                    <a:pt x="4036" y="3208"/>
                    <a:pt x="4036" y="3183"/>
                  </a:cubicBezTo>
                  <a:lnTo>
                    <a:pt x="4036" y="3183"/>
                  </a:lnTo>
                  <a:cubicBezTo>
                    <a:pt x="4036" y="3158"/>
                    <a:pt x="4036" y="3133"/>
                    <a:pt x="4036" y="3108"/>
                  </a:cubicBezTo>
                  <a:close/>
                </a:path>
              </a:pathLst>
            </a:custGeom>
            <a:solidFill>
              <a:srgbClr val="015064"/>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gd89d9f6306_0_132"/>
            <p:cNvSpPr/>
            <p:nvPr/>
          </p:nvSpPr>
          <p:spPr>
            <a:xfrm>
              <a:off x="5783222" y="3017734"/>
              <a:ext cx="52365" cy="29806"/>
            </a:xfrm>
            <a:custGeom>
              <a:rect b="b" l="l" r="r" t="t"/>
              <a:pathLst>
                <a:path extrusionOk="0" h="728" w="1279">
                  <a:moveTo>
                    <a:pt x="1" y="728"/>
                  </a:moveTo>
                  <a:lnTo>
                    <a:pt x="1128" y="76"/>
                  </a:lnTo>
                  <a:cubicBezTo>
                    <a:pt x="1179" y="51"/>
                    <a:pt x="1229" y="26"/>
                    <a:pt x="1279" y="1"/>
                  </a:cubicBezTo>
                  <a:lnTo>
                    <a:pt x="176" y="652"/>
                  </a:lnTo>
                  <a:cubicBezTo>
                    <a:pt x="101" y="677"/>
                    <a:pt x="51" y="702"/>
                    <a:pt x="1" y="728"/>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gd89d9f6306_0_132"/>
            <p:cNvSpPr/>
            <p:nvPr/>
          </p:nvSpPr>
          <p:spPr>
            <a:xfrm>
              <a:off x="5790428" y="3016710"/>
              <a:ext cx="50318" cy="27759"/>
            </a:xfrm>
            <a:custGeom>
              <a:rect b="b" l="l" r="r" t="t"/>
              <a:pathLst>
                <a:path extrusionOk="0" h="678" w="1229">
                  <a:moveTo>
                    <a:pt x="0" y="677"/>
                  </a:moveTo>
                  <a:lnTo>
                    <a:pt x="1103" y="26"/>
                  </a:lnTo>
                  <a:cubicBezTo>
                    <a:pt x="1153" y="1"/>
                    <a:pt x="1178" y="1"/>
                    <a:pt x="1228" y="1"/>
                  </a:cubicBezTo>
                  <a:lnTo>
                    <a:pt x="100" y="627"/>
                  </a:lnTo>
                  <a:cubicBezTo>
                    <a:pt x="75" y="652"/>
                    <a:pt x="25" y="652"/>
                    <a:pt x="0" y="677"/>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gd89d9f6306_0_132"/>
            <p:cNvSpPr/>
            <p:nvPr/>
          </p:nvSpPr>
          <p:spPr>
            <a:xfrm>
              <a:off x="5886887" y="3069034"/>
              <a:ext cx="81066" cy="175520"/>
            </a:xfrm>
            <a:custGeom>
              <a:rect b="b" l="l" r="r" t="t"/>
              <a:pathLst>
                <a:path extrusionOk="0" h="4287" w="1980">
                  <a:moveTo>
                    <a:pt x="1980" y="2282"/>
                  </a:moveTo>
                  <a:cubicBezTo>
                    <a:pt x="1980" y="2257"/>
                    <a:pt x="1955" y="2231"/>
                    <a:pt x="1955" y="2181"/>
                  </a:cubicBezTo>
                  <a:cubicBezTo>
                    <a:pt x="1955" y="2156"/>
                    <a:pt x="1955" y="2131"/>
                    <a:pt x="1955" y="2106"/>
                  </a:cubicBezTo>
                  <a:cubicBezTo>
                    <a:pt x="1955" y="2081"/>
                    <a:pt x="1955" y="2081"/>
                    <a:pt x="1955" y="2081"/>
                  </a:cubicBezTo>
                  <a:cubicBezTo>
                    <a:pt x="1955" y="2081"/>
                    <a:pt x="1955" y="2081"/>
                    <a:pt x="1955" y="2081"/>
                  </a:cubicBezTo>
                  <a:cubicBezTo>
                    <a:pt x="1955" y="2056"/>
                    <a:pt x="1955" y="2031"/>
                    <a:pt x="1955" y="2006"/>
                  </a:cubicBezTo>
                  <a:cubicBezTo>
                    <a:pt x="1930" y="1956"/>
                    <a:pt x="1930" y="1931"/>
                    <a:pt x="1930" y="1906"/>
                  </a:cubicBezTo>
                  <a:cubicBezTo>
                    <a:pt x="1930" y="1856"/>
                    <a:pt x="1930" y="1830"/>
                    <a:pt x="1905" y="1805"/>
                  </a:cubicBezTo>
                  <a:cubicBezTo>
                    <a:pt x="1905" y="1805"/>
                    <a:pt x="1905" y="1780"/>
                    <a:pt x="1905" y="1780"/>
                  </a:cubicBezTo>
                  <a:lnTo>
                    <a:pt x="1905" y="1780"/>
                  </a:lnTo>
                  <a:cubicBezTo>
                    <a:pt x="1905" y="1755"/>
                    <a:pt x="1905" y="1730"/>
                    <a:pt x="1905" y="1705"/>
                  </a:cubicBezTo>
                  <a:cubicBezTo>
                    <a:pt x="1880" y="1655"/>
                    <a:pt x="1880" y="1630"/>
                    <a:pt x="1880" y="1605"/>
                  </a:cubicBezTo>
                  <a:cubicBezTo>
                    <a:pt x="1855" y="1555"/>
                    <a:pt x="1855" y="1530"/>
                    <a:pt x="1855" y="1480"/>
                  </a:cubicBezTo>
                  <a:lnTo>
                    <a:pt x="1830" y="1480"/>
                  </a:lnTo>
                  <a:lnTo>
                    <a:pt x="1830" y="1480"/>
                  </a:lnTo>
                  <a:cubicBezTo>
                    <a:pt x="1830" y="1429"/>
                    <a:pt x="1830" y="1404"/>
                    <a:pt x="1805" y="1379"/>
                  </a:cubicBezTo>
                  <a:cubicBezTo>
                    <a:pt x="1805" y="1354"/>
                    <a:pt x="1779" y="1304"/>
                    <a:pt x="1779" y="1279"/>
                  </a:cubicBezTo>
                  <a:cubicBezTo>
                    <a:pt x="1779" y="1254"/>
                    <a:pt x="1754" y="1204"/>
                    <a:pt x="1754" y="1179"/>
                  </a:cubicBezTo>
                  <a:cubicBezTo>
                    <a:pt x="1754" y="1179"/>
                    <a:pt x="1729" y="1179"/>
                    <a:pt x="1729" y="1179"/>
                  </a:cubicBezTo>
                  <a:cubicBezTo>
                    <a:pt x="1729" y="1179"/>
                    <a:pt x="1729" y="1154"/>
                    <a:pt x="1729" y="1154"/>
                  </a:cubicBezTo>
                  <a:cubicBezTo>
                    <a:pt x="1729" y="1129"/>
                    <a:pt x="1729" y="1104"/>
                    <a:pt x="1704" y="1079"/>
                  </a:cubicBezTo>
                  <a:cubicBezTo>
                    <a:pt x="1704" y="1053"/>
                    <a:pt x="1679" y="1028"/>
                    <a:pt x="1679" y="978"/>
                  </a:cubicBezTo>
                  <a:cubicBezTo>
                    <a:pt x="1654" y="953"/>
                    <a:pt x="1654" y="928"/>
                    <a:pt x="1629" y="903"/>
                  </a:cubicBezTo>
                  <a:cubicBezTo>
                    <a:pt x="1629" y="878"/>
                    <a:pt x="1629" y="878"/>
                    <a:pt x="1629" y="878"/>
                  </a:cubicBezTo>
                  <a:lnTo>
                    <a:pt x="1604" y="853"/>
                  </a:lnTo>
                  <a:cubicBezTo>
                    <a:pt x="1604" y="828"/>
                    <a:pt x="1604" y="828"/>
                    <a:pt x="1579" y="803"/>
                  </a:cubicBezTo>
                  <a:cubicBezTo>
                    <a:pt x="1579" y="753"/>
                    <a:pt x="1554" y="728"/>
                    <a:pt x="1529" y="703"/>
                  </a:cubicBezTo>
                  <a:cubicBezTo>
                    <a:pt x="1529" y="652"/>
                    <a:pt x="1504" y="627"/>
                    <a:pt x="1479" y="577"/>
                  </a:cubicBezTo>
                  <a:cubicBezTo>
                    <a:pt x="1479" y="577"/>
                    <a:pt x="1479" y="577"/>
                    <a:pt x="1479" y="577"/>
                  </a:cubicBezTo>
                  <a:cubicBezTo>
                    <a:pt x="1479" y="577"/>
                    <a:pt x="1479" y="552"/>
                    <a:pt x="1454" y="552"/>
                  </a:cubicBezTo>
                  <a:cubicBezTo>
                    <a:pt x="1429" y="502"/>
                    <a:pt x="1404" y="452"/>
                    <a:pt x="1378" y="402"/>
                  </a:cubicBezTo>
                  <a:cubicBezTo>
                    <a:pt x="1378" y="377"/>
                    <a:pt x="1353" y="377"/>
                    <a:pt x="1328" y="352"/>
                  </a:cubicBezTo>
                  <a:cubicBezTo>
                    <a:pt x="1303" y="302"/>
                    <a:pt x="1278" y="251"/>
                    <a:pt x="1253" y="226"/>
                  </a:cubicBezTo>
                  <a:cubicBezTo>
                    <a:pt x="1253" y="201"/>
                    <a:pt x="1228" y="176"/>
                    <a:pt x="1203" y="151"/>
                  </a:cubicBezTo>
                  <a:cubicBezTo>
                    <a:pt x="1178" y="101"/>
                    <a:pt x="1153" y="51"/>
                    <a:pt x="1128" y="1"/>
                  </a:cubicBezTo>
                  <a:lnTo>
                    <a:pt x="0" y="652"/>
                  </a:lnTo>
                  <a:cubicBezTo>
                    <a:pt x="50" y="728"/>
                    <a:pt x="100" y="803"/>
                    <a:pt x="150" y="878"/>
                  </a:cubicBezTo>
                  <a:cubicBezTo>
                    <a:pt x="175" y="903"/>
                    <a:pt x="201" y="953"/>
                    <a:pt x="226" y="1003"/>
                  </a:cubicBezTo>
                  <a:cubicBezTo>
                    <a:pt x="276" y="1053"/>
                    <a:pt x="301" y="1129"/>
                    <a:pt x="351" y="1204"/>
                  </a:cubicBezTo>
                  <a:cubicBezTo>
                    <a:pt x="351" y="1204"/>
                    <a:pt x="351" y="1229"/>
                    <a:pt x="351" y="1229"/>
                  </a:cubicBezTo>
                  <a:cubicBezTo>
                    <a:pt x="401" y="1329"/>
                    <a:pt x="451" y="1404"/>
                    <a:pt x="501" y="1505"/>
                  </a:cubicBezTo>
                  <a:lnTo>
                    <a:pt x="501" y="1530"/>
                  </a:lnTo>
                  <a:cubicBezTo>
                    <a:pt x="551" y="1605"/>
                    <a:pt x="576" y="1705"/>
                    <a:pt x="627" y="1805"/>
                  </a:cubicBezTo>
                  <a:lnTo>
                    <a:pt x="627" y="1830"/>
                  </a:lnTo>
                  <a:cubicBezTo>
                    <a:pt x="652" y="1931"/>
                    <a:pt x="702" y="2006"/>
                    <a:pt x="727" y="2106"/>
                  </a:cubicBezTo>
                  <a:cubicBezTo>
                    <a:pt x="727" y="2131"/>
                    <a:pt x="727" y="2131"/>
                    <a:pt x="727" y="2131"/>
                  </a:cubicBezTo>
                  <a:cubicBezTo>
                    <a:pt x="752" y="2231"/>
                    <a:pt x="777" y="2332"/>
                    <a:pt x="802" y="2432"/>
                  </a:cubicBezTo>
                  <a:cubicBezTo>
                    <a:pt x="802" y="2432"/>
                    <a:pt x="802" y="2432"/>
                    <a:pt x="802" y="2432"/>
                  </a:cubicBezTo>
                  <a:cubicBezTo>
                    <a:pt x="802" y="2532"/>
                    <a:pt x="827" y="2632"/>
                    <a:pt x="827" y="2733"/>
                  </a:cubicBezTo>
                  <a:cubicBezTo>
                    <a:pt x="827" y="2733"/>
                    <a:pt x="827" y="2733"/>
                    <a:pt x="827" y="2733"/>
                  </a:cubicBezTo>
                  <a:cubicBezTo>
                    <a:pt x="852" y="2833"/>
                    <a:pt x="852" y="2933"/>
                    <a:pt x="852" y="3033"/>
                  </a:cubicBezTo>
                  <a:cubicBezTo>
                    <a:pt x="852" y="3184"/>
                    <a:pt x="827" y="3309"/>
                    <a:pt x="802" y="3460"/>
                  </a:cubicBezTo>
                  <a:cubicBezTo>
                    <a:pt x="802" y="3460"/>
                    <a:pt x="802" y="3460"/>
                    <a:pt x="802" y="3460"/>
                  </a:cubicBezTo>
                  <a:cubicBezTo>
                    <a:pt x="777" y="3585"/>
                    <a:pt x="752" y="3710"/>
                    <a:pt x="702" y="3810"/>
                  </a:cubicBezTo>
                  <a:cubicBezTo>
                    <a:pt x="702" y="3810"/>
                    <a:pt x="702" y="3810"/>
                    <a:pt x="702" y="3810"/>
                  </a:cubicBezTo>
                  <a:cubicBezTo>
                    <a:pt x="652" y="3911"/>
                    <a:pt x="602" y="3986"/>
                    <a:pt x="551" y="4036"/>
                  </a:cubicBezTo>
                  <a:cubicBezTo>
                    <a:pt x="526" y="4061"/>
                    <a:pt x="501" y="4086"/>
                    <a:pt x="501" y="4111"/>
                  </a:cubicBezTo>
                  <a:cubicBezTo>
                    <a:pt x="426" y="4186"/>
                    <a:pt x="351" y="4236"/>
                    <a:pt x="276" y="4287"/>
                  </a:cubicBezTo>
                  <a:lnTo>
                    <a:pt x="1404" y="3635"/>
                  </a:lnTo>
                  <a:cubicBezTo>
                    <a:pt x="1479" y="3610"/>
                    <a:pt x="1554" y="3535"/>
                    <a:pt x="1604" y="3460"/>
                  </a:cubicBezTo>
                  <a:cubicBezTo>
                    <a:pt x="1629" y="3434"/>
                    <a:pt x="1654" y="3434"/>
                    <a:pt x="1654" y="3409"/>
                  </a:cubicBezTo>
                  <a:cubicBezTo>
                    <a:pt x="1679" y="3359"/>
                    <a:pt x="1704" y="3334"/>
                    <a:pt x="1729" y="3309"/>
                  </a:cubicBezTo>
                  <a:cubicBezTo>
                    <a:pt x="1754" y="3259"/>
                    <a:pt x="1779" y="3234"/>
                    <a:pt x="1805" y="3184"/>
                  </a:cubicBezTo>
                  <a:lnTo>
                    <a:pt x="1805" y="3159"/>
                  </a:lnTo>
                  <a:lnTo>
                    <a:pt x="1805" y="3159"/>
                  </a:lnTo>
                  <a:cubicBezTo>
                    <a:pt x="1830" y="3134"/>
                    <a:pt x="1855" y="3109"/>
                    <a:pt x="1855" y="3059"/>
                  </a:cubicBezTo>
                  <a:cubicBezTo>
                    <a:pt x="1880" y="3033"/>
                    <a:pt x="1880" y="2983"/>
                    <a:pt x="1905" y="2958"/>
                  </a:cubicBezTo>
                  <a:cubicBezTo>
                    <a:pt x="1905" y="2933"/>
                    <a:pt x="1905" y="2883"/>
                    <a:pt x="1930" y="2858"/>
                  </a:cubicBezTo>
                  <a:cubicBezTo>
                    <a:pt x="1930" y="2833"/>
                    <a:pt x="1930" y="2833"/>
                    <a:pt x="1930" y="2808"/>
                  </a:cubicBezTo>
                  <a:cubicBezTo>
                    <a:pt x="1930" y="2808"/>
                    <a:pt x="1930" y="2808"/>
                    <a:pt x="1930" y="2808"/>
                  </a:cubicBezTo>
                  <a:cubicBezTo>
                    <a:pt x="1930" y="2783"/>
                    <a:pt x="1930" y="2783"/>
                    <a:pt x="1930" y="2758"/>
                  </a:cubicBezTo>
                  <a:cubicBezTo>
                    <a:pt x="1955" y="2733"/>
                    <a:pt x="1955" y="2708"/>
                    <a:pt x="1955" y="2658"/>
                  </a:cubicBezTo>
                  <a:cubicBezTo>
                    <a:pt x="1955" y="2632"/>
                    <a:pt x="1955" y="2607"/>
                    <a:pt x="1955" y="2582"/>
                  </a:cubicBezTo>
                  <a:cubicBezTo>
                    <a:pt x="1955" y="2532"/>
                    <a:pt x="1955" y="2507"/>
                    <a:pt x="1980" y="2482"/>
                  </a:cubicBezTo>
                  <a:cubicBezTo>
                    <a:pt x="1980" y="2457"/>
                    <a:pt x="1980" y="2407"/>
                    <a:pt x="1980" y="2382"/>
                  </a:cubicBezTo>
                  <a:lnTo>
                    <a:pt x="1980" y="2382"/>
                  </a:lnTo>
                  <a:cubicBezTo>
                    <a:pt x="1980" y="2357"/>
                    <a:pt x="1980" y="2307"/>
                    <a:pt x="1980" y="2282"/>
                  </a:cubicBezTo>
                  <a:close/>
                </a:path>
              </a:pathLst>
            </a:custGeom>
            <a:solidFill>
              <a:srgbClr val="B8CED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gd89d9f6306_0_132"/>
            <p:cNvSpPr/>
            <p:nvPr/>
          </p:nvSpPr>
          <p:spPr>
            <a:xfrm>
              <a:off x="5759640" y="2637053"/>
              <a:ext cx="162173" cy="628017"/>
            </a:xfrm>
            <a:custGeom>
              <a:rect b="b" l="l" r="r" t="t"/>
              <a:pathLst>
                <a:path extrusionOk="0" h="15339" w="3961">
                  <a:moveTo>
                    <a:pt x="3133" y="1304"/>
                  </a:moveTo>
                  <a:lnTo>
                    <a:pt x="3108" y="11203"/>
                  </a:lnTo>
                  <a:cubicBezTo>
                    <a:pt x="3634" y="11930"/>
                    <a:pt x="3960" y="12808"/>
                    <a:pt x="3960" y="13584"/>
                  </a:cubicBezTo>
                  <a:cubicBezTo>
                    <a:pt x="3960" y="14838"/>
                    <a:pt x="3058" y="15339"/>
                    <a:pt x="1980" y="14712"/>
                  </a:cubicBezTo>
                  <a:cubicBezTo>
                    <a:pt x="877" y="14086"/>
                    <a:pt x="0" y="12557"/>
                    <a:pt x="0" y="11279"/>
                  </a:cubicBezTo>
                  <a:cubicBezTo>
                    <a:pt x="0" y="10502"/>
                    <a:pt x="351" y="10026"/>
                    <a:pt x="852" y="9900"/>
                  </a:cubicBezTo>
                  <a:lnTo>
                    <a:pt x="877" y="0"/>
                  </a:lnTo>
                  <a:close/>
                </a:path>
              </a:pathLst>
            </a:custGeom>
            <a:solidFill>
              <a:srgbClr val="D9EBF3"/>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gd89d9f6306_0_132"/>
            <p:cNvSpPr/>
            <p:nvPr/>
          </p:nvSpPr>
          <p:spPr>
            <a:xfrm>
              <a:off x="5886887" y="2663747"/>
              <a:ext cx="46183" cy="432025"/>
            </a:xfrm>
            <a:custGeom>
              <a:rect b="b" l="l" r="r" t="t"/>
              <a:pathLst>
                <a:path extrusionOk="0" h="10552" w="1128">
                  <a:moveTo>
                    <a:pt x="25" y="652"/>
                  </a:moveTo>
                  <a:lnTo>
                    <a:pt x="1128" y="0"/>
                  </a:lnTo>
                  <a:lnTo>
                    <a:pt x="1128" y="9900"/>
                  </a:lnTo>
                  <a:lnTo>
                    <a:pt x="0" y="10551"/>
                  </a:lnTo>
                  <a:close/>
                </a:path>
              </a:pathLst>
            </a:custGeom>
            <a:solidFill>
              <a:srgbClr val="C4DFEC"/>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gd89d9f6306_0_132"/>
            <p:cNvSpPr/>
            <p:nvPr/>
          </p:nvSpPr>
          <p:spPr>
            <a:xfrm>
              <a:off x="5795546" y="2610359"/>
              <a:ext cx="137526" cy="80084"/>
            </a:xfrm>
            <a:custGeom>
              <a:rect b="b" l="l" r="r" t="t"/>
              <a:pathLst>
                <a:path extrusionOk="0" h="1956" w="3359">
                  <a:moveTo>
                    <a:pt x="0" y="652"/>
                  </a:moveTo>
                  <a:lnTo>
                    <a:pt x="1103" y="1"/>
                  </a:lnTo>
                  <a:lnTo>
                    <a:pt x="3359" y="1304"/>
                  </a:lnTo>
                  <a:lnTo>
                    <a:pt x="2256" y="1956"/>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gd89d9f6306_0_132"/>
            <p:cNvSpPr/>
            <p:nvPr/>
          </p:nvSpPr>
          <p:spPr>
            <a:xfrm>
              <a:off x="8374199" y="3467197"/>
              <a:ext cx="52365" cy="300682"/>
            </a:xfrm>
            <a:custGeom>
              <a:rect b="b" l="l" r="r" t="t"/>
              <a:pathLst>
                <a:path extrusionOk="0" h="7344" w="1279">
                  <a:moveTo>
                    <a:pt x="0" y="7344"/>
                  </a:moveTo>
                  <a:lnTo>
                    <a:pt x="1128" y="75"/>
                  </a:lnTo>
                  <a:cubicBezTo>
                    <a:pt x="1178" y="50"/>
                    <a:pt x="1228" y="25"/>
                    <a:pt x="1278" y="0"/>
                  </a:cubicBezTo>
                  <a:lnTo>
                    <a:pt x="176" y="652"/>
                  </a:lnTo>
                  <a:cubicBezTo>
                    <a:pt x="126" y="677"/>
                    <a:pt x="50" y="7319"/>
                    <a:pt x="0" y="7344"/>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gd89d9f6306_0_132"/>
            <p:cNvSpPr/>
            <p:nvPr/>
          </p:nvSpPr>
          <p:spPr>
            <a:xfrm>
              <a:off x="8381364" y="3466174"/>
              <a:ext cx="50318" cy="27718"/>
            </a:xfrm>
            <a:custGeom>
              <a:rect b="b" l="l" r="r" t="t"/>
              <a:pathLst>
                <a:path extrusionOk="0" h="677" w="1229">
                  <a:moveTo>
                    <a:pt x="1" y="677"/>
                  </a:moveTo>
                  <a:lnTo>
                    <a:pt x="1103" y="25"/>
                  </a:lnTo>
                  <a:cubicBezTo>
                    <a:pt x="1154" y="0"/>
                    <a:pt x="1204" y="0"/>
                    <a:pt x="1229" y="0"/>
                  </a:cubicBezTo>
                  <a:lnTo>
                    <a:pt x="126" y="627"/>
                  </a:lnTo>
                  <a:cubicBezTo>
                    <a:pt x="76" y="652"/>
                    <a:pt x="26" y="652"/>
                    <a:pt x="1" y="677"/>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gd89d9f6306_0_132"/>
            <p:cNvSpPr/>
            <p:nvPr/>
          </p:nvSpPr>
          <p:spPr>
            <a:xfrm>
              <a:off x="8477824" y="3790436"/>
              <a:ext cx="81107" cy="174456"/>
            </a:xfrm>
            <a:custGeom>
              <a:rect b="b" l="l" r="r" t="t"/>
              <a:pathLst>
                <a:path extrusionOk="0" h="4261" w="1981">
                  <a:moveTo>
                    <a:pt x="1981" y="2256"/>
                  </a:moveTo>
                  <a:cubicBezTo>
                    <a:pt x="1981" y="2231"/>
                    <a:pt x="1981" y="2206"/>
                    <a:pt x="1981" y="2180"/>
                  </a:cubicBezTo>
                  <a:cubicBezTo>
                    <a:pt x="1981" y="2130"/>
                    <a:pt x="1955" y="2105"/>
                    <a:pt x="1955" y="2080"/>
                  </a:cubicBezTo>
                  <a:cubicBezTo>
                    <a:pt x="1955" y="2080"/>
                    <a:pt x="1955" y="2055"/>
                    <a:pt x="1955" y="2055"/>
                  </a:cubicBezTo>
                  <a:cubicBezTo>
                    <a:pt x="1955" y="2055"/>
                    <a:pt x="1955" y="2055"/>
                    <a:pt x="1955" y="2055"/>
                  </a:cubicBezTo>
                  <a:cubicBezTo>
                    <a:pt x="1955" y="2030"/>
                    <a:pt x="1955" y="2005"/>
                    <a:pt x="1955" y="1980"/>
                  </a:cubicBezTo>
                  <a:cubicBezTo>
                    <a:pt x="1955" y="1955"/>
                    <a:pt x="1955" y="1905"/>
                    <a:pt x="1930" y="1880"/>
                  </a:cubicBezTo>
                  <a:cubicBezTo>
                    <a:pt x="1930" y="1855"/>
                    <a:pt x="1930" y="1805"/>
                    <a:pt x="1930" y="1779"/>
                  </a:cubicBezTo>
                  <a:cubicBezTo>
                    <a:pt x="1930" y="1779"/>
                    <a:pt x="1930" y="1754"/>
                    <a:pt x="1930" y="1754"/>
                  </a:cubicBezTo>
                  <a:cubicBezTo>
                    <a:pt x="1930" y="1754"/>
                    <a:pt x="1905" y="1754"/>
                    <a:pt x="1905" y="1754"/>
                  </a:cubicBezTo>
                  <a:cubicBezTo>
                    <a:pt x="1905" y="1729"/>
                    <a:pt x="1905" y="1704"/>
                    <a:pt x="1905" y="1679"/>
                  </a:cubicBezTo>
                  <a:cubicBezTo>
                    <a:pt x="1905" y="1629"/>
                    <a:pt x="1880" y="1604"/>
                    <a:pt x="1880" y="1579"/>
                  </a:cubicBezTo>
                  <a:cubicBezTo>
                    <a:pt x="1880" y="1529"/>
                    <a:pt x="1855" y="1504"/>
                    <a:pt x="1855" y="1454"/>
                  </a:cubicBezTo>
                  <a:cubicBezTo>
                    <a:pt x="1855" y="1454"/>
                    <a:pt x="1855" y="1454"/>
                    <a:pt x="1855" y="1454"/>
                  </a:cubicBezTo>
                  <a:cubicBezTo>
                    <a:pt x="1855" y="1454"/>
                    <a:pt x="1855" y="1454"/>
                    <a:pt x="1855" y="1454"/>
                  </a:cubicBezTo>
                  <a:cubicBezTo>
                    <a:pt x="1830" y="1429"/>
                    <a:pt x="1830" y="1378"/>
                    <a:pt x="1830" y="1353"/>
                  </a:cubicBezTo>
                  <a:cubicBezTo>
                    <a:pt x="1805" y="1328"/>
                    <a:pt x="1805" y="1303"/>
                    <a:pt x="1780" y="1253"/>
                  </a:cubicBezTo>
                  <a:cubicBezTo>
                    <a:pt x="1780" y="1228"/>
                    <a:pt x="1755" y="1203"/>
                    <a:pt x="1755" y="1153"/>
                  </a:cubicBezTo>
                  <a:cubicBezTo>
                    <a:pt x="1755" y="1153"/>
                    <a:pt x="1755" y="1153"/>
                    <a:pt x="1755" y="1153"/>
                  </a:cubicBezTo>
                  <a:cubicBezTo>
                    <a:pt x="1755" y="1153"/>
                    <a:pt x="1755" y="1153"/>
                    <a:pt x="1755" y="1153"/>
                  </a:cubicBezTo>
                  <a:cubicBezTo>
                    <a:pt x="1730" y="1103"/>
                    <a:pt x="1730" y="1078"/>
                    <a:pt x="1705" y="1053"/>
                  </a:cubicBezTo>
                  <a:cubicBezTo>
                    <a:pt x="1705" y="1028"/>
                    <a:pt x="1680" y="1003"/>
                    <a:pt x="1680" y="977"/>
                  </a:cubicBezTo>
                  <a:cubicBezTo>
                    <a:pt x="1655" y="927"/>
                    <a:pt x="1655" y="902"/>
                    <a:pt x="1630" y="877"/>
                  </a:cubicBezTo>
                  <a:cubicBezTo>
                    <a:pt x="1630" y="852"/>
                    <a:pt x="1630" y="852"/>
                    <a:pt x="1630" y="852"/>
                  </a:cubicBezTo>
                  <a:cubicBezTo>
                    <a:pt x="1630" y="852"/>
                    <a:pt x="1630" y="852"/>
                    <a:pt x="1630" y="827"/>
                  </a:cubicBezTo>
                  <a:cubicBezTo>
                    <a:pt x="1605" y="827"/>
                    <a:pt x="1605" y="802"/>
                    <a:pt x="1605" y="777"/>
                  </a:cubicBezTo>
                  <a:cubicBezTo>
                    <a:pt x="1580" y="752"/>
                    <a:pt x="1554" y="702"/>
                    <a:pt x="1554" y="677"/>
                  </a:cubicBezTo>
                  <a:cubicBezTo>
                    <a:pt x="1529" y="627"/>
                    <a:pt x="1504" y="602"/>
                    <a:pt x="1479" y="551"/>
                  </a:cubicBezTo>
                  <a:cubicBezTo>
                    <a:pt x="1479" y="551"/>
                    <a:pt x="1479" y="551"/>
                    <a:pt x="1479" y="551"/>
                  </a:cubicBezTo>
                  <a:cubicBezTo>
                    <a:pt x="1479" y="551"/>
                    <a:pt x="1479" y="551"/>
                    <a:pt x="1479" y="526"/>
                  </a:cubicBezTo>
                  <a:cubicBezTo>
                    <a:pt x="1454" y="476"/>
                    <a:pt x="1429" y="426"/>
                    <a:pt x="1379" y="376"/>
                  </a:cubicBezTo>
                  <a:cubicBezTo>
                    <a:pt x="1379" y="376"/>
                    <a:pt x="1354" y="351"/>
                    <a:pt x="1354" y="326"/>
                  </a:cubicBezTo>
                  <a:cubicBezTo>
                    <a:pt x="1329" y="276"/>
                    <a:pt x="1304" y="226"/>
                    <a:pt x="1279" y="201"/>
                  </a:cubicBezTo>
                  <a:cubicBezTo>
                    <a:pt x="1254" y="175"/>
                    <a:pt x="1229" y="150"/>
                    <a:pt x="1229" y="125"/>
                  </a:cubicBezTo>
                  <a:cubicBezTo>
                    <a:pt x="1179" y="75"/>
                    <a:pt x="1153" y="25"/>
                    <a:pt x="1128" y="0"/>
                  </a:cubicBezTo>
                  <a:lnTo>
                    <a:pt x="1" y="627"/>
                  </a:lnTo>
                  <a:cubicBezTo>
                    <a:pt x="51" y="702"/>
                    <a:pt x="101" y="777"/>
                    <a:pt x="151" y="852"/>
                  </a:cubicBezTo>
                  <a:cubicBezTo>
                    <a:pt x="176" y="877"/>
                    <a:pt x="201" y="927"/>
                    <a:pt x="226" y="977"/>
                  </a:cubicBezTo>
                  <a:cubicBezTo>
                    <a:pt x="276" y="1053"/>
                    <a:pt x="326" y="1103"/>
                    <a:pt x="351" y="1178"/>
                  </a:cubicBezTo>
                  <a:cubicBezTo>
                    <a:pt x="351" y="1178"/>
                    <a:pt x="351" y="1203"/>
                    <a:pt x="377" y="1203"/>
                  </a:cubicBezTo>
                  <a:cubicBezTo>
                    <a:pt x="402" y="1303"/>
                    <a:pt x="452" y="1378"/>
                    <a:pt x="502" y="1479"/>
                  </a:cubicBezTo>
                  <a:cubicBezTo>
                    <a:pt x="502" y="1479"/>
                    <a:pt x="502" y="1504"/>
                    <a:pt x="502" y="1504"/>
                  </a:cubicBezTo>
                  <a:cubicBezTo>
                    <a:pt x="552" y="1604"/>
                    <a:pt x="602" y="1704"/>
                    <a:pt x="627" y="1779"/>
                  </a:cubicBezTo>
                  <a:cubicBezTo>
                    <a:pt x="627" y="1805"/>
                    <a:pt x="627" y="1805"/>
                    <a:pt x="627" y="1805"/>
                  </a:cubicBezTo>
                  <a:cubicBezTo>
                    <a:pt x="677" y="1905"/>
                    <a:pt x="702" y="2005"/>
                    <a:pt x="727" y="2105"/>
                  </a:cubicBezTo>
                  <a:cubicBezTo>
                    <a:pt x="727" y="2105"/>
                    <a:pt x="727" y="2105"/>
                    <a:pt x="727" y="2105"/>
                  </a:cubicBezTo>
                  <a:cubicBezTo>
                    <a:pt x="752" y="2206"/>
                    <a:pt x="778" y="2306"/>
                    <a:pt x="803" y="2406"/>
                  </a:cubicBezTo>
                  <a:cubicBezTo>
                    <a:pt x="803" y="2406"/>
                    <a:pt x="803" y="2406"/>
                    <a:pt x="803" y="2406"/>
                  </a:cubicBezTo>
                  <a:cubicBezTo>
                    <a:pt x="828" y="2506"/>
                    <a:pt x="828" y="2607"/>
                    <a:pt x="853" y="2707"/>
                  </a:cubicBezTo>
                  <a:cubicBezTo>
                    <a:pt x="853" y="2707"/>
                    <a:pt x="853" y="2707"/>
                    <a:pt x="853" y="2707"/>
                  </a:cubicBezTo>
                  <a:cubicBezTo>
                    <a:pt x="853" y="2807"/>
                    <a:pt x="853" y="2907"/>
                    <a:pt x="853" y="3008"/>
                  </a:cubicBezTo>
                  <a:cubicBezTo>
                    <a:pt x="853" y="3158"/>
                    <a:pt x="853" y="3308"/>
                    <a:pt x="828" y="3434"/>
                  </a:cubicBezTo>
                  <a:cubicBezTo>
                    <a:pt x="828" y="3434"/>
                    <a:pt x="828" y="3434"/>
                    <a:pt x="828" y="3434"/>
                  </a:cubicBezTo>
                  <a:cubicBezTo>
                    <a:pt x="803" y="3559"/>
                    <a:pt x="752" y="3684"/>
                    <a:pt x="702" y="3784"/>
                  </a:cubicBezTo>
                  <a:cubicBezTo>
                    <a:pt x="702" y="3784"/>
                    <a:pt x="702" y="3784"/>
                    <a:pt x="702" y="3784"/>
                  </a:cubicBezTo>
                  <a:cubicBezTo>
                    <a:pt x="652" y="3885"/>
                    <a:pt x="602" y="3960"/>
                    <a:pt x="552" y="4035"/>
                  </a:cubicBezTo>
                  <a:cubicBezTo>
                    <a:pt x="527" y="4060"/>
                    <a:pt x="527" y="4085"/>
                    <a:pt x="502" y="4085"/>
                  </a:cubicBezTo>
                  <a:cubicBezTo>
                    <a:pt x="427" y="4160"/>
                    <a:pt x="377" y="4236"/>
                    <a:pt x="276" y="4261"/>
                  </a:cubicBezTo>
                  <a:lnTo>
                    <a:pt x="1404" y="3634"/>
                  </a:lnTo>
                  <a:cubicBezTo>
                    <a:pt x="1479" y="3584"/>
                    <a:pt x="1554" y="3509"/>
                    <a:pt x="1605" y="3434"/>
                  </a:cubicBezTo>
                  <a:cubicBezTo>
                    <a:pt x="1630" y="3434"/>
                    <a:pt x="1655" y="3409"/>
                    <a:pt x="1680" y="3383"/>
                  </a:cubicBezTo>
                  <a:cubicBezTo>
                    <a:pt x="1705" y="3358"/>
                    <a:pt x="1730" y="3333"/>
                    <a:pt x="1755" y="3283"/>
                  </a:cubicBezTo>
                  <a:cubicBezTo>
                    <a:pt x="1780" y="3258"/>
                    <a:pt x="1805" y="3208"/>
                    <a:pt x="1830" y="3158"/>
                  </a:cubicBezTo>
                  <a:cubicBezTo>
                    <a:pt x="1830" y="3158"/>
                    <a:pt x="1830" y="3158"/>
                    <a:pt x="1830" y="3158"/>
                  </a:cubicBezTo>
                  <a:cubicBezTo>
                    <a:pt x="1830" y="3133"/>
                    <a:pt x="1830" y="3133"/>
                    <a:pt x="1830" y="3133"/>
                  </a:cubicBezTo>
                  <a:cubicBezTo>
                    <a:pt x="1830" y="3108"/>
                    <a:pt x="1855" y="3083"/>
                    <a:pt x="1855" y="3033"/>
                  </a:cubicBezTo>
                  <a:cubicBezTo>
                    <a:pt x="1880" y="3008"/>
                    <a:pt x="1880" y="2982"/>
                    <a:pt x="1905" y="2932"/>
                  </a:cubicBezTo>
                  <a:cubicBezTo>
                    <a:pt x="1905" y="2907"/>
                    <a:pt x="1930" y="2882"/>
                    <a:pt x="1930" y="2832"/>
                  </a:cubicBezTo>
                  <a:cubicBezTo>
                    <a:pt x="1930" y="2832"/>
                    <a:pt x="1930" y="2807"/>
                    <a:pt x="1930" y="2782"/>
                  </a:cubicBezTo>
                  <a:cubicBezTo>
                    <a:pt x="1930" y="2782"/>
                    <a:pt x="1930" y="2782"/>
                    <a:pt x="1930" y="2782"/>
                  </a:cubicBezTo>
                  <a:cubicBezTo>
                    <a:pt x="1930" y="2757"/>
                    <a:pt x="1955" y="2757"/>
                    <a:pt x="1955" y="2732"/>
                  </a:cubicBezTo>
                  <a:cubicBezTo>
                    <a:pt x="1955" y="2707"/>
                    <a:pt x="1955" y="2682"/>
                    <a:pt x="1955" y="2632"/>
                  </a:cubicBezTo>
                  <a:cubicBezTo>
                    <a:pt x="1955" y="2607"/>
                    <a:pt x="1955" y="2581"/>
                    <a:pt x="1981" y="2556"/>
                  </a:cubicBezTo>
                  <a:cubicBezTo>
                    <a:pt x="1981" y="2506"/>
                    <a:pt x="1981" y="2481"/>
                    <a:pt x="1981" y="2456"/>
                  </a:cubicBezTo>
                  <a:cubicBezTo>
                    <a:pt x="1981" y="2431"/>
                    <a:pt x="1981" y="2381"/>
                    <a:pt x="1981" y="2356"/>
                  </a:cubicBezTo>
                  <a:lnTo>
                    <a:pt x="1981" y="2356"/>
                  </a:lnTo>
                  <a:cubicBezTo>
                    <a:pt x="1981" y="2331"/>
                    <a:pt x="1981" y="2306"/>
                    <a:pt x="1981" y="2256"/>
                  </a:cubicBezTo>
                  <a:close/>
                </a:path>
              </a:pathLst>
            </a:custGeom>
            <a:solidFill>
              <a:srgbClr val="D9D9D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gd89d9f6306_0_132"/>
            <p:cNvSpPr/>
            <p:nvPr/>
          </p:nvSpPr>
          <p:spPr>
            <a:xfrm>
              <a:off x="8350576" y="3357390"/>
              <a:ext cx="162173" cy="628017"/>
            </a:xfrm>
            <a:custGeom>
              <a:rect b="b" l="l" r="r" t="t"/>
              <a:pathLst>
                <a:path extrusionOk="0" h="15339" w="3961">
                  <a:moveTo>
                    <a:pt x="3134" y="1304"/>
                  </a:moveTo>
                  <a:lnTo>
                    <a:pt x="3109" y="11204"/>
                  </a:lnTo>
                  <a:cubicBezTo>
                    <a:pt x="3635" y="11930"/>
                    <a:pt x="3961" y="12808"/>
                    <a:pt x="3961" y="13585"/>
                  </a:cubicBezTo>
                  <a:cubicBezTo>
                    <a:pt x="3961" y="14838"/>
                    <a:pt x="3083" y="15339"/>
                    <a:pt x="1981" y="14712"/>
                  </a:cubicBezTo>
                  <a:cubicBezTo>
                    <a:pt x="878" y="14086"/>
                    <a:pt x="1" y="12557"/>
                    <a:pt x="1" y="11304"/>
                  </a:cubicBezTo>
                  <a:cubicBezTo>
                    <a:pt x="1" y="10527"/>
                    <a:pt x="352" y="3409"/>
                    <a:pt x="878" y="3284"/>
                  </a:cubicBezTo>
                  <a:lnTo>
                    <a:pt x="878" y="1"/>
                  </a:lnTo>
                  <a:close/>
                </a:path>
              </a:pathLst>
            </a:custGeom>
            <a:solidFill>
              <a:srgbClr val="E5F0FE"/>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gd89d9f6306_0_132"/>
            <p:cNvSpPr/>
            <p:nvPr/>
          </p:nvSpPr>
          <p:spPr>
            <a:xfrm>
              <a:off x="8477824" y="3384085"/>
              <a:ext cx="46224" cy="432025"/>
            </a:xfrm>
            <a:custGeom>
              <a:rect b="b" l="l" r="r" t="t"/>
              <a:pathLst>
                <a:path extrusionOk="0" h="10552" w="1129">
                  <a:moveTo>
                    <a:pt x="26" y="652"/>
                  </a:moveTo>
                  <a:lnTo>
                    <a:pt x="1128" y="0"/>
                  </a:lnTo>
                  <a:lnTo>
                    <a:pt x="1128" y="9925"/>
                  </a:lnTo>
                  <a:lnTo>
                    <a:pt x="1" y="10552"/>
                  </a:lnTo>
                  <a:close/>
                </a:path>
              </a:pathLst>
            </a:custGeom>
            <a:solidFill>
              <a:srgbClr val="BFD6FF"/>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gd89d9f6306_0_132"/>
            <p:cNvSpPr/>
            <p:nvPr/>
          </p:nvSpPr>
          <p:spPr>
            <a:xfrm>
              <a:off x="8386482" y="3330696"/>
              <a:ext cx="137567" cy="80084"/>
            </a:xfrm>
            <a:custGeom>
              <a:rect b="b" l="l" r="r" t="t"/>
              <a:pathLst>
                <a:path extrusionOk="0" h="1956" w="3360">
                  <a:moveTo>
                    <a:pt x="1" y="653"/>
                  </a:moveTo>
                  <a:lnTo>
                    <a:pt x="1129" y="1"/>
                  </a:lnTo>
                  <a:lnTo>
                    <a:pt x="3359" y="1304"/>
                  </a:lnTo>
                  <a:lnTo>
                    <a:pt x="2257" y="1956"/>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gd89d9f6306_0_132"/>
            <p:cNvSpPr/>
            <p:nvPr/>
          </p:nvSpPr>
          <p:spPr>
            <a:xfrm>
              <a:off x="8322899" y="3863272"/>
              <a:ext cx="140597" cy="206309"/>
            </a:xfrm>
            <a:custGeom>
              <a:rect b="b" l="l" r="r" t="t"/>
              <a:pathLst>
                <a:path extrusionOk="0" h="5039" w="3434">
                  <a:moveTo>
                    <a:pt x="1704" y="552"/>
                  </a:moveTo>
                  <a:cubicBezTo>
                    <a:pt x="2657" y="1103"/>
                    <a:pt x="3434" y="2432"/>
                    <a:pt x="3409" y="3509"/>
                  </a:cubicBezTo>
                  <a:cubicBezTo>
                    <a:pt x="3409" y="4587"/>
                    <a:pt x="2657" y="5038"/>
                    <a:pt x="1704" y="4487"/>
                  </a:cubicBezTo>
                  <a:cubicBezTo>
                    <a:pt x="752" y="3935"/>
                    <a:pt x="0" y="2607"/>
                    <a:pt x="0" y="1529"/>
                  </a:cubicBezTo>
                  <a:cubicBezTo>
                    <a:pt x="0" y="452"/>
                    <a:pt x="777" y="0"/>
                    <a:pt x="1704" y="552"/>
                  </a:cubicBezTo>
                  <a:close/>
                </a:path>
              </a:pathLst>
            </a:custGeom>
            <a:solidFill>
              <a:srgbClr val="00000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gd89d9f6306_0_132"/>
            <p:cNvSpPr/>
            <p:nvPr/>
          </p:nvSpPr>
          <p:spPr>
            <a:xfrm>
              <a:off x="8343411" y="3849925"/>
              <a:ext cx="165244" cy="202215"/>
            </a:xfrm>
            <a:custGeom>
              <a:rect b="b" l="l" r="r" t="t"/>
              <a:pathLst>
                <a:path extrusionOk="0" h="4939" w="4036">
                  <a:moveTo>
                    <a:pt x="4035" y="3108"/>
                  </a:moveTo>
                  <a:cubicBezTo>
                    <a:pt x="4035" y="3083"/>
                    <a:pt x="4035" y="3058"/>
                    <a:pt x="4035" y="3033"/>
                  </a:cubicBezTo>
                  <a:cubicBezTo>
                    <a:pt x="4035" y="3008"/>
                    <a:pt x="4035" y="2983"/>
                    <a:pt x="4035" y="2933"/>
                  </a:cubicBezTo>
                  <a:cubicBezTo>
                    <a:pt x="4010" y="2908"/>
                    <a:pt x="4010" y="2883"/>
                    <a:pt x="4010" y="2858"/>
                  </a:cubicBezTo>
                  <a:cubicBezTo>
                    <a:pt x="4010" y="2833"/>
                    <a:pt x="4010" y="2808"/>
                    <a:pt x="4010" y="2783"/>
                  </a:cubicBezTo>
                  <a:cubicBezTo>
                    <a:pt x="4010" y="2783"/>
                    <a:pt x="4010" y="2783"/>
                    <a:pt x="4010" y="2783"/>
                  </a:cubicBezTo>
                  <a:cubicBezTo>
                    <a:pt x="4010" y="2758"/>
                    <a:pt x="4010" y="2758"/>
                    <a:pt x="4010" y="2758"/>
                  </a:cubicBezTo>
                  <a:cubicBezTo>
                    <a:pt x="3985" y="2732"/>
                    <a:pt x="3985" y="2707"/>
                    <a:pt x="3985" y="2682"/>
                  </a:cubicBezTo>
                  <a:cubicBezTo>
                    <a:pt x="3985" y="2657"/>
                    <a:pt x="3985" y="2632"/>
                    <a:pt x="3960" y="2607"/>
                  </a:cubicBezTo>
                  <a:cubicBezTo>
                    <a:pt x="3960" y="2557"/>
                    <a:pt x="3960" y="2532"/>
                    <a:pt x="3960" y="2507"/>
                  </a:cubicBezTo>
                  <a:cubicBezTo>
                    <a:pt x="3935" y="2482"/>
                    <a:pt x="3935" y="2457"/>
                    <a:pt x="3935" y="2407"/>
                  </a:cubicBezTo>
                  <a:cubicBezTo>
                    <a:pt x="3910" y="2382"/>
                    <a:pt x="3910" y="2382"/>
                    <a:pt x="3910" y="2357"/>
                  </a:cubicBezTo>
                  <a:cubicBezTo>
                    <a:pt x="3910" y="2331"/>
                    <a:pt x="3910" y="2331"/>
                    <a:pt x="3910" y="2331"/>
                  </a:cubicBezTo>
                  <a:cubicBezTo>
                    <a:pt x="3910" y="2331"/>
                    <a:pt x="3910" y="2331"/>
                    <a:pt x="3910" y="2331"/>
                  </a:cubicBezTo>
                  <a:cubicBezTo>
                    <a:pt x="3885" y="2306"/>
                    <a:pt x="3885" y="2256"/>
                    <a:pt x="3860" y="2231"/>
                  </a:cubicBezTo>
                  <a:cubicBezTo>
                    <a:pt x="3860" y="2206"/>
                    <a:pt x="3860" y="2181"/>
                    <a:pt x="3835" y="2156"/>
                  </a:cubicBezTo>
                  <a:cubicBezTo>
                    <a:pt x="3835" y="2131"/>
                    <a:pt x="3810" y="2106"/>
                    <a:pt x="3810" y="2056"/>
                  </a:cubicBezTo>
                  <a:cubicBezTo>
                    <a:pt x="3785" y="2031"/>
                    <a:pt x="3785" y="2006"/>
                    <a:pt x="3785" y="1981"/>
                  </a:cubicBezTo>
                  <a:cubicBezTo>
                    <a:pt x="3760" y="1956"/>
                    <a:pt x="3760" y="1930"/>
                    <a:pt x="3760" y="1930"/>
                  </a:cubicBezTo>
                  <a:cubicBezTo>
                    <a:pt x="3735" y="1930"/>
                    <a:pt x="3735" y="1905"/>
                    <a:pt x="3735" y="1905"/>
                  </a:cubicBezTo>
                  <a:cubicBezTo>
                    <a:pt x="3735" y="1905"/>
                    <a:pt x="3735" y="1905"/>
                    <a:pt x="3735" y="1905"/>
                  </a:cubicBezTo>
                  <a:cubicBezTo>
                    <a:pt x="3735" y="1880"/>
                    <a:pt x="3710" y="1855"/>
                    <a:pt x="3710" y="1830"/>
                  </a:cubicBezTo>
                  <a:cubicBezTo>
                    <a:pt x="3685" y="1780"/>
                    <a:pt x="3685" y="1755"/>
                    <a:pt x="3660" y="1730"/>
                  </a:cubicBezTo>
                  <a:cubicBezTo>
                    <a:pt x="3634" y="1705"/>
                    <a:pt x="3634" y="1655"/>
                    <a:pt x="3609" y="1630"/>
                  </a:cubicBezTo>
                  <a:cubicBezTo>
                    <a:pt x="3584" y="1580"/>
                    <a:pt x="3559" y="1555"/>
                    <a:pt x="3534" y="1529"/>
                  </a:cubicBezTo>
                  <a:cubicBezTo>
                    <a:pt x="3534" y="1504"/>
                    <a:pt x="3534" y="1504"/>
                    <a:pt x="3534" y="1504"/>
                  </a:cubicBezTo>
                  <a:cubicBezTo>
                    <a:pt x="3534" y="1479"/>
                    <a:pt x="3534" y="1479"/>
                    <a:pt x="3509" y="1479"/>
                  </a:cubicBezTo>
                  <a:cubicBezTo>
                    <a:pt x="3484" y="1404"/>
                    <a:pt x="3434" y="1329"/>
                    <a:pt x="3384" y="1279"/>
                  </a:cubicBezTo>
                  <a:cubicBezTo>
                    <a:pt x="3359" y="1229"/>
                    <a:pt x="3334" y="1179"/>
                    <a:pt x="3284" y="1128"/>
                  </a:cubicBezTo>
                  <a:cubicBezTo>
                    <a:pt x="3258" y="1078"/>
                    <a:pt x="3233" y="1053"/>
                    <a:pt x="3208" y="1028"/>
                  </a:cubicBezTo>
                  <a:cubicBezTo>
                    <a:pt x="3183" y="1003"/>
                    <a:pt x="3158" y="953"/>
                    <a:pt x="3133" y="928"/>
                  </a:cubicBezTo>
                  <a:cubicBezTo>
                    <a:pt x="3133" y="903"/>
                    <a:pt x="3108" y="878"/>
                    <a:pt x="3083" y="853"/>
                  </a:cubicBezTo>
                  <a:cubicBezTo>
                    <a:pt x="3058" y="828"/>
                    <a:pt x="3033" y="803"/>
                    <a:pt x="3008" y="778"/>
                  </a:cubicBezTo>
                  <a:cubicBezTo>
                    <a:pt x="3008" y="778"/>
                    <a:pt x="3008" y="778"/>
                    <a:pt x="3008" y="778"/>
                  </a:cubicBezTo>
                  <a:cubicBezTo>
                    <a:pt x="3008" y="778"/>
                    <a:pt x="2983" y="778"/>
                    <a:pt x="2983" y="778"/>
                  </a:cubicBezTo>
                  <a:cubicBezTo>
                    <a:pt x="2983" y="753"/>
                    <a:pt x="2958" y="727"/>
                    <a:pt x="2933" y="702"/>
                  </a:cubicBezTo>
                  <a:cubicBezTo>
                    <a:pt x="2908" y="677"/>
                    <a:pt x="2883" y="652"/>
                    <a:pt x="2857" y="652"/>
                  </a:cubicBezTo>
                  <a:cubicBezTo>
                    <a:pt x="2832" y="627"/>
                    <a:pt x="2807" y="602"/>
                    <a:pt x="2782" y="577"/>
                  </a:cubicBezTo>
                  <a:cubicBezTo>
                    <a:pt x="2757" y="552"/>
                    <a:pt x="2732" y="527"/>
                    <a:pt x="2707" y="502"/>
                  </a:cubicBezTo>
                  <a:cubicBezTo>
                    <a:pt x="2707" y="502"/>
                    <a:pt x="2682" y="477"/>
                    <a:pt x="2682" y="477"/>
                  </a:cubicBezTo>
                  <a:cubicBezTo>
                    <a:pt x="2682" y="477"/>
                    <a:pt x="2682" y="477"/>
                    <a:pt x="2657" y="477"/>
                  </a:cubicBezTo>
                  <a:lnTo>
                    <a:pt x="2632" y="452"/>
                  </a:lnTo>
                  <a:cubicBezTo>
                    <a:pt x="2607" y="427"/>
                    <a:pt x="2582" y="402"/>
                    <a:pt x="2557" y="377"/>
                  </a:cubicBezTo>
                  <a:cubicBezTo>
                    <a:pt x="2532" y="377"/>
                    <a:pt x="2507" y="352"/>
                    <a:pt x="2482" y="326"/>
                  </a:cubicBezTo>
                  <a:cubicBezTo>
                    <a:pt x="2456" y="326"/>
                    <a:pt x="2431" y="301"/>
                    <a:pt x="2406" y="276"/>
                  </a:cubicBezTo>
                  <a:cubicBezTo>
                    <a:pt x="2406" y="276"/>
                    <a:pt x="2381" y="251"/>
                    <a:pt x="2356" y="251"/>
                  </a:cubicBezTo>
                  <a:cubicBezTo>
                    <a:pt x="2331" y="226"/>
                    <a:pt x="2331" y="226"/>
                    <a:pt x="2331" y="226"/>
                  </a:cubicBezTo>
                  <a:cubicBezTo>
                    <a:pt x="2306" y="226"/>
                    <a:pt x="2281" y="201"/>
                    <a:pt x="2281" y="201"/>
                  </a:cubicBezTo>
                  <a:cubicBezTo>
                    <a:pt x="2256" y="176"/>
                    <a:pt x="2231" y="176"/>
                    <a:pt x="2206" y="151"/>
                  </a:cubicBezTo>
                  <a:cubicBezTo>
                    <a:pt x="2181" y="151"/>
                    <a:pt x="2156" y="151"/>
                    <a:pt x="2131" y="126"/>
                  </a:cubicBezTo>
                  <a:cubicBezTo>
                    <a:pt x="2106" y="126"/>
                    <a:pt x="2081" y="101"/>
                    <a:pt x="2055" y="101"/>
                  </a:cubicBezTo>
                  <a:cubicBezTo>
                    <a:pt x="2055" y="101"/>
                    <a:pt x="2030" y="76"/>
                    <a:pt x="2005" y="76"/>
                  </a:cubicBezTo>
                  <a:cubicBezTo>
                    <a:pt x="2005" y="76"/>
                    <a:pt x="1980" y="76"/>
                    <a:pt x="1980" y="76"/>
                  </a:cubicBezTo>
                  <a:cubicBezTo>
                    <a:pt x="1980" y="76"/>
                    <a:pt x="1980" y="76"/>
                    <a:pt x="1980" y="76"/>
                  </a:cubicBezTo>
                  <a:cubicBezTo>
                    <a:pt x="1955" y="76"/>
                    <a:pt x="1955" y="51"/>
                    <a:pt x="1930" y="51"/>
                  </a:cubicBezTo>
                  <a:cubicBezTo>
                    <a:pt x="1905" y="51"/>
                    <a:pt x="1880" y="51"/>
                    <a:pt x="1855" y="26"/>
                  </a:cubicBezTo>
                  <a:cubicBezTo>
                    <a:pt x="1830" y="26"/>
                    <a:pt x="1805" y="26"/>
                    <a:pt x="1780" y="26"/>
                  </a:cubicBezTo>
                  <a:cubicBezTo>
                    <a:pt x="1755" y="1"/>
                    <a:pt x="1730" y="1"/>
                    <a:pt x="1705" y="1"/>
                  </a:cubicBezTo>
                  <a:cubicBezTo>
                    <a:pt x="1705" y="1"/>
                    <a:pt x="1680" y="1"/>
                    <a:pt x="1654" y="1"/>
                  </a:cubicBezTo>
                  <a:cubicBezTo>
                    <a:pt x="1654" y="1"/>
                    <a:pt x="1654" y="1"/>
                    <a:pt x="1654" y="1"/>
                  </a:cubicBezTo>
                  <a:cubicBezTo>
                    <a:pt x="1654" y="1"/>
                    <a:pt x="1654" y="1"/>
                    <a:pt x="1629" y="1"/>
                  </a:cubicBezTo>
                  <a:cubicBezTo>
                    <a:pt x="1604" y="1"/>
                    <a:pt x="1579" y="1"/>
                    <a:pt x="1554" y="1"/>
                  </a:cubicBezTo>
                  <a:cubicBezTo>
                    <a:pt x="1529" y="1"/>
                    <a:pt x="1504" y="1"/>
                    <a:pt x="1479" y="1"/>
                  </a:cubicBezTo>
                  <a:cubicBezTo>
                    <a:pt x="1429" y="1"/>
                    <a:pt x="1404" y="1"/>
                    <a:pt x="1379" y="26"/>
                  </a:cubicBezTo>
                  <a:cubicBezTo>
                    <a:pt x="1379" y="26"/>
                    <a:pt x="1379" y="26"/>
                    <a:pt x="1379" y="26"/>
                  </a:cubicBezTo>
                  <a:cubicBezTo>
                    <a:pt x="1354" y="26"/>
                    <a:pt x="1354" y="26"/>
                    <a:pt x="1354" y="26"/>
                  </a:cubicBezTo>
                  <a:cubicBezTo>
                    <a:pt x="1329" y="26"/>
                    <a:pt x="1279" y="26"/>
                    <a:pt x="1253" y="51"/>
                  </a:cubicBezTo>
                  <a:cubicBezTo>
                    <a:pt x="1203" y="76"/>
                    <a:pt x="1153" y="76"/>
                    <a:pt x="1103" y="101"/>
                  </a:cubicBezTo>
                  <a:lnTo>
                    <a:pt x="0" y="753"/>
                  </a:lnTo>
                  <a:cubicBezTo>
                    <a:pt x="76" y="702"/>
                    <a:pt x="151" y="677"/>
                    <a:pt x="251" y="652"/>
                  </a:cubicBezTo>
                  <a:cubicBezTo>
                    <a:pt x="251" y="652"/>
                    <a:pt x="251" y="652"/>
                    <a:pt x="251" y="652"/>
                  </a:cubicBezTo>
                  <a:cubicBezTo>
                    <a:pt x="351" y="652"/>
                    <a:pt x="426" y="627"/>
                    <a:pt x="527" y="652"/>
                  </a:cubicBezTo>
                  <a:cubicBezTo>
                    <a:pt x="552" y="652"/>
                    <a:pt x="552" y="652"/>
                    <a:pt x="552" y="652"/>
                  </a:cubicBezTo>
                  <a:cubicBezTo>
                    <a:pt x="652" y="652"/>
                    <a:pt x="752" y="677"/>
                    <a:pt x="852" y="727"/>
                  </a:cubicBezTo>
                  <a:cubicBezTo>
                    <a:pt x="852" y="727"/>
                    <a:pt x="878" y="727"/>
                    <a:pt x="878" y="727"/>
                  </a:cubicBezTo>
                  <a:cubicBezTo>
                    <a:pt x="978" y="753"/>
                    <a:pt x="1103" y="803"/>
                    <a:pt x="1203" y="878"/>
                  </a:cubicBezTo>
                  <a:cubicBezTo>
                    <a:pt x="1329" y="953"/>
                    <a:pt x="1454" y="1028"/>
                    <a:pt x="1554" y="1103"/>
                  </a:cubicBezTo>
                  <a:cubicBezTo>
                    <a:pt x="1554" y="1128"/>
                    <a:pt x="1554" y="1128"/>
                    <a:pt x="1554" y="1128"/>
                  </a:cubicBezTo>
                  <a:cubicBezTo>
                    <a:pt x="1680" y="1204"/>
                    <a:pt x="1780" y="1304"/>
                    <a:pt x="1880" y="1404"/>
                  </a:cubicBezTo>
                  <a:cubicBezTo>
                    <a:pt x="1880" y="1404"/>
                    <a:pt x="1880" y="1429"/>
                    <a:pt x="1880" y="1429"/>
                  </a:cubicBezTo>
                  <a:cubicBezTo>
                    <a:pt x="2081" y="1630"/>
                    <a:pt x="2256" y="1880"/>
                    <a:pt x="2406" y="2156"/>
                  </a:cubicBezTo>
                  <a:cubicBezTo>
                    <a:pt x="2431" y="2156"/>
                    <a:pt x="2431" y="2156"/>
                    <a:pt x="2431" y="2156"/>
                  </a:cubicBezTo>
                  <a:cubicBezTo>
                    <a:pt x="2507" y="2306"/>
                    <a:pt x="2582" y="2432"/>
                    <a:pt x="2632" y="2557"/>
                  </a:cubicBezTo>
                  <a:lnTo>
                    <a:pt x="2632" y="2557"/>
                  </a:lnTo>
                  <a:cubicBezTo>
                    <a:pt x="2682" y="2707"/>
                    <a:pt x="2732" y="2858"/>
                    <a:pt x="2782" y="2983"/>
                  </a:cubicBezTo>
                  <a:cubicBezTo>
                    <a:pt x="2782" y="2983"/>
                    <a:pt x="2782" y="2983"/>
                    <a:pt x="2782" y="2983"/>
                  </a:cubicBezTo>
                  <a:cubicBezTo>
                    <a:pt x="2832" y="3133"/>
                    <a:pt x="2857" y="3284"/>
                    <a:pt x="2883" y="3409"/>
                  </a:cubicBezTo>
                  <a:cubicBezTo>
                    <a:pt x="2883" y="3409"/>
                    <a:pt x="2883" y="3409"/>
                    <a:pt x="2883" y="3409"/>
                  </a:cubicBezTo>
                  <a:cubicBezTo>
                    <a:pt x="2908" y="3560"/>
                    <a:pt x="2908" y="3710"/>
                    <a:pt x="2908" y="3835"/>
                  </a:cubicBezTo>
                  <a:cubicBezTo>
                    <a:pt x="2908" y="3961"/>
                    <a:pt x="2908" y="4086"/>
                    <a:pt x="2883" y="4211"/>
                  </a:cubicBezTo>
                  <a:cubicBezTo>
                    <a:pt x="2883" y="4211"/>
                    <a:pt x="2883" y="4211"/>
                    <a:pt x="2883" y="4211"/>
                  </a:cubicBezTo>
                  <a:cubicBezTo>
                    <a:pt x="2857" y="4337"/>
                    <a:pt x="2832" y="4437"/>
                    <a:pt x="2782" y="4512"/>
                  </a:cubicBezTo>
                  <a:cubicBezTo>
                    <a:pt x="2782" y="4512"/>
                    <a:pt x="2782" y="4512"/>
                    <a:pt x="2782" y="4512"/>
                  </a:cubicBezTo>
                  <a:cubicBezTo>
                    <a:pt x="2757" y="4587"/>
                    <a:pt x="2707" y="4662"/>
                    <a:pt x="2657" y="4712"/>
                  </a:cubicBezTo>
                  <a:cubicBezTo>
                    <a:pt x="2632" y="4738"/>
                    <a:pt x="2632" y="4763"/>
                    <a:pt x="2607" y="4788"/>
                  </a:cubicBezTo>
                  <a:cubicBezTo>
                    <a:pt x="2557" y="4838"/>
                    <a:pt x="2482" y="4888"/>
                    <a:pt x="2431" y="4938"/>
                  </a:cubicBezTo>
                  <a:lnTo>
                    <a:pt x="3534" y="4286"/>
                  </a:lnTo>
                  <a:cubicBezTo>
                    <a:pt x="3609" y="4236"/>
                    <a:pt x="3660" y="4186"/>
                    <a:pt x="3735" y="4136"/>
                  </a:cubicBezTo>
                  <a:cubicBezTo>
                    <a:pt x="3735" y="4111"/>
                    <a:pt x="3760" y="4086"/>
                    <a:pt x="3760" y="4061"/>
                  </a:cubicBezTo>
                  <a:cubicBezTo>
                    <a:pt x="3785" y="4036"/>
                    <a:pt x="3810" y="4011"/>
                    <a:pt x="3835" y="3986"/>
                  </a:cubicBezTo>
                  <a:cubicBezTo>
                    <a:pt x="3860" y="3961"/>
                    <a:pt x="3885" y="3910"/>
                    <a:pt x="3910" y="3885"/>
                  </a:cubicBezTo>
                  <a:cubicBezTo>
                    <a:pt x="3910" y="3885"/>
                    <a:pt x="3910" y="3885"/>
                    <a:pt x="3910" y="3860"/>
                  </a:cubicBezTo>
                  <a:cubicBezTo>
                    <a:pt x="3910" y="3860"/>
                    <a:pt x="3910" y="3860"/>
                    <a:pt x="3910" y="3860"/>
                  </a:cubicBezTo>
                  <a:cubicBezTo>
                    <a:pt x="3910" y="3835"/>
                    <a:pt x="3935" y="3810"/>
                    <a:pt x="3935" y="3785"/>
                  </a:cubicBezTo>
                  <a:cubicBezTo>
                    <a:pt x="3960" y="3760"/>
                    <a:pt x="3960" y="3710"/>
                    <a:pt x="3960" y="3685"/>
                  </a:cubicBezTo>
                  <a:cubicBezTo>
                    <a:pt x="3985" y="3660"/>
                    <a:pt x="3985" y="3635"/>
                    <a:pt x="3985" y="3610"/>
                  </a:cubicBezTo>
                  <a:cubicBezTo>
                    <a:pt x="3985" y="3585"/>
                    <a:pt x="3985" y="3585"/>
                    <a:pt x="4010" y="3560"/>
                  </a:cubicBezTo>
                  <a:cubicBezTo>
                    <a:pt x="4010" y="3560"/>
                    <a:pt x="4010" y="3560"/>
                    <a:pt x="4010" y="3560"/>
                  </a:cubicBezTo>
                  <a:cubicBezTo>
                    <a:pt x="4010" y="3534"/>
                    <a:pt x="4010" y="3534"/>
                    <a:pt x="4010" y="3509"/>
                  </a:cubicBezTo>
                  <a:cubicBezTo>
                    <a:pt x="4010" y="3484"/>
                    <a:pt x="4010" y="3459"/>
                    <a:pt x="4010" y="3434"/>
                  </a:cubicBezTo>
                  <a:cubicBezTo>
                    <a:pt x="4035" y="3409"/>
                    <a:pt x="4035" y="3384"/>
                    <a:pt x="4035" y="3359"/>
                  </a:cubicBezTo>
                  <a:cubicBezTo>
                    <a:pt x="4035" y="3334"/>
                    <a:pt x="4035" y="3309"/>
                    <a:pt x="4035" y="3284"/>
                  </a:cubicBezTo>
                  <a:cubicBezTo>
                    <a:pt x="4035" y="3259"/>
                    <a:pt x="4035" y="3209"/>
                    <a:pt x="4035" y="3184"/>
                  </a:cubicBezTo>
                  <a:lnTo>
                    <a:pt x="4035" y="3184"/>
                  </a:lnTo>
                  <a:cubicBezTo>
                    <a:pt x="4035" y="3159"/>
                    <a:pt x="4035" y="3133"/>
                    <a:pt x="4035" y="3108"/>
                  </a:cubicBezTo>
                  <a:close/>
                </a:path>
              </a:pathLst>
            </a:custGeom>
            <a:solidFill>
              <a:srgbClr val="00000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gd89d9f6306_0_132"/>
            <p:cNvSpPr/>
            <p:nvPr/>
          </p:nvSpPr>
          <p:spPr>
            <a:xfrm>
              <a:off x="8278763" y="3775042"/>
              <a:ext cx="52365" cy="29765"/>
            </a:xfrm>
            <a:custGeom>
              <a:rect b="b" l="l" r="r" t="t"/>
              <a:pathLst>
                <a:path extrusionOk="0" h="727" w="1279">
                  <a:moveTo>
                    <a:pt x="0" y="727"/>
                  </a:moveTo>
                  <a:lnTo>
                    <a:pt x="1128" y="75"/>
                  </a:lnTo>
                  <a:cubicBezTo>
                    <a:pt x="1178" y="50"/>
                    <a:pt x="1228" y="25"/>
                    <a:pt x="1279" y="0"/>
                  </a:cubicBezTo>
                  <a:lnTo>
                    <a:pt x="176" y="652"/>
                  </a:lnTo>
                  <a:cubicBezTo>
                    <a:pt x="101" y="677"/>
                    <a:pt x="51" y="702"/>
                    <a:pt x="0" y="727"/>
                  </a:cubicBezTo>
                  <a:close/>
                </a:path>
              </a:pathLst>
            </a:custGeom>
            <a:solidFill>
              <a:srgbClr val="70797D"/>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gd89d9f6306_0_132"/>
            <p:cNvSpPr/>
            <p:nvPr/>
          </p:nvSpPr>
          <p:spPr>
            <a:xfrm>
              <a:off x="8285928" y="3773977"/>
              <a:ext cx="50318" cy="27759"/>
            </a:xfrm>
            <a:custGeom>
              <a:rect b="b" l="l" r="r" t="t"/>
              <a:pathLst>
                <a:path extrusionOk="0" h="678" w="1229">
                  <a:moveTo>
                    <a:pt x="1" y="678"/>
                  </a:moveTo>
                  <a:lnTo>
                    <a:pt x="1104" y="26"/>
                  </a:lnTo>
                  <a:cubicBezTo>
                    <a:pt x="1154" y="26"/>
                    <a:pt x="1179" y="1"/>
                    <a:pt x="1229" y="1"/>
                  </a:cubicBezTo>
                  <a:lnTo>
                    <a:pt x="101" y="653"/>
                  </a:lnTo>
                  <a:cubicBezTo>
                    <a:pt x="76" y="653"/>
                    <a:pt x="26" y="678"/>
                    <a:pt x="1" y="678"/>
                  </a:cubicBezTo>
                  <a:close/>
                </a:path>
              </a:pathLst>
            </a:custGeom>
            <a:solidFill>
              <a:srgbClr val="757D8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gd89d9f6306_0_132"/>
            <p:cNvSpPr/>
            <p:nvPr/>
          </p:nvSpPr>
          <p:spPr>
            <a:xfrm>
              <a:off x="8382388" y="3827366"/>
              <a:ext cx="81107" cy="175480"/>
            </a:xfrm>
            <a:custGeom>
              <a:rect b="b" l="l" r="r" t="t"/>
              <a:pathLst>
                <a:path extrusionOk="0" h="4286" w="1981">
                  <a:moveTo>
                    <a:pt x="1981" y="2256"/>
                  </a:moveTo>
                  <a:cubicBezTo>
                    <a:pt x="1981" y="2231"/>
                    <a:pt x="1956" y="2206"/>
                    <a:pt x="1956" y="2181"/>
                  </a:cubicBezTo>
                  <a:cubicBezTo>
                    <a:pt x="1956" y="2131"/>
                    <a:pt x="1956" y="2106"/>
                    <a:pt x="1956" y="2080"/>
                  </a:cubicBezTo>
                  <a:lnTo>
                    <a:pt x="1956" y="2055"/>
                  </a:lnTo>
                  <a:cubicBezTo>
                    <a:pt x="1956" y="2055"/>
                    <a:pt x="1956" y="2055"/>
                    <a:pt x="1956" y="2055"/>
                  </a:cubicBezTo>
                  <a:cubicBezTo>
                    <a:pt x="1956" y="2030"/>
                    <a:pt x="1956" y="2005"/>
                    <a:pt x="1956" y="1980"/>
                  </a:cubicBezTo>
                  <a:cubicBezTo>
                    <a:pt x="1931" y="1955"/>
                    <a:pt x="1931" y="1905"/>
                    <a:pt x="1931" y="1880"/>
                  </a:cubicBezTo>
                  <a:cubicBezTo>
                    <a:pt x="1931" y="1855"/>
                    <a:pt x="1931" y="1805"/>
                    <a:pt x="1905" y="1780"/>
                  </a:cubicBezTo>
                  <a:cubicBezTo>
                    <a:pt x="1905" y="1780"/>
                    <a:pt x="1905" y="1780"/>
                    <a:pt x="1905" y="1755"/>
                  </a:cubicBezTo>
                  <a:lnTo>
                    <a:pt x="1905" y="1755"/>
                  </a:lnTo>
                  <a:cubicBezTo>
                    <a:pt x="1905" y="1730"/>
                    <a:pt x="1905" y="1705"/>
                    <a:pt x="1905" y="1679"/>
                  </a:cubicBezTo>
                  <a:cubicBezTo>
                    <a:pt x="1880" y="1654"/>
                    <a:pt x="1880" y="1604"/>
                    <a:pt x="1880" y="1579"/>
                  </a:cubicBezTo>
                  <a:cubicBezTo>
                    <a:pt x="1855" y="1529"/>
                    <a:pt x="1855" y="1504"/>
                    <a:pt x="1830" y="1479"/>
                  </a:cubicBezTo>
                  <a:cubicBezTo>
                    <a:pt x="1830" y="1454"/>
                    <a:pt x="1830" y="1454"/>
                    <a:pt x="1830" y="1454"/>
                  </a:cubicBezTo>
                  <a:lnTo>
                    <a:pt x="1830" y="1454"/>
                  </a:lnTo>
                  <a:cubicBezTo>
                    <a:pt x="1830" y="1429"/>
                    <a:pt x="1830" y="1404"/>
                    <a:pt x="1805" y="1354"/>
                  </a:cubicBezTo>
                  <a:cubicBezTo>
                    <a:pt x="1805" y="1329"/>
                    <a:pt x="1780" y="1304"/>
                    <a:pt x="1780" y="1253"/>
                  </a:cubicBezTo>
                  <a:cubicBezTo>
                    <a:pt x="1780" y="1228"/>
                    <a:pt x="1755" y="1203"/>
                    <a:pt x="1755" y="1153"/>
                  </a:cubicBezTo>
                  <a:cubicBezTo>
                    <a:pt x="1755" y="1153"/>
                    <a:pt x="1730" y="1153"/>
                    <a:pt x="1730" y="1153"/>
                  </a:cubicBezTo>
                  <a:cubicBezTo>
                    <a:pt x="1730" y="1153"/>
                    <a:pt x="1730" y="1153"/>
                    <a:pt x="1730" y="1153"/>
                  </a:cubicBezTo>
                  <a:cubicBezTo>
                    <a:pt x="1730" y="1128"/>
                    <a:pt x="1730" y="1103"/>
                    <a:pt x="1705" y="1053"/>
                  </a:cubicBezTo>
                  <a:cubicBezTo>
                    <a:pt x="1705" y="1028"/>
                    <a:pt x="1680" y="1003"/>
                    <a:pt x="1680" y="978"/>
                  </a:cubicBezTo>
                  <a:cubicBezTo>
                    <a:pt x="1655" y="928"/>
                    <a:pt x="1655" y="903"/>
                    <a:pt x="1630" y="877"/>
                  </a:cubicBezTo>
                  <a:cubicBezTo>
                    <a:pt x="1630" y="877"/>
                    <a:pt x="1630" y="852"/>
                    <a:pt x="1630" y="852"/>
                  </a:cubicBezTo>
                  <a:lnTo>
                    <a:pt x="1605" y="827"/>
                  </a:lnTo>
                  <a:cubicBezTo>
                    <a:pt x="1605" y="827"/>
                    <a:pt x="1605" y="802"/>
                    <a:pt x="1580" y="777"/>
                  </a:cubicBezTo>
                  <a:cubicBezTo>
                    <a:pt x="1580" y="752"/>
                    <a:pt x="1555" y="702"/>
                    <a:pt x="1530" y="677"/>
                  </a:cubicBezTo>
                  <a:cubicBezTo>
                    <a:pt x="1530" y="652"/>
                    <a:pt x="1504" y="602"/>
                    <a:pt x="1479" y="552"/>
                  </a:cubicBezTo>
                  <a:cubicBezTo>
                    <a:pt x="1479" y="552"/>
                    <a:pt x="1479" y="552"/>
                    <a:pt x="1479" y="552"/>
                  </a:cubicBezTo>
                  <a:cubicBezTo>
                    <a:pt x="1479" y="552"/>
                    <a:pt x="1454" y="552"/>
                    <a:pt x="1454" y="527"/>
                  </a:cubicBezTo>
                  <a:cubicBezTo>
                    <a:pt x="1429" y="476"/>
                    <a:pt x="1404" y="426"/>
                    <a:pt x="1379" y="401"/>
                  </a:cubicBezTo>
                  <a:cubicBezTo>
                    <a:pt x="1379" y="376"/>
                    <a:pt x="1354" y="351"/>
                    <a:pt x="1329" y="326"/>
                  </a:cubicBezTo>
                  <a:cubicBezTo>
                    <a:pt x="1304" y="276"/>
                    <a:pt x="1279" y="251"/>
                    <a:pt x="1254" y="201"/>
                  </a:cubicBezTo>
                  <a:cubicBezTo>
                    <a:pt x="1254" y="176"/>
                    <a:pt x="1229" y="151"/>
                    <a:pt x="1204" y="126"/>
                  </a:cubicBezTo>
                  <a:cubicBezTo>
                    <a:pt x="1179" y="75"/>
                    <a:pt x="1154" y="25"/>
                    <a:pt x="1129" y="0"/>
                  </a:cubicBezTo>
                  <a:lnTo>
                    <a:pt x="1" y="652"/>
                  </a:lnTo>
                  <a:cubicBezTo>
                    <a:pt x="51" y="702"/>
                    <a:pt x="101" y="777"/>
                    <a:pt x="151" y="852"/>
                  </a:cubicBezTo>
                  <a:cubicBezTo>
                    <a:pt x="176" y="877"/>
                    <a:pt x="201" y="928"/>
                    <a:pt x="226" y="978"/>
                  </a:cubicBezTo>
                  <a:cubicBezTo>
                    <a:pt x="276" y="1053"/>
                    <a:pt x="301" y="1103"/>
                    <a:pt x="352" y="1178"/>
                  </a:cubicBezTo>
                  <a:cubicBezTo>
                    <a:pt x="352" y="1203"/>
                    <a:pt x="352" y="1203"/>
                    <a:pt x="352" y="1203"/>
                  </a:cubicBezTo>
                  <a:cubicBezTo>
                    <a:pt x="402" y="1304"/>
                    <a:pt x="452" y="1404"/>
                    <a:pt x="502" y="1479"/>
                  </a:cubicBezTo>
                  <a:cubicBezTo>
                    <a:pt x="502" y="1504"/>
                    <a:pt x="502" y="1504"/>
                    <a:pt x="502" y="1504"/>
                  </a:cubicBezTo>
                  <a:cubicBezTo>
                    <a:pt x="552" y="1604"/>
                    <a:pt x="577" y="1705"/>
                    <a:pt x="627" y="1805"/>
                  </a:cubicBezTo>
                  <a:cubicBezTo>
                    <a:pt x="627" y="1805"/>
                    <a:pt x="627" y="1805"/>
                    <a:pt x="627" y="1805"/>
                  </a:cubicBezTo>
                  <a:cubicBezTo>
                    <a:pt x="652" y="1905"/>
                    <a:pt x="702" y="2005"/>
                    <a:pt x="728" y="2106"/>
                  </a:cubicBezTo>
                  <a:lnTo>
                    <a:pt x="728" y="2106"/>
                  </a:lnTo>
                  <a:cubicBezTo>
                    <a:pt x="753" y="2206"/>
                    <a:pt x="778" y="2306"/>
                    <a:pt x="803" y="2406"/>
                  </a:cubicBezTo>
                  <a:lnTo>
                    <a:pt x="803" y="2406"/>
                  </a:lnTo>
                  <a:cubicBezTo>
                    <a:pt x="803" y="2507"/>
                    <a:pt x="828" y="2607"/>
                    <a:pt x="828" y="2707"/>
                  </a:cubicBezTo>
                  <a:cubicBezTo>
                    <a:pt x="828" y="2707"/>
                    <a:pt x="828" y="2707"/>
                    <a:pt x="828" y="2707"/>
                  </a:cubicBezTo>
                  <a:cubicBezTo>
                    <a:pt x="853" y="2807"/>
                    <a:pt x="853" y="2908"/>
                    <a:pt x="853" y="3008"/>
                  </a:cubicBezTo>
                  <a:cubicBezTo>
                    <a:pt x="853" y="3158"/>
                    <a:pt x="828" y="3309"/>
                    <a:pt x="803" y="3434"/>
                  </a:cubicBezTo>
                  <a:cubicBezTo>
                    <a:pt x="803" y="3434"/>
                    <a:pt x="803" y="3434"/>
                    <a:pt x="803" y="3434"/>
                  </a:cubicBezTo>
                  <a:cubicBezTo>
                    <a:pt x="778" y="3584"/>
                    <a:pt x="753" y="3684"/>
                    <a:pt x="702" y="3785"/>
                  </a:cubicBezTo>
                  <a:cubicBezTo>
                    <a:pt x="702" y="3785"/>
                    <a:pt x="702" y="3785"/>
                    <a:pt x="702" y="3810"/>
                  </a:cubicBezTo>
                  <a:cubicBezTo>
                    <a:pt x="652" y="3885"/>
                    <a:pt x="602" y="3960"/>
                    <a:pt x="552" y="4035"/>
                  </a:cubicBezTo>
                  <a:cubicBezTo>
                    <a:pt x="527" y="4060"/>
                    <a:pt x="502" y="4085"/>
                    <a:pt x="502" y="4085"/>
                  </a:cubicBezTo>
                  <a:cubicBezTo>
                    <a:pt x="427" y="4161"/>
                    <a:pt x="352" y="4236"/>
                    <a:pt x="276" y="4286"/>
                  </a:cubicBezTo>
                  <a:lnTo>
                    <a:pt x="1404" y="3634"/>
                  </a:lnTo>
                  <a:cubicBezTo>
                    <a:pt x="1479" y="3584"/>
                    <a:pt x="1555" y="3509"/>
                    <a:pt x="1605" y="3459"/>
                  </a:cubicBezTo>
                  <a:cubicBezTo>
                    <a:pt x="1630" y="3434"/>
                    <a:pt x="1655" y="3409"/>
                    <a:pt x="1655" y="3384"/>
                  </a:cubicBezTo>
                  <a:cubicBezTo>
                    <a:pt x="1680" y="3359"/>
                    <a:pt x="1705" y="3334"/>
                    <a:pt x="1730" y="3283"/>
                  </a:cubicBezTo>
                  <a:cubicBezTo>
                    <a:pt x="1755" y="3258"/>
                    <a:pt x="1780" y="3208"/>
                    <a:pt x="1805" y="3158"/>
                  </a:cubicBezTo>
                  <a:cubicBezTo>
                    <a:pt x="1805" y="3158"/>
                    <a:pt x="1805" y="3158"/>
                    <a:pt x="1805" y="3158"/>
                  </a:cubicBezTo>
                  <a:cubicBezTo>
                    <a:pt x="1805" y="3158"/>
                    <a:pt x="1805" y="3158"/>
                    <a:pt x="1805" y="3133"/>
                  </a:cubicBezTo>
                  <a:cubicBezTo>
                    <a:pt x="1830" y="3108"/>
                    <a:pt x="1855" y="3083"/>
                    <a:pt x="1855" y="3033"/>
                  </a:cubicBezTo>
                  <a:cubicBezTo>
                    <a:pt x="1880" y="3008"/>
                    <a:pt x="1880" y="2983"/>
                    <a:pt x="1905" y="2933"/>
                  </a:cubicBezTo>
                  <a:cubicBezTo>
                    <a:pt x="1905" y="2908"/>
                    <a:pt x="1905" y="2882"/>
                    <a:pt x="1931" y="2832"/>
                  </a:cubicBezTo>
                  <a:cubicBezTo>
                    <a:pt x="1931" y="2832"/>
                    <a:pt x="1931" y="2807"/>
                    <a:pt x="1931" y="2807"/>
                  </a:cubicBezTo>
                  <a:cubicBezTo>
                    <a:pt x="1931" y="2782"/>
                    <a:pt x="1931" y="2782"/>
                    <a:pt x="1931" y="2782"/>
                  </a:cubicBezTo>
                  <a:cubicBezTo>
                    <a:pt x="1931" y="2757"/>
                    <a:pt x="1931" y="2757"/>
                    <a:pt x="1931" y="2732"/>
                  </a:cubicBezTo>
                  <a:cubicBezTo>
                    <a:pt x="1956" y="2707"/>
                    <a:pt x="1956" y="2682"/>
                    <a:pt x="1956" y="2657"/>
                  </a:cubicBezTo>
                  <a:cubicBezTo>
                    <a:pt x="1956" y="2607"/>
                    <a:pt x="1956" y="2582"/>
                    <a:pt x="1956" y="2557"/>
                  </a:cubicBezTo>
                  <a:cubicBezTo>
                    <a:pt x="1956" y="2532"/>
                    <a:pt x="1956" y="2481"/>
                    <a:pt x="1981" y="2456"/>
                  </a:cubicBezTo>
                  <a:cubicBezTo>
                    <a:pt x="1981" y="2431"/>
                    <a:pt x="1981" y="2406"/>
                    <a:pt x="1981" y="2356"/>
                  </a:cubicBezTo>
                  <a:lnTo>
                    <a:pt x="1981" y="2356"/>
                  </a:lnTo>
                  <a:cubicBezTo>
                    <a:pt x="1981" y="2331"/>
                    <a:pt x="1981" y="2306"/>
                    <a:pt x="1981" y="2256"/>
                  </a:cubicBezTo>
                  <a:close/>
                </a:path>
              </a:pathLst>
            </a:custGeom>
            <a:solidFill>
              <a:srgbClr val="D9D9D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gd89d9f6306_0_132"/>
            <p:cNvSpPr/>
            <p:nvPr/>
          </p:nvSpPr>
          <p:spPr>
            <a:xfrm>
              <a:off x="8255140" y="3394320"/>
              <a:ext cx="162173" cy="628058"/>
            </a:xfrm>
            <a:custGeom>
              <a:rect b="b" l="l" r="r" t="t"/>
              <a:pathLst>
                <a:path extrusionOk="0" h="15340" w="3961">
                  <a:moveTo>
                    <a:pt x="3134" y="1304"/>
                  </a:moveTo>
                  <a:lnTo>
                    <a:pt x="3109" y="11229"/>
                  </a:lnTo>
                  <a:cubicBezTo>
                    <a:pt x="3635" y="11931"/>
                    <a:pt x="3961" y="12808"/>
                    <a:pt x="3961" y="13585"/>
                  </a:cubicBezTo>
                  <a:cubicBezTo>
                    <a:pt x="3961" y="14838"/>
                    <a:pt x="3059" y="15339"/>
                    <a:pt x="1981" y="14713"/>
                  </a:cubicBezTo>
                  <a:cubicBezTo>
                    <a:pt x="878" y="14086"/>
                    <a:pt x="1" y="12557"/>
                    <a:pt x="1" y="11304"/>
                  </a:cubicBezTo>
                  <a:cubicBezTo>
                    <a:pt x="1" y="10527"/>
                    <a:pt x="352" y="10026"/>
                    <a:pt x="853" y="9926"/>
                  </a:cubicBezTo>
                  <a:lnTo>
                    <a:pt x="878" y="1"/>
                  </a:lnTo>
                  <a:close/>
                </a:path>
              </a:pathLst>
            </a:custGeom>
            <a:solidFill>
              <a:srgbClr val="E5F0FE"/>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gd89d9f6306_0_132"/>
            <p:cNvSpPr/>
            <p:nvPr/>
          </p:nvSpPr>
          <p:spPr>
            <a:xfrm>
              <a:off x="8382388" y="3421015"/>
              <a:ext cx="46224" cy="433049"/>
            </a:xfrm>
            <a:custGeom>
              <a:rect b="b" l="l" r="r" t="t"/>
              <a:pathLst>
                <a:path extrusionOk="0" h="10577" w="1129">
                  <a:moveTo>
                    <a:pt x="26" y="652"/>
                  </a:moveTo>
                  <a:lnTo>
                    <a:pt x="1129" y="0"/>
                  </a:lnTo>
                  <a:lnTo>
                    <a:pt x="1129" y="9925"/>
                  </a:lnTo>
                  <a:lnTo>
                    <a:pt x="1" y="10577"/>
                  </a:lnTo>
                  <a:close/>
                </a:path>
              </a:pathLst>
            </a:custGeom>
            <a:solidFill>
              <a:srgbClr val="BFD6FF"/>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gd89d9f6306_0_132"/>
            <p:cNvSpPr/>
            <p:nvPr/>
          </p:nvSpPr>
          <p:spPr>
            <a:xfrm>
              <a:off x="8291087" y="3367667"/>
              <a:ext cx="137526" cy="80084"/>
            </a:xfrm>
            <a:custGeom>
              <a:rect b="b" l="l" r="r" t="t"/>
              <a:pathLst>
                <a:path extrusionOk="0" h="1956" w="3359">
                  <a:moveTo>
                    <a:pt x="0" y="652"/>
                  </a:moveTo>
                  <a:lnTo>
                    <a:pt x="1103" y="0"/>
                  </a:lnTo>
                  <a:lnTo>
                    <a:pt x="3359" y="1303"/>
                  </a:lnTo>
                  <a:lnTo>
                    <a:pt x="2256" y="1955"/>
                  </a:lnTo>
                  <a:close/>
                </a:path>
              </a:pathLst>
            </a:custGeom>
            <a:solidFill>
              <a:srgbClr val="BAC8D0"/>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gd89d9f6306_0_132"/>
            <p:cNvSpPr/>
            <p:nvPr/>
          </p:nvSpPr>
          <p:spPr>
            <a:xfrm>
              <a:off x="5772987" y="2050106"/>
              <a:ext cx="2773650" cy="1604905"/>
            </a:xfrm>
            <a:custGeom>
              <a:rect b="b" l="l" r="r" t="t"/>
              <a:pathLst>
                <a:path extrusionOk="0" h="39199" w="67745">
                  <a:moveTo>
                    <a:pt x="66717" y="27043"/>
                  </a:moveTo>
                  <a:cubicBezTo>
                    <a:pt x="67745" y="27620"/>
                    <a:pt x="67745" y="28597"/>
                    <a:pt x="66717" y="29199"/>
                  </a:cubicBezTo>
                  <a:lnTo>
                    <a:pt x="50527" y="38597"/>
                  </a:lnTo>
                  <a:cubicBezTo>
                    <a:pt x="49499" y="39199"/>
                    <a:pt x="47845" y="39199"/>
                    <a:pt x="46817" y="38597"/>
                  </a:cubicBezTo>
                  <a:lnTo>
                    <a:pt x="1028" y="12156"/>
                  </a:lnTo>
                  <a:cubicBezTo>
                    <a:pt x="0" y="11580"/>
                    <a:pt x="0" y="10602"/>
                    <a:pt x="1028" y="10001"/>
                  </a:cubicBezTo>
                  <a:lnTo>
                    <a:pt x="17193" y="602"/>
                  </a:lnTo>
                  <a:cubicBezTo>
                    <a:pt x="18221" y="1"/>
                    <a:pt x="19900" y="1"/>
                    <a:pt x="20927" y="602"/>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gd89d9f6306_0_132"/>
            <p:cNvSpPr/>
            <p:nvPr/>
          </p:nvSpPr>
          <p:spPr>
            <a:xfrm>
              <a:off x="5782199" y="2503663"/>
              <a:ext cx="2754202" cy="1310406"/>
            </a:xfrm>
            <a:custGeom>
              <a:rect b="b" l="l" r="r" t="t"/>
              <a:pathLst>
                <a:path extrusionOk="0" h="32006" w="67270">
                  <a:moveTo>
                    <a:pt x="67244" y="17118"/>
                  </a:moveTo>
                  <a:cubicBezTo>
                    <a:pt x="67244" y="17143"/>
                    <a:pt x="67244" y="17168"/>
                    <a:pt x="67244" y="17193"/>
                  </a:cubicBezTo>
                  <a:cubicBezTo>
                    <a:pt x="67244" y="17218"/>
                    <a:pt x="67219" y="17243"/>
                    <a:pt x="67219" y="17269"/>
                  </a:cubicBezTo>
                  <a:cubicBezTo>
                    <a:pt x="67219" y="17294"/>
                    <a:pt x="67219" y="17319"/>
                    <a:pt x="67194" y="17344"/>
                  </a:cubicBezTo>
                  <a:cubicBezTo>
                    <a:pt x="67194" y="17369"/>
                    <a:pt x="67194" y="17394"/>
                    <a:pt x="67169" y="17419"/>
                  </a:cubicBezTo>
                  <a:cubicBezTo>
                    <a:pt x="67169" y="17444"/>
                    <a:pt x="67144" y="17469"/>
                    <a:pt x="67144" y="17494"/>
                  </a:cubicBezTo>
                  <a:cubicBezTo>
                    <a:pt x="67119" y="17519"/>
                    <a:pt x="67119" y="17544"/>
                    <a:pt x="67094" y="17544"/>
                  </a:cubicBezTo>
                  <a:cubicBezTo>
                    <a:pt x="67094" y="17594"/>
                    <a:pt x="67069" y="17619"/>
                    <a:pt x="67044" y="17644"/>
                  </a:cubicBezTo>
                  <a:cubicBezTo>
                    <a:pt x="67019" y="17670"/>
                    <a:pt x="67019" y="17670"/>
                    <a:pt x="66993" y="17695"/>
                  </a:cubicBezTo>
                  <a:cubicBezTo>
                    <a:pt x="66968" y="17745"/>
                    <a:pt x="66918" y="17770"/>
                    <a:pt x="66893" y="17820"/>
                  </a:cubicBezTo>
                  <a:cubicBezTo>
                    <a:pt x="66868" y="17845"/>
                    <a:pt x="66868" y="17845"/>
                    <a:pt x="66843" y="17870"/>
                  </a:cubicBezTo>
                  <a:cubicBezTo>
                    <a:pt x="66818" y="17895"/>
                    <a:pt x="66793" y="17895"/>
                    <a:pt x="66768" y="17920"/>
                  </a:cubicBezTo>
                  <a:cubicBezTo>
                    <a:pt x="66743" y="17945"/>
                    <a:pt x="66718" y="17970"/>
                    <a:pt x="66693" y="17995"/>
                  </a:cubicBezTo>
                  <a:cubicBezTo>
                    <a:pt x="66668" y="18020"/>
                    <a:pt x="66618" y="18020"/>
                    <a:pt x="66592" y="18045"/>
                  </a:cubicBezTo>
                  <a:cubicBezTo>
                    <a:pt x="66567" y="18071"/>
                    <a:pt x="66517" y="18096"/>
                    <a:pt x="66492" y="18121"/>
                  </a:cubicBezTo>
                  <a:lnTo>
                    <a:pt x="50302" y="27519"/>
                  </a:lnTo>
                  <a:cubicBezTo>
                    <a:pt x="50201" y="27594"/>
                    <a:pt x="50076" y="27645"/>
                    <a:pt x="49951" y="27695"/>
                  </a:cubicBezTo>
                  <a:cubicBezTo>
                    <a:pt x="49901" y="27720"/>
                    <a:pt x="49876" y="27720"/>
                    <a:pt x="49850" y="27720"/>
                  </a:cubicBezTo>
                  <a:cubicBezTo>
                    <a:pt x="49750" y="27770"/>
                    <a:pt x="49675" y="27795"/>
                    <a:pt x="49600" y="27820"/>
                  </a:cubicBezTo>
                  <a:cubicBezTo>
                    <a:pt x="49500" y="27820"/>
                    <a:pt x="49424" y="27845"/>
                    <a:pt x="49324" y="27870"/>
                  </a:cubicBezTo>
                  <a:cubicBezTo>
                    <a:pt x="49224" y="27895"/>
                    <a:pt x="49124" y="27920"/>
                    <a:pt x="48998" y="27920"/>
                  </a:cubicBezTo>
                  <a:cubicBezTo>
                    <a:pt x="48973" y="27920"/>
                    <a:pt x="48948" y="27945"/>
                    <a:pt x="48923" y="27945"/>
                  </a:cubicBezTo>
                  <a:cubicBezTo>
                    <a:pt x="48773" y="27945"/>
                    <a:pt x="48647" y="27970"/>
                    <a:pt x="48497" y="27970"/>
                  </a:cubicBezTo>
                  <a:cubicBezTo>
                    <a:pt x="48472" y="27970"/>
                    <a:pt x="48447" y="27970"/>
                    <a:pt x="48422" y="27970"/>
                  </a:cubicBezTo>
                  <a:cubicBezTo>
                    <a:pt x="48272" y="27970"/>
                    <a:pt x="48121" y="27945"/>
                    <a:pt x="47971" y="27945"/>
                  </a:cubicBezTo>
                  <a:cubicBezTo>
                    <a:pt x="47971" y="27945"/>
                    <a:pt x="47946" y="27945"/>
                    <a:pt x="47921" y="27945"/>
                  </a:cubicBezTo>
                  <a:cubicBezTo>
                    <a:pt x="47770" y="27920"/>
                    <a:pt x="47620" y="27895"/>
                    <a:pt x="47495" y="27870"/>
                  </a:cubicBezTo>
                  <a:cubicBezTo>
                    <a:pt x="47470" y="27845"/>
                    <a:pt x="47444" y="27845"/>
                    <a:pt x="47419" y="27845"/>
                  </a:cubicBezTo>
                  <a:cubicBezTo>
                    <a:pt x="47294" y="27820"/>
                    <a:pt x="47169" y="27770"/>
                    <a:pt x="47043" y="27720"/>
                  </a:cubicBezTo>
                  <a:cubicBezTo>
                    <a:pt x="47043" y="27720"/>
                    <a:pt x="47018" y="27720"/>
                    <a:pt x="46993" y="27720"/>
                  </a:cubicBezTo>
                  <a:cubicBezTo>
                    <a:pt x="46843" y="27645"/>
                    <a:pt x="46718" y="27594"/>
                    <a:pt x="46592" y="27519"/>
                  </a:cubicBezTo>
                  <a:lnTo>
                    <a:pt x="803" y="1078"/>
                  </a:lnTo>
                  <a:cubicBezTo>
                    <a:pt x="276" y="777"/>
                    <a:pt x="26" y="401"/>
                    <a:pt x="26" y="0"/>
                  </a:cubicBezTo>
                  <a:lnTo>
                    <a:pt x="1" y="4035"/>
                  </a:lnTo>
                  <a:cubicBezTo>
                    <a:pt x="1" y="4436"/>
                    <a:pt x="276" y="4812"/>
                    <a:pt x="778" y="5113"/>
                  </a:cubicBezTo>
                  <a:lnTo>
                    <a:pt x="46567" y="31554"/>
                  </a:lnTo>
                  <a:cubicBezTo>
                    <a:pt x="46693" y="31630"/>
                    <a:pt x="46818" y="31680"/>
                    <a:pt x="46943" y="31730"/>
                  </a:cubicBezTo>
                  <a:cubicBezTo>
                    <a:pt x="46943" y="31730"/>
                    <a:pt x="46968" y="31730"/>
                    <a:pt x="46968" y="31730"/>
                  </a:cubicBezTo>
                  <a:cubicBezTo>
                    <a:pt x="46993" y="31755"/>
                    <a:pt x="47018" y="31755"/>
                    <a:pt x="47043" y="31755"/>
                  </a:cubicBezTo>
                  <a:cubicBezTo>
                    <a:pt x="47119" y="31780"/>
                    <a:pt x="47194" y="31830"/>
                    <a:pt x="47269" y="31830"/>
                  </a:cubicBezTo>
                  <a:cubicBezTo>
                    <a:pt x="47319" y="31855"/>
                    <a:pt x="47344" y="31855"/>
                    <a:pt x="47394" y="31880"/>
                  </a:cubicBezTo>
                  <a:cubicBezTo>
                    <a:pt x="47419" y="31880"/>
                    <a:pt x="47444" y="31880"/>
                    <a:pt x="47470" y="31905"/>
                  </a:cubicBezTo>
                  <a:cubicBezTo>
                    <a:pt x="47495" y="31905"/>
                    <a:pt x="47520" y="31905"/>
                    <a:pt x="47545" y="31905"/>
                  </a:cubicBezTo>
                  <a:cubicBezTo>
                    <a:pt x="47620" y="31930"/>
                    <a:pt x="47720" y="31930"/>
                    <a:pt x="47795" y="31955"/>
                  </a:cubicBezTo>
                  <a:cubicBezTo>
                    <a:pt x="47820" y="31955"/>
                    <a:pt x="47871" y="31955"/>
                    <a:pt x="47896" y="31955"/>
                  </a:cubicBezTo>
                  <a:lnTo>
                    <a:pt x="47971" y="31980"/>
                  </a:lnTo>
                  <a:cubicBezTo>
                    <a:pt x="47996" y="31980"/>
                    <a:pt x="48021" y="31980"/>
                    <a:pt x="48046" y="31980"/>
                  </a:cubicBezTo>
                  <a:cubicBezTo>
                    <a:pt x="48146" y="31980"/>
                    <a:pt x="48221" y="32005"/>
                    <a:pt x="48322" y="32005"/>
                  </a:cubicBezTo>
                  <a:cubicBezTo>
                    <a:pt x="48347" y="32005"/>
                    <a:pt x="48372" y="32005"/>
                    <a:pt x="48397" y="32005"/>
                  </a:cubicBezTo>
                  <a:cubicBezTo>
                    <a:pt x="48422" y="32005"/>
                    <a:pt x="48447" y="32005"/>
                    <a:pt x="48472" y="32005"/>
                  </a:cubicBezTo>
                  <a:cubicBezTo>
                    <a:pt x="48497" y="32005"/>
                    <a:pt x="48547" y="32005"/>
                    <a:pt x="48572" y="32005"/>
                  </a:cubicBezTo>
                  <a:cubicBezTo>
                    <a:pt x="48673" y="31980"/>
                    <a:pt x="48773" y="31980"/>
                    <a:pt x="48873" y="31980"/>
                  </a:cubicBezTo>
                  <a:cubicBezTo>
                    <a:pt x="48898" y="31980"/>
                    <a:pt x="48898" y="31980"/>
                    <a:pt x="48898" y="31980"/>
                  </a:cubicBezTo>
                  <a:cubicBezTo>
                    <a:pt x="48948" y="31980"/>
                    <a:pt x="48973" y="31955"/>
                    <a:pt x="48998" y="31955"/>
                  </a:cubicBezTo>
                  <a:cubicBezTo>
                    <a:pt x="49074" y="31955"/>
                    <a:pt x="49149" y="31930"/>
                    <a:pt x="49224" y="31930"/>
                  </a:cubicBezTo>
                  <a:cubicBezTo>
                    <a:pt x="49249" y="31930"/>
                    <a:pt x="49274" y="31905"/>
                    <a:pt x="49299" y="31905"/>
                  </a:cubicBezTo>
                  <a:cubicBezTo>
                    <a:pt x="49399" y="31880"/>
                    <a:pt x="49475" y="31855"/>
                    <a:pt x="49575" y="31830"/>
                  </a:cubicBezTo>
                  <a:cubicBezTo>
                    <a:pt x="49625" y="31830"/>
                    <a:pt x="49675" y="31830"/>
                    <a:pt x="49700" y="31805"/>
                  </a:cubicBezTo>
                  <a:cubicBezTo>
                    <a:pt x="49750" y="31805"/>
                    <a:pt x="49775" y="31780"/>
                    <a:pt x="49825" y="31755"/>
                  </a:cubicBezTo>
                  <a:cubicBezTo>
                    <a:pt x="49850" y="31755"/>
                    <a:pt x="49876" y="31730"/>
                    <a:pt x="49926" y="31730"/>
                  </a:cubicBezTo>
                  <a:cubicBezTo>
                    <a:pt x="50051" y="31680"/>
                    <a:pt x="50176" y="31630"/>
                    <a:pt x="50277" y="31554"/>
                  </a:cubicBezTo>
                  <a:lnTo>
                    <a:pt x="66467" y="22156"/>
                  </a:lnTo>
                  <a:cubicBezTo>
                    <a:pt x="66492" y="22131"/>
                    <a:pt x="66492" y="22131"/>
                    <a:pt x="66492" y="22131"/>
                  </a:cubicBezTo>
                  <a:cubicBezTo>
                    <a:pt x="66517" y="22106"/>
                    <a:pt x="66542" y="22106"/>
                    <a:pt x="66567" y="22081"/>
                  </a:cubicBezTo>
                  <a:cubicBezTo>
                    <a:pt x="66592" y="22056"/>
                    <a:pt x="66643" y="22030"/>
                    <a:pt x="66668" y="22030"/>
                  </a:cubicBezTo>
                  <a:cubicBezTo>
                    <a:pt x="66693" y="22005"/>
                    <a:pt x="66718" y="21980"/>
                    <a:pt x="66743" y="21955"/>
                  </a:cubicBezTo>
                  <a:cubicBezTo>
                    <a:pt x="66768" y="21930"/>
                    <a:pt x="66793" y="21905"/>
                    <a:pt x="66818" y="21905"/>
                  </a:cubicBezTo>
                  <a:cubicBezTo>
                    <a:pt x="66818" y="21880"/>
                    <a:pt x="66843" y="21880"/>
                    <a:pt x="66843" y="21880"/>
                  </a:cubicBezTo>
                  <a:cubicBezTo>
                    <a:pt x="66843" y="21880"/>
                    <a:pt x="66843" y="21855"/>
                    <a:pt x="66868" y="21855"/>
                  </a:cubicBezTo>
                  <a:cubicBezTo>
                    <a:pt x="66893" y="21805"/>
                    <a:pt x="66943" y="21780"/>
                    <a:pt x="66968" y="21730"/>
                  </a:cubicBezTo>
                  <a:cubicBezTo>
                    <a:pt x="66993" y="21730"/>
                    <a:pt x="66993" y="21705"/>
                    <a:pt x="66993" y="21705"/>
                  </a:cubicBezTo>
                  <a:cubicBezTo>
                    <a:pt x="67019" y="21705"/>
                    <a:pt x="67019" y="21680"/>
                    <a:pt x="67019" y="21680"/>
                  </a:cubicBezTo>
                  <a:cubicBezTo>
                    <a:pt x="67044" y="21655"/>
                    <a:pt x="67069" y="21629"/>
                    <a:pt x="67069" y="21579"/>
                  </a:cubicBezTo>
                  <a:cubicBezTo>
                    <a:pt x="67094" y="21579"/>
                    <a:pt x="67094" y="21554"/>
                    <a:pt x="67119" y="21554"/>
                  </a:cubicBezTo>
                  <a:cubicBezTo>
                    <a:pt x="67119" y="21529"/>
                    <a:pt x="67119" y="21529"/>
                    <a:pt x="67119" y="21529"/>
                  </a:cubicBezTo>
                  <a:cubicBezTo>
                    <a:pt x="67119" y="21504"/>
                    <a:pt x="67144" y="21479"/>
                    <a:pt x="67144" y="21454"/>
                  </a:cubicBezTo>
                  <a:cubicBezTo>
                    <a:pt x="67169" y="21429"/>
                    <a:pt x="67169" y="21404"/>
                    <a:pt x="67169" y="21404"/>
                  </a:cubicBezTo>
                  <a:cubicBezTo>
                    <a:pt x="67169" y="21404"/>
                    <a:pt x="67169" y="21379"/>
                    <a:pt x="67194" y="21379"/>
                  </a:cubicBezTo>
                  <a:cubicBezTo>
                    <a:pt x="67194" y="21354"/>
                    <a:pt x="67194" y="21329"/>
                    <a:pt x="67194" y="21304"/>
                  </a:cubicBezTo>
                  <a:cubicBezTo>
                    <a:pt x="67219" y="21279"/>
                    <a:pt x="67219" y="21279"/>
                    <a:pt x="67219" y="21254"/>
                  </a:cubicBezTo>
                  <a:cubicBezTo>
                    <a:pt x="67219" y="21254"/>
                    <a:pt x="67219" y="21228"/>
                    <a:pt x="67219" y="21228"/>
                  </a:cubicBezTo>
                  <a:cubicBezTo>
                    <a:pt x="67219" y="21203"/>
                    <a:pt x="67219" y="21178"/>
                    <a:pt x="67219" y="21153"/>
                  </a:cubicBezTo>
                  <a:cubicBezTo>
                    <a:pt x="67244" y="21128"/>
                    <a:pt x="67244" y="21529"/>
                    <a:pt x="67244" y="21529"/>
                  </a:cubicBezTo>
                  <a:cubicBezTo>
                    <a:pt x="67244" y="21504"/>
                    <a:pt x="67244" y="21504"/>
                    <a:pt x="67244" y="21504"/>
                  </a:cubicBezTo>
                  <a:lnTo>
                    <a:pt x="67269" y="17043"/>
                  </a:lnTo>
                  <a:cubicBezTo>
                    <a:pt x="67269" y="17068"/>
                    <a:pt x="67244" y="17093"/>
                    <a:pt x="67244" y="17118"/>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gd89d9f6306_0_132"/>
            <p:cNvSpPr/>
            <p:nvPr/>
          </p:nvSpPr>
          <p:spPr>
            <a:xfrm>
              <a:off x="7762607" y="3201401"/>
              <a:ext cx="773772" cy="612664"/>
            </a:xfrm>
            <a:custGeom>
              <a:rect b="b" l="l" r="r" t="t"/>
              <a:pathLst>
                <a:path extrusionOk="0" h="14964" w="18899">
                  <a:moveTo>
                    <a:pt x="18873" y="151"/>
                  </a:moveTo>
                  <a:cubicBezTo>
                    <a:pt x="18873" y="176"/>
                    <a:pt x="18848" y="201"/>
                    <a:pt x="18848" y="227"/>
                  </a:cubicBezTo>
                  <a:cubicBezTo>
                    <a:pt x="18848" y="252"/>
                    <a:pt x="18848" y="277"/>
                    <a:pt x="18823" y="302"/>
                  </a:cubicBezTo>
                  <a:cubicBezTo>
                    <a:pt x="18823" y="327"/>
                    <a:pt x="18823" y="352"/>
                    <a:pt x="18798" y="377"/>
                  </a:cubicBezTo>
                  <a:cubicBezTo>
                    <a:pt x="18798" y="402"/>
                    <a:pt x="18773" y="427"/>
                    <a:pt x="18773" y="452"/>
                  </a:cubicBezTo>
                  <a:cubicBezTo>
                    <a:pt x="18748" y="477"/>
                    <a:pt x="18748" y="502"/>
                    <a:pt x="18723" y="502"/>
                  </a:cubicBezTo>
                  <a:cubicBezTo>
                    <a:pt x="18723" y="552"/>
                    <a:pt x="18698" y="577"/>
                    <a:pt x="18673" y="602"/>
                  </a:cubicBezTo>
                  <a:cubicBezTo>
                    <a:pt x="18648" y="628"/>
                    <a:pt x="18648" y="628"/>
                    <a:pt x="18622" y="653"/>
                  </a:cubicBezTo>
                  <a:cubicBezTo>
                    <a:pt x="18597" y="703"/>
                    <a:pt x="18547" y="728"/>
                    <a:pt x="18522" y="778"/>
                  </a:cubicBezTo>
                  <a:cubicBezTo>
                    <a:pt x="18497" y="803"/>
                    <a:pt x="18497" y="803"/>
                    <a:pt x="18472" y="828"/>
                  </a:cubicBezTo>
                  <a:cubicBezTo>
                    <a:pt x="18447" y="853"/>
                    <a:pt x="18422" y="853"/>
                    <a:pt x="18397" y="878"/>
                  </a:cubicBezTo>
                  <a:cubicBezTo>
                    <a:pt x="18372" y="903"/>
                    <a:pt x="18347" y="928"/>
                    <a:pt x="18322" y="953"/>
                  </a:cubicBezTo>
                  <a:cubicBezTo>
                    <a:pt x="18297" y="978"/>
                    <a:pt x="18247" y="978"/>
                    <a:pt x="18221" y="1003"/>
                  </a:cubicBezTo>
                  <a:cubicBezTo>
                    <a:pt x="18196" y="1029"/>
                    <a:pt x="18146" y="1054"/>
                    <a:pt x="18121" y="1079"/>
                  </a:cubicBezTo>
                  <a:lnTo>
                    <a:pt x="1931" y="10477"/>
                  </a:lnTo>
                  <a:cubicBezTo>
                    <a:pt x="1830" y="10552"/>
                    <a:pt x="1705" y="10603"/>
                    <a:pt x="1580" y="10653"/>
                  </a:cubicBezTo>
                  <a:cubicBezTo>
                    <a:pt x="1530" y="10653"/>
                    <a:pt x="1505" y="10678"/>
                    <a:pt x="1479" y="10678"/>
                  </a:cubicBezTo>
                  <a:cubicBezTo>
                    <a:pt x="1379" y="10728"/>
                    <a:pt x="1304" y="10753"/>
                    <a:pt x="1229" y="10778"/>
                  </a:cubicBezTo>
                  <a:cubicBezTo>
                    <a:pt x="1129" y="10778"/>
                    <a:pt x="1053" y="10803"/>
                    <a:pt x="953" y="10828"/>
                  </a:cubicBezTo>
                  <a:cubicBezTo>
                    <a:pt x="853" y="10853"/>
                    <a:pt x="753" y="10878"/>
                    <a:pt x="627" y="10878"/>
                  </a:cubicBezTo>
                  <a:cubicBezTo>
                    <a:pt x="602" y="10878"/>
                    <a:pt x="577" y="10903"/>
                    <a:pt x="552" y="10903"/>
                  </a:cubicBezTo>
                  <a:cubicBezTo>
                    <a:pt x="402" y="10903"/>
                    <a:pt x="276" y="10928"/>
                    <a:pt x="126" y="10928"/>
                  </a:cubicBezTo>
                  <a:cubicBezTo>
                    <a:pt x="101" y="10928"/>
                    <a:pt x="76" y="10928"/>
                    <a:pt x="51" y="10928"/>
                  </a:cubicBezTo>
                  <a:cubicBezTo>
                    <a:pt x="26" y="10928"/>
                    <a:pt x="26" y="10928"/>
                    <a:pt x="1" y="10928"/>
                  </a:cubicBezTo>
                  <a:lnTo>
                    <a:pt x="1" y="14963"/>
                  </a:lnTo>
                  <a:cubicBezTo>
                    <a:pt x="1" y="14963"/>
                    <a:pt x="26" y="14963"/>
                    <a:pt x="26" y="14963"/>
                  </a:cubicBezTo>
                  <a:cubicBezTo>
                    <a:pt x="51" y="14963"/>
                    <a:pt x="76" y="14963"/>
                    <a:pt x="101" y="14963"/>
                  </a:cubicBezTo>
                  <a:cubicBezTo>
                    <a:pt x="126" y="14963"/>
                    <a:pt x="176" y="14963"/>
                    <a:pt x="201" y="14963"/>
                  </a:cubicBezTo>
                  <a:cubicBezTo>
                    <a:pt x="302" y="14938"/>
                    <a:pt x="402" y="14938"/>
                    <a:pt x="502" y="14938"/>
                  </a:cubicBezTo>
                  <a:cubicBezTo>
                    <a:pt x="527" y="14938"/>
                    <a:pt x="527" y="14938"/>
                    <a:pt x="527" y="14938"/>
                  </a:cubicBezTo>
                  <a:cubicBezTo>
                    <a:pt x="577" y="14938"/>
                    <a:pt x="602" y="14913"/>
                    <a:pt x="627" y="14913"/>
                  </a:cubicBezTo>
                  <a:cubicBezTo>
                    <a:pt x="703" y="14913"/>
                    <a:pt x="778" y="14888"/>
                    <a:pt x="853" y="14888"/>
                  </a:cubicBezTo>
                  <a:cubicBezTo>
                    <a:pt x="878" y="14888"/>
                    <a:pt x="903" y="14863"/>
                    <a:pt x="928" y="14863"/>
                  </a:cubicBezTo>
                  <a:cubicBezTo>
                    <a:pt x="1028" y="14838"/>
                    <a:pt x="1104" y="14813"/>
                    <a:pt x="1204" y="14788"/>
                  </a:cubicBezTo>
                  <a:cubicBezTo>
                    <a:pt x="1254" y="14788"/>
                    <a:pt x="1304" y="14788"/>
                    <a:pt x="1329" y="14763"/>
                  </a:cubicBezTo>
                  <a:cubicBezTo>
                    <a:pt x="1379" y="14763"/>
                    <a:pt x="1404" y="14738"/>
                    <a:pt x="1454" y="14713"/>
                  </a:cubicBezTo>
                  <a:cubicBezTo>
                    <a:pt x="1479" y="14713"/>
                    <a:pt x="1505" y="14688"/>
                    <a:pt x="1555" y="14688"/>
                  </a:cubicBezTo>
                  <a:cubicBezTo>
                    <a:pt x="1680" y="14638"/>
                    <a:pt x="1805" y="14588"/>
                    <a:pt x="1906" y="14512"/>
                  </a:cubicBezTo>
                  <a:lnTo>
                    <a:pt x="18096" y="5114"/>
                  </a:lnTo>
                  <a:cubicBezTo>
                    <a:pt x="18121" y="5089"/>
                    <a:pt x="18121" y="5089"/>
                    <a:pt x="18121" y="5089"/>
                  </a:cubicBezTo>
                  <a:cubicBezTo>
                    <a:pt x="18146" y="5064"/>
                    <a:pt x="18171" y="5064"/>
                    <a:pt x="18196" y="5039"/>
                  </a:cubicBezTo>
                  <a:cubicBezTo>
                    <a:pt x="18221" y="5014"/>
                    <a:pt x="18272" y="4988"/>
                    <a:pt x="18297" y="4988"/>
                  </a:cubicBezTo>
                  <a:cubicBezTo>
                    <a:pt x="18322" y="4963"/>
                    <a:pt x="18347" y="4938"/>
                    <a:pt x="18372" y="4913"/>
                  </a:cubicBezTo>
                  <a:cubicBezTo>
                    <a:pt x="18397" y="4888"/>
                    <a:pt x="18422" y="4863"/>
                    <a:pt x="18447" y="4863"/>
                  </a:cubicBezTo>
                  <a:cubicBezTo>
                    <a:pt x="18447" y="4838"/>
                    <a:pt x="18472" y="4838"/>
                    <a:pt x="18472" y="4838"/>
                  </a:cubicBezTo>
                  <a:cubicBezTo>
                    <a:pt x="18472" y="4838"/>
                    <a:pt x="18472" y="4813"/>
                    <a:pt x="18497" y="4813"/>
                  </a:cubicBezTo>
                  <a:cubicBezTo>
                    <a:pt x="18522" y="4763"/>
                    <a:pt x="18572" y="4738"/>
                    <a:pt x="18597" y="4688"/>
                  </a:cubicBezTo>
                  <a:cubicBezTo>
                    <a:pt x="18622" y="4688"/>
                    <a:pt x="18622" y="4663"/>
                    <a:pt x="18622" y="4663"/>
                  </a:cubicBezTo>
                  <a:cubicBezTo>
                    <a:pt x="18648" y="4663"/>
                    <a:pt x="18648" y="4638"/>
                    <a:pt x="18648" y="4638"/>
                  </a:cubicBezTo>
                  <a:cubicBezTo>
                    <a:pt x="18673" y="4613"/>
                    <a:pt x="18698" y="4562"/>
                    <a:pt x="18698" y="4537"/>
                  </a:cubicBezTo>
                  <a:cubicBezTo>
                    <a:pt x="18723" y="4537"/>
                    <a:pt x="18723" y="4512"/>
                    <a:pt x="18748" y="4512"/>
                  </a:cubicBezTo>
                  <a:cubicBezTo>
                    <a:pt x="18748" y="4487"/>
                    <a:pt x="18748" y="4487"/>
                    <a:pt x="18748" y="4487"/>
                  </a:cubicBezTo>
                  <a:cubicBezTo>
                    <a:pt x="18748" y="4462"/>
                    <a:pt x="18773" y="4437"/>
                    <a:pt x="18773" y="4412"/>
                  </a:cubicBezTo>
                  <a:cubicBezTo>
                    <a:pt x="18798" y="4387"/>
                    <a:pt x="18798" y="4362"/>
                    <a:pt x="18798" y="4362"/>
                  </a:cubicBezTo>
                  <a:cubicBezTo>
                    <a:pt x="18798" y="4362"/>
                    <a:pt x="18798" y="4337"/>
                    <a:pt x="18823" y="4337"/>
                  </a:cubicBezTo>
                  <a:cubicBezTo>
                    <a:pt x="18823" y="4312"/>
                    <a:pt x="18823" y="4287"/>
                    <a:pt x="18823" y="4262"/>
                  </a:cubicBezTo>
                  <a:cubicBezTo>
                    <a:pt x="18848" y="4237"/>
                    <a:pt x="18848" y="4237"/>
                    <a:pt x="18848" y="4212"/>
                  </a:cubicBezTo>
                  <a:cubicBezTo>
                    <a:pt x="18848" y="4212"/>
                    <a:pt x="18848" y="4186"/>
                    <a:pt x="18848" y="4186"/>
                  </a:cubicBezTo>
                  <a:cubicBezTo>
                    <a:pt x="18848" y="4161"/>
                    <a:pt x="18848" y="4136"/>
                    <a:pt x="18848" y="4111"/>
                  </a:cubicBezTo>
                  <a:cubicBezTo>
                    <a:pt x="18873" y="4086"/>
                    <a:pt x="18873" y="4487"/>
                    <a:pt x="18873" y="4487"/>
                  </a:cubicBezTo>
                  <a:cubicBezTo>
                    <a:pt x="18873" y="4462"/>
                    <a:pt x="18873" y="4462"/>
                    <a:pt x="18873" y="4462"/>
                  </a:cubicBezTo>
                  <a:lnTo>
                    <a:pt x="18898" y="1"/>
                  </a:lnTo>
                  <a:cubicBezTo>
                    <a:pt x="18898" y="26"/>
                    <a:pt x="18873" y="51"/>
                    <a:pt x="18873" y="76"/>
                  </a:cubicBezTo>
                  <a:cubicBezTo>
                    <a:pt x="18873" y="101"/>
                    <a:pt x="18873" y="126"/>
                    <a:pt x="18873" y="15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gd89d9f6306_0_132"/>
            <p:cNvSpPr/>
            <p:nvPr/>
          </p:nvSpPr>
          <p:spPr>
            <a:xfrm>
              <a:off x="6127995" y="2155778"/>
              <a:ext cx="630105" cy="365371"/>
            </a:xfrm>
            <a:custGeom>
              <a:rect b="b" l="l" r="r" t="t"/>
              <a:pathLst>
                <a:path extrusionOk="0" h="8924" w="15390">
                  <a:moveTo>
                    <a:pt x="14863" y="2858"/>
                  </a:moveTo>
                  <a:cubicBezTo>
                    <a:pt x="15389" y="3159"/>
                    <a:pt x="15389" y="3660"/>
                    <a:pt x="14863" y="3961"/>
                  </a:cubicBezTo>
                  <a:lnTo>
                    <a:pt x="6868" y="8623"/>
                  </a:lnTo>
                  <a:cubicBezTo>
                    <a:pt x="6342" y="8923"/>
                    <a:pt x="5490" y="8923"/>
                    <a:pt x="4963" y="8598"/>
                  </a:cubicBezTo>
                  <a:lnTo>
                    <a:pt x="527" y="6066"/>
                  </a:lnTo>
                  <a:cubicBezTo>
                    <a:pt x="1" y="5740"/>
                    <a:pt x="1" y="5264"/>
                    <a:pt x="527" y="4938"/>
                  </a:cubicBezTo>
                  <a:lnTo>
                    <a:pt x="8522" y="302"/>
                  </a:lnTo>
                  <a:cubicBezTo>
                    <a:pt x="9048" y="1"/>
                    <a:pt x="9901" y="1"/>
                    <a:pt x="10452" y="302"/>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gd89d9f6306_0_132"/>
            <p:cNvSpPr/>
            <p:nvPr/>
          </p:nvSpPr>
          <p:spPr>
            <a:xfrm>
              <a:off x="6133154" y="2295350"/>
              <a:ext cx="619788" cy="349936"/>
            </a:xfrm>
            <a:custGeom>
              <a:rect b="b" l="l" r="r" t="t"/>
              <a:pathLst>
                <a:path extrusionOk="0" h="8547" w="15138">
                  <a:moveTo>
                    <a:pt x="15113" y="151"/>
                  </a:moveTo>
                  <a:cubicBezTo>
                    <a:pt x="15113" y="151"/>
                    <a:pt x="15113" y="151"/>
                    <a:pt x="15113" y="151"/>
                  </a:cubicBezTo>
                  <a:cubicBezTo>
                    <a:pt x="15088" y="201"/>
                    <a:pt x="15063" y="251"/>
                    <a:pt x="15038" y="276"/>
                  </a:cubicBezTo>
                  <a:cubicBezTo>
                    <a:pt x="15038" y="301"/>
                    <a:pt x="15038" y="301"/>
                    <a:pt x="15013" y="301"/>
                  </a:cubicBezTo>
                  <a:cubicBezTo>
                    <a:pt x="14988" y="351"/>
                    <a:pt x="14963" y="376"/>
                    <a:pt x="14912" y="427"/>
                  </a:cubicBezTo>
                  <a:cubicBezTo>
                    <a:pt x="14887" y="452"/>
                    <a:pt x="14862" y="477"/>
                    <a:pt x="14812" y="502"/>
                  </a:cubicBezTo>
                  <a:cubicBezTo>
                    <a:pt x="14787" y="502"/>
                    <a:pt x="14762" y="527"/>
                    <a:pt x="14737" y="552"/>
                  </a:cubicBezTo>
                  <a:lnTo>
                    <a:pt x="6742" y="5214"/>
                  </a:lnTo>
                  <a:cubicBezTo>
                    <a:pt x="6667" y="5239"/>
                    <a:pt x="6567" y="5289"/>
                    <a:pt x="6466" y="5314"/>
                  </a:cubicBezTo>
                  <a:cubicBezTo>
                    <a:pt x="6441" y="5339"/>
                    <a:pt x="6416" y="5339"/>
                    <a:pt x="6366" y="5339"/>
                  </a:cubicBezTo>
                  <a:cubicBezTo>
                    <a:pt x="6341" y="5364"/>
                    <a:pt x="6291" y="5364"/>
                    <a:pt x="6241" y="5389"/>
                  </a:cubicBezTo>
                  <a:cubicBezTo>
                    <a:pt x="6191" y="5389"/>
                    <a:pt x="6115" y="5414"/>
                    <a:pt x="6065" y="5414"/>
                  </a:cubicBezTo>
                  <a:cubicBezTo>
                    <a:pt x="6065" y="5414"/>
                    <a:pt x="6040" y="5414"/>
                    <a:pt x="6040" y="5414"/>
                  </a:cubicBezTo>
                  <a:cubicBezTo>
                    <a:pt x="5965" y="5414"/>
                    <a:pt x="5890" y="5439"/>
                    <a:pt x="5815" y="5439"/>
                  </a:cubicBezTo>
                  <a:cubicBezTo>
                    <a:pt x="5790" y="5439"/>
                    <a:pt x="5790" y="5439"/>
                    <a:pt x="5765" y="5439"/>
                  </a:cubicBezTo>
                  <a:cubicBezTo>
                    <a:pt x="5689" y="5439"/>
                    <a:pt x="5614" y="5414"/>
                    <a:pt x="5539" y="5414"/>
                  </a:cubicBezTo>
                  <a:cubicBezTo>
                    <a:pt x="5539" y="5414"/>
                    <a:pt x="5514" y="5414"/>
                    <a:pt x="5514" y="5414"/>
                  </a:cubicBezTo>
                  <a:cubicBezTo>
                    <a:pt x="5439" y="5414"/>
                    <a:pt x="5364" y="5389"/>
                    <a:pt x="5288" y="5364"/>
                  </a:cubicBezTo>
                  <a:cubicBezTo>
                    <a:pt x="5288" y="5364"/>
                    <a:pt x="5263" y="5364"/>
                    <a:pt x="5263" y="5364"/>
                  </a:cubicBezTo>
                  <a:cubicBezTo>
                    <a:pt x="5188" y="5339"/>
                    <a:pt x="5138" y="5339"/>
                    <a:pt x="5063" y="5314"/>
                  </a:cubicBezTo>
                  <a:cubicBezTo>
                    <a:pt x="5063" y="5314"/>
                    <a:pt x="5038" y="5314"/>
                    <a:pt x="5038" y="5289"/>
                  </a:cubicBezTo>
                  <a:cubicBezTo>
                    <a:pt x="4963" y="5264"/>
                    <a:pt x="4887" y="5239"/>
                    <a:pt x="4837" y="5189"/>
                  </a:cubicBezTo>
                  <a:lnTo>
                    <a:pt x="401" y="2657"/>
                  </a:lnTo>
                  <a:cubicBezTo>
                    <a:pt x="150" y="2507"/>
                    <a:pt x="0" y="2281"/>
                    <a:pt x="0" y="2081"/>
                  </a:cubicBezTo>
                  <a:lnTo>
                    <a:pt x="0" y="5214"/>
                  </a:lnTo>
                  <a:cubicBezTo>
                    <a:pt x="0" y="5414"/>
                    <a:pt x="125" y="5615"/>
                    <a:pt x="401" y="5765"/>
                  </a:cubicBezTo>
                  <a:lnTo>
                    <a:pt x="4812" y="8321"/>
                  </a:lnTo>
                  <a:cubicBezTo>
                    <a:pt x="4887" y="8346"/>
                    <a:pt x="4937" y="8371"/>
                    <a:pt x="5013" y="8397"/>
                  </a:cubicBezTo>
                  <a:cubicBezTo>
                    <a:pt x="5013" y="8397"/>
                    <a:pt x="5013" y="8397"/>
                    <a:pt x="5013" y="8422"/>
                  </a:cubicBezTo>
                  <a:cubicBezTo>
                    <a:pt x="5038" y="8422"/>
                    <a:pt x="5038" y="8422"/>
                    <a:pt x="5063" y="8422"/>
                  </a:cubicBezTo>
                  <a:cubicBezTo>
                    <a:pt x="5088" y="8447"/>
                    <a:pt x="5138" y="8447"/>
                    <a:pt x="5188" y="8472"/>
                  </a:cubicBezTo>
                  <a:cubicBezTo>
                    <a:pt x="5188" y="8472"/>
                    <a:pt x="5213" y="8472"/>
                    <a:pt x="5238" y="8472"/>
                  </a:cubicBezTo>
                  <a:cubicBezTo>
                    <a:pt x="5263" y="8472"/>
                    <a:pt x="5263" y="8497"/>
                    <a:pt x="5288" y="8497"/>
                  </a:cubicBezTo>
                  <a:cubicBezTo>
                    <a:pt x="5288" y="8497"/>
                    <a:pt x="5313" y="8497"/>
                    <a:pt x="5313" y="8497"/>
                  </a:cubicBezTo>
                  <a:cubicBezTo>
                    <a:pt x="5364" y="8497"/>
                    <a:pt x="5414" y="8522"/>
                    <a:pt x="5464" y="8522"/>
                  </a:cubicBezTo>
                  <a:cubicBezTo>
                    <a:pt x="5464" y="8522"/>
                    <a:pt x="5489" y="8522"/>
                    <a:pt x="5489" y="8522"/>
                  </a:cubicBezTo>
                  <a:cubicBezTo>
                    <a:pt x="5514" y="8522"/>
                    <a:pt x="5514" y="8522"/>
                    <a:pt x="5539" y="8522"/>
                  </a:cubicBezTo>
                  <a:cubicBezTo>
                    <a:pt x="5564" y="8522"/>
                    <a:pt x="5564" y="8522"/>
                    <a:pt x="5589" y="8547"/>
                  </a:cubicBezTo>
                  <a:cubicBezTo>
                    <a:pt x="5639" y="8547"/>
                    <a:pt x="5664" y="8547"/>
                    <a:pt x="5714" y="8547"/>
                  </a:cubicBezTo>
                  <a:cubicBezTo>
                    <a:pt x="5739" y="8547"/>
                    <a:pt x="5739" y="8547"/>
                    <a:pt x="5765" y="8547"/>
                  </a:cubicBezTo>
                  <a:cubicBezTo>
                    <a:pt x="5765" y="8547"/>
                    <a:pt x="5790" y="8547"/>
                    <a:pt x="5790" y="8547"/>
                  </a:cubicBezTo>
                  <a:cubicBezTo>
                    <a:pt x="5815" y="8547"/>
                    <a:pt x="5840" y="8547"/>
                    <a:pt x="5865" y="8547"/>
                  </a:cubicBezTo>
                  <a:cubicBezTo>
                    <a:pt x="5915" y="8547"/>
                    <a:pt x="5965" y="8547"/>
                    <a:pt x="6015" y="8522"/>
                  </a:cubicBezTo>
                  <a:cubicBezTo>
                    <a:pt x="6015" y="8522"/>
                    <a:pt x="6015" y="8522"/>
                    <a:pt x="6015" y="8522"/>
                  </a:cubicBezTo>
                  <a:cubicBezTo>
                    <a:pt x="6040" y="8522"/>
                    <a:pt x="6040" y="8522"/>
                    <a:pt x="6065" y="8522"/>
                  </a:cubicBezTo>
                  <a:cubicBezTo>
                    <a:pt x="6090" y="8522"/>
                    <a:pt x="6140" y="8522"/>
                    <a:pt x="6191" y="8497"/>
                  </a:cubicBezTo>
                  <a:cubicBezTo>
                    <a:pt x="6191" y="8497"/>
                    <a:pt x="6216" y="8497"/>
                    <a:pt x="6241" y="8497"/>
                  </a:cubicBezTo>
                  <a:cubicBezTo>
                    <a:pt x="6266" y="8497"/>
                    <a:pt x="6316" y="8472"/>
                    <a:pt x="6366" y="8472"/>
                  </a:cubicBezTo>
                  <a:cubicBezTo>
                    <a:pt x="6391" y="8447"/>
                    <a:pt x="6416" y="8447"/>
                    <a:pt x="6441" y="8447"/>
                  </a:cubicBezTo>
                  <a:cubicBezTo>
                    <a:pt x="6441" y="8447"/>
                    <a:pt x="6466" y="8422"/>
                    <a:pt x="6466" y="8422"/>
                  </a:cubicBezTo>
                  <a:cubicBezTo>
                    <a:pt x="6567" y="8397"/>
                    <a:pt x="6642" y="8371"/>
                    <a:pt x="6742" y="8321"/>
                  </a:cubicBezTo>
                  <a:lnTo>
                    <a:pt x="14737" y="3660"/>
                  </a:lnTo>
                  <a:cubicBezTo>
                    <a:pt x="14737" y="3660"/>
                    <a:pt x="14737" y="3660"/>
                    <a:pt x="14737" y="3660"/>
                  </a:cubicBezTo>
                  <a:cubicBezTo>
                    <a:pt x="14762" y="3635"/>
                    <a:pt x="14787" y="3610"/>
                    <a:pt x="14812" y="3610"/>
                  </a:cubicBezTo>
                  <a:cubicBezTo>
                    <a:pt x="14837" y="3584"/>
                    <a:pt x="14887" y="3559"/>
                    <a:pt x="14912" y="3534"/>
                  </a:cubicBezTo>
                  <a:cubicBezTo>
                    <a:pt x="14912" y="3534"/>
                    <a:pt x="14912" y="3534"/>
                    <a:pt x="14912" y="3534"/>
                  </a:cubicBezTo>
                  <a:cubicBezTo>
                    <a:pt x="14938" y="3509"/>
                    <a:pt x="14988" y="3459"/>
                    <a:pt x="15013" y="3434"/>
                  </a:cubicBezTo>
                  <a:cubicBezTo>
                    <a:pt x="15013" y="3434"/>
                    <a:pt x="15013" y="3434"/>
                    <a:pt x="15013" y="3409"/>
                  </a:cubicBezTo>
                  <a:cubicBezTo>
                    <a:pt x="15013" y="3409"/>
                    <a:pt x="15038" y="3409"/>
                    <a:pt x="15038" y="3384"/>
                  </a:cubicBezTo>
                  <a:cubicBezTo>
                    <a:pt x="15038" y="3384"/>
                    <a:pt x="15038" y="3359"/>
                    <a:pt x="15063" y="3359"/>
                  </a:cubicBezTo>
                  <a:cubicBezTo>
                    <a:pt x="15063" y="3334"/>
                    <a:pt x="15088" y="3309"/>
                    <a:pt x="15088" y="3284"/>
                  </a:cubicBezTo>
                  <a:cubicBezTo>
                    <a:pt x="15088" y="3284"/>
                    <a:pt x="15088" y="3284"/>
                    <a:pt x="15088" y="3259"/>
                  </a:cubicBezTo>
                  <a:cubicBezTo>
                    <a:pt x="15088" y="3259"/>
                    <a:pt x="15088" y="3259"/>
                    <a:pt x="15088" y="3259"/>
                  </a:cubicBezTo>
                  <a:cubicBezTo>
                    <a:pt x="15113" y="3234"/>
                    <a:pt x="15113" y="3209"/>
                    <a:pt x="15113" y="3209"/>
                  </a:cubicBezTo>
                  <a:cubicBezTo>
                    <a:pt x="15113" y="3183"/>
                    <a:pt x="15113" y="3158"/>
                    <a:pt x="15113" y="3133"/>
                  </a:cubicBezTo>
                  <a:cubicBezTo>
                    <a:pt x="15113" y="3133"/>
                    <a:pt x="15113" y="3108"/>
                    <a:pt x="15113" y="3108"/>
                  </a:cubicBezTo>
                  <a:lnTo>
                    <a:pt x="15138" y="1"/>
                  </a:lnTo>
                  <a:cubicBezTo>
                    <a:pt x="15138" y="51"/>
                    <a:pt x="15113" y="101"/>
                    <a:pt x="15113" y="15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gd89d9f6306_0_132"/>
            <p:cNvSpPr/>
            <p:nvPr/>
          </p:nvSpPr>
          <p:spPr>
            <a:xfrm>
              <a:off x="6716988" y="2283026"/>
              <a:ext cx="810702" cy="488485"/>
            </a:xfrm>
            <a:custGeom>
              <a:rect b="b" l="l" r="r" t="t"/>
              <a:pathLst>
                <a:path extrusionOk="0" h="11931" w="19801">
                  <a:moveTo>
                    <a:pt x="2282" y="502"/>
                  </a:moveTo>
                  <a:cubicBezTo>
                    <a:pt x="2282" y="502"/>
                    <a:pt x="753" y="1"/>
                    <a:pt x="377" y="1755"/>
                  </a:cubicBezTo>
                  <a:cubicBezTo>
                    <a:pt x="1" y="3510"/>
                    <a:pt x="803" y="4662"/>
                    <a:pt x="1755" y="5139"/>
                  </a:cubicBezTo>
                  <a:cubicBezTo>
                    <a:pt x="2683" y="5615"/>
                    <a:pt x="4412" y="6542"/>
                    <a:pt x="5765" y="6993"/>
                  </a:cubicBezTo>
                  <a:cubicBezTo>
                    <a:pt x="5765" y="6993"/>
                    <a:pt x="6417" y="7595"/>
                    <a:pt x="7018" y="7946"/>
                  </a:cubicBezTo>
                  <a:cubicBezTo>
                    <a:pt x="7620" y="8322"/>
                    <a:pt x="13460" y="10076"/>
                    <a:pt x="13460" y="10076"/>
                  </a:cubicBezTo>
                  <a:cubicBezTo>
                    <a:pt x="13460" y="10076"/>
                    <a:pt x="18372" y="11931"/>
                    <a:pt x="19074" y="11254"/>
                  </a:cubicBezTo>
                  <a:cubicBezTo>
                    <a:pt x="19800" y="10577"/>
                    <a:pt x="16342" y="9149"/>
                    <a:pt x="16342" y="9149"/>
                  </a:cubicBezTo>
                  <a:cubicBezTo>
                    <a:pt x="16342" y="9149"/>
                    <a:pt x="17219" y="8973"/>
                    <a:pt x="16843" y="8622"/>
                  </a:cubicBezTo>
                  <a:cubicBezTo>
                    <a:pt x="16467" y="8297"/>
                    <a:pt x="15665" y="8146"/>
                    <a:pt x="14963" y="7921"/>
                  </a:cubicBezTo>
                  <a:cubicBezTo>
                    <a:pt x="14262" y="7695"/>
                    <a:pt x="13460" y="8146"/>
                    <a:pt x="12206" y="7921"/>
                  </a:cubicBezTo>
                  <a:cubicBezTo>
                    <a:pt x="10978" y="7670"/>
                    <a:pt x="9976" y="5941"/>
                    <a:pt x="7820" y="5640"/>
                  </a:cubicBezTo>
                  <a:cubicBezTo>
                    <a:pt x="7820" y="5640"/>
                    <a:pt x="4888" y="1906"/>
                    <a:pt x="2282" y="502"/>
                  </a:cubicBezTo>
                  <a:close/>
                </a:path>
              </a:pathLst>
            </a:custGeom>
            <a:solidFill>
              <a:srgbClr val="F9CB9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gd89d9f6306_0_132"/>
            <p:cNvSpPr/>
            <p:nvPr/>
          </p:nvSpPr>
          <p:spPr>
            <a:xfrm>
              <a:off x="6435839" y="2295350"/>
              <a:ext cx="708060" cy="574669"/>
            </a:xfrm>
            <a:custGeom>
              <a:rect b="b" l="l" r="r" t="t"/>
              <a:pathLst>
                <a:path extrusionOk="0" h="14036" w="17294">
                  <a:moveTo>
                    <a:pt x="5489" y="1128"/>
                  </a:moveTo>
                  <a:cubicBezTo>
                    <a:pt x="5489" y="1128"/>
                    <a:pt x="6742" y="1"/>
                    <a:pt x="8347" y="101"/>
                  </a:cubicBezTo>
                  <a:cubicBezTo>
                    <a:pt x="9976" y="176"/>
                    <a:pt x="11805" y="1078"/>
                    <a:pt x="13209" y="2732"/>
                  </a:cubicBezTo>
                  <a:cubicBezTo>
                    <a:pt x="14587" y="4387"/>
                    <a:pt x="15815" y="6366"/>
                    <a:pt x="17294" y="7018"/>
                  </a:cubicBezTo>
                  <a:cubicBezTo>
                    <a:pt x="17294" y="7018"/>
                    <a:pt x="14161" y="8747"/>
                    <a:pt x="13409" y="10652"/>
                  </a:cubicBezTo>
                  <a:cubicBezTo>
                    <a:pt x="12632" y="12557"/>
                    <a:pt x="12407" y="14036"/>
                    <a:pt x="12407" y="14036"/>
                  </a:cubicBezTo>
                  <a:lnTo>
                    <a:pt x="5113" y="9750"/>
                  </a:lnTo>
                  <a:lnTo>
                    <a:pt x="1429" y="6116"/>
                  </a:lnTo>
                  <a:cubicBezTo>
                    <a:pt x="1429" y="6116"/>
                    <a:pt x="1" y="3835"/>
                    <a:pt x="2507" y="2908"/>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gd89d9f6306_0_132"/>
            <p:cNvSpPr/>
            <p:nvPr/>
          </p:nvSpPr>
          <p:spPr>
            <a:xfrm>
              <a:off x="6942742" y="2582682"/>
              <a:ext cx="1066184" cy="758337"/>
            </a:xfrm>
            <a:custGeom>
              <a:rect b="b" l="l" r="r" t="t"/>
              <a:pathLst>
                <a:path extrusionOk="0" h="18522" w="26041">
                  <a:moveTo>
                    <a:pt x="4913" y="0"/>
                  </a:moveTo>
                  <a:cubicBezTo>
                    <a:pt x="4913" y="0"/>
                    <a:pt x="8748" y="1028"/>
                    <a:pt x="10477" y="2155"/>
                  </a:cubicBezTo>
                  <a:cubicBezTo>
                    <a:pt x="12206" y="3308"/>
                    <a:pt x="22206" y="12156"/>
                    <a:pt x="26041" y="13384"/>
                  </a:cubicBezTo>
                  <a:lnTo>
                    <a:pt x="24813" y="15915"/>
                  </a:lnTo>
                  <a:cubicBezTo>
                    <a:pt x="24813" y="15915"/>
                    <a:pt x="23610" y="16366"/>
                    <a:pt x="23735" y="18522"/>
                  </a:cubicBezTo>
                  <a:cubicBezTo>
                    <a:pt x="23735" y="18522"/>
                    <a:pt x="20126" y="17369"/>
                    <a:pt x="18271" y="17093"/>
                  </a:cubicBezTo>
                  <a:cubicBezTo>
                    <a:pt x="16392" y="16817"/>
                    <a:pt x="14938" y="15364"/>
                    <a:pt x="12858" y="13684"/>
                  </a:cubicBezTo>
                  <a:cubicBezTo>
                    <a:pt x="10778" y="12005"/>
                    <a:pt x="26" y="7018"/>
                    <a:pt x="26" y="7018"/>
                  </a:cubicBezTo>
                  <a:cubicBezTo>
                    <a:pt x="26" y="7018"/>
                    <a:pt x="1" y="2080"/>
                    <a:pt x="4913"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gd89d9f6306_0_132"/>
            <p:cNvSpPr/>
            <p:nvPr/>
          </p:nvSpPr>
          <p:spPr>
            <a:xfrm>
              <a:off x="7884737" y="3048522"/>
              <a:ext cx="217568" cy="369465"/>
            </a:xfrm>
            <a:custGeom>
              <a:rect b="b" l="l" r="r" t="t"/>
              <a:pathLst>
                <a:path extrusionOk="0" h="9024" w="5314">
                  <a:moveTo>
                    <a:pt x="1554" y="4311"/>
                  </a:moveTo>
                  <a:cubicBezTo>
                    <a:pt x="1554" y="4311"/>
                    <a:pt x="2456" y="2883"/>
                    <a:pt x="2782" y="1755"/>
                  </a:cubicBezTo>
                  <a:cubicBezTo>
                    <a:pt x="3083" y="627"/>
                    <a:pt x="4461" y="1"/>
                    <a:pt x="4888" y="778"/>
                  </a:cubicBezTo>
                  <a:cubicBezTo>
                    <a:pt x="5314" y="1554"/>
                    <a:pt x="4938" y="2632"/>
                    <a:pt x="4386" y="4136"/>
                  </a:cubicBezTo>
                  <a:cubicBezTo>
                    <a:pt x="3860" y="5665"/>
                    <a:pt x="3684" y="6717"/>
                    <a:pt x="3584" y="7545"/>
                  </a:cubicBezTo>
                  <a:cubicBezTo>
                    <a:pt x="3509" y="8347"/>
                    <a:pt x="1504" y="9023"/>
                    <a:pt x="451" y="6918"/>
                  </a:cubicBezTo>
                  <a:cubicBezTo>
                    <a:pt x="451" y="6918"/>
                    <a:pt x="0" y="5389"/>
                    <a:pt x="1554" y="4311"/>
                  </a:cubicBezTo>
                  <a:close/>
                </a:path>
              </a:pathLst>
            </a:custGeom>
            <a:solidFill>
              <a:srgbClr val="FCCC8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gd89d9f6306_0_132"/>
            <p:cNvSpPr/>
            <p:nvPr/>
          </p:nvSpPr>
          <p:spPr>
            <a:xfrm>
              <a:off x="6430721" y="2426692"/>
              <a:ext cx="804520" cy="611599"/>
            </a:xfrm>
            <a:custGeom>
              <a:rect b="b" l="l" r="r" t="t"/>
              <a:pathLst>
                <a:path extrusionOk="0" h="14938" w="19650">
                  <a:moveTo>
                    <a:pt x="2807" y="727"/>
                  </a:moveTo>
                  <a:cubicBezTo>
                    <a:pt x="2807" y="727"/>
                    <a:pt x="1278" y="1"/>
                    <a:pt x="627" y="1780"/>
                  </a:cubicBezTo>
                  <a:cubicBezTo>
                    <a:pt x="0" y="3559"/>
                    <a:pt x="677" y="4888"/>
                    <a:pt x="1579" y="5514"/>
                  </a:cubicBezTo>
                  <a:cubicBezTo>
                    <a:pt x="2482" y="6141"/>
                    <a:pt x="4161" y="7344"/>
                    <a:pt x="5514" y="8021"/>
                  </a:cubicBezTo>
                  <a:cubicBezTo>
                    <a:pt x="5514" y="8021"/>
                    <a:pt x="6091" y="8722"/>
                    <a:pt x="6692" y="9199"/>
                  </a:cubicBezTo>
                  <a:cubicBezTo>
                    <a:pt x="7268" y="9650"/>
                    <a:pt x="13108" y="12306"/>
                    <a:pt x="13108" y="12306"/>
                  </a:cubicBezTo>
                  <a:cubicBezTo>
                    <a:pt x="13108" y="12306"/>
                    <a:pt x="17970" y="14938"/>
                    <a:pt x="18822" y="14336"/>
                  </a:cubicBezTo>
                  <a:cubicBezTo>
                    <a:pt x="19650" y="13735"/>
                    <a:pt x="16241" y="11755"/>
                    <a:pt x="16241" y="11755"/>
                  </a:cubicBezTo>
                  <a:cubicBezTo>
                    <a:pt x="16241" y="11755"/>
                    <a:pt x="17168" y="11705"/>
                    <a:pt x="16842" y="11279"/>
                  </a:cubicBezTo>
                  <a:cubicBezTo>
                    <a:pt x="16517" y="10853"/>
                    <a:pt x="15690" y="10602"/>
                    <a:pt x="14988" y="10276"/>
                  </a:cubicBezTo>
                  <a:cubicBezTo>
                    <a:pt x="14286" y="9925"/>
                    <a:pt x="13384" y="10301"/>
                    <a:pt x="12106" y="9875"/>
                  </a:cubicBezTo>
                  <a:cubicBezTo>
                    <a:pt x="10852" y="9449"/>
                    <a:pt x="10050" y="7519"/>
                    <a:pt x="7870" y="6893"/>
                  </a:cubicBezTo>
                  <a:cubicBezTo>
                    <a:pt x="7870" y="6893"/>
                    <a:pt x="5314" y="2582"/>
                    <a:pt x="2807" y="727"/>
                  </a:cubicBezTo>
                  <a:close/>
                </a:path>
              </a:pathLst>
            </a:custGeom>
            <a:solidFill>
              <a:srgbClr val="F9CB9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gd89d9f6306_0_132"/>
            <p:cNvSpPr/>
            <p:nvPr/>
          </p:nvSpPr>
          <p:spPr>
            <a:xfrm>
              <a:off x="7163379" y="2682212"/>
              <a:ext cx="793220" cy="542857"/>
            </a:xfrm>
            <a:custGeom>
              <a:rect b="b" l="l" r="r" t="t"/>
              <a:pathLst>
                <a:path extrusionOk="0" h="13259" w="19374">
                  <a:moveTo>
                    <a:pt x="19173" y="13258"/>
                  </a:moveTo>
                  <a:cubicBezTo>
                    <a:pt x="19173" y="13258"/>
                    <a:pt x="14461" y="11103"/>
                    <a:pt x="12532" y="9549"/>
                  </a:cubicBezTo>
                  <a:cubicBezTo>
                    <a:pt x="10577" y="7970"/>
                    <a:pt x="7369" y="4988"/>
                    <a:pt x="6166" y="4386"/>
                  </a:cubicBezTo>
                  <a:cubicBezTo>
                    <a:pt x="4937" y="3760"/>
                    <a:pt x="1554" y="1905"/>
                    <a:pt x="1554" y="1905"/>
                  </a:cubicBezTo>
                  <a:lnTo>
                    <a:pt x="0" y="2456"/>
                  </a:lnTo>
                  <a:cubicBezTo>
                    <a:pt x="0" y="2456"/>
                    <a:pt x="1128" y="2030"/>
                    <a:pt x="1529" y="1454"/>
                  </a:cubicBezTo>
                  <a:cubicBezTo>
                    <a:pt x="1930" y="877"/>
                    <a:pt x="1955" y="0"/>
                    <a:pt x="1955" y="0"/>
                  </a:cubicBezTo>
                  <a:cubicBezTo>
                    <a:pt x="1955" y="0"/>
                    <a:pt x="2156" y="827"/>
                    <a:pt x="1855" y="1479"/>
                  </a:cubicBezTo>
                  <a:cubicBezTo>
                    <a:pt x="1855" y="1479"/>
                    <a:pt x="1855" y="1755"/>
                    <a:pt x="2206" y="1930"/>
                  </a:cubicBezTo>
                  <a:cubicBezTo>
                    <a:pt x="2557" y="2131"/>
                    <a:pt x="5739" y="3885"/>
                    <a:pt x="6166" y="4136"/>
                  </a:cubicBezTo>
                  <a:cubicBezTo>
                    <a:pt x="6617" y="4386"/>
                    <a:pt x="7820" y="5238"/>
                    <a:pt x="8597" y="5915"/>
                  </a:cubicBezTo>
                  <a:cubicBezTo>
                    <a:pt x="9374" y="6592"/>
                    <a:pt x="11980" y="8897"/>
                    <a:pt x="12481" y="9173"/>
                  </a:cubicBezTo>
                  <a:cubicBezTo>
                    <a:pt x="12958" y="9449"/>
                    <a:pt x="15013" y="11379"/>
                    <a:pt x="19374" y="13058"/>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gd89d9f6306_0_132"/>
            <p:cNvSpPr/>
            <p:nvPr/>
          </p:nvSpPr>
          <p:spPr>
            <a:xfrm>
              <a:off x="7960643" y="2957221"/>
              <a:ext cx="217609" cy="370448"/>
            </a:xfrm>
            <a:custGeom>
              <a:rect b="b" l="l" r="r" t="t"/>
              <a:pathLst>
                <a:path extrusionOk="0" h="9048" w="5315">
                  <a:moveTo>
                    <a:pt x="1555" y="4336"/>
                  </a:moveTo>
                  <a:cubicBezTo>
                    <a:pt x="1555" y="4336"/>
                    <a:pt x="2482" y="2907"/>
                    <a:pt x="2783" y="1779"/>
                  </a:cubicBezTo>
                  <a:cubicBezTo>
                    <a:pt x="3084" y="652"/>
                    <a:pt x="4487" y="0"/>
                    <a:pt x="4888" y="802"/>
                  </a:cubicBezTo>
                  <a:cubicBezTo>
                    <a:pt x="5314" y="1579"/>
                    <a:pt x="4938" y="2657"/>
                    <a:pt x="4412" y="4160"/>
                  </a:cubicBezTo>
                  <a:cubicBezTo>
                    <a:pt x="3861" y="5689"/>
                    <a:pt x="3685" y="6742"/>
                    <a:pt x="3610" y="7569"/>
                  </a:cubicBezTo>
                  <a:cubicBezTo>
                    <a:pt x="3510" y="8371"/>
                    <a:pt x="1505" y="9048"/>
                    <a:pt x="477" y="6917"/>
                  </a:cubicBezTo>
                  <a:cubicBezTo>
                    <a:pt x="477" y="6917"/>
                    <a:pt x="1" y="5414"/>
                    <a:pt x="1555" y="4336"/>
                  </a:cubicBezTo>
                  <a:close/>
                </a:path>
              </a:pathLst>
            </a:custGeom>
            <a:solidFill>
              <a:srgbClr val="FCCC8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gd89d9f6306_0_132"/>
            <p:cNvSpPr/>
            <p:nvPr/>
          </p:nvSpPr>
          <p:spPr>
            <a:xfrm>
              <a:off x="8041709" y="2968480"/>
              <a:ext cx="136543" cy="329423"/>
            </a:xfrm>
            <a:custGeom>
              <a:rect b="b" l="l" r="r" t="t"/>
              <a:pathLst>
                <a:path extrusionOk="0" h="8046" w="3335">
                  <a:moveTo>
                    <a:pt x="2908" y="527"/>
                  </a:moveTo>
                  <a:cubicBezTo>
                    <a:pt x="2632" y="1"/>
                    <a:pt x="1931" y="101"/>
                    <a:pt x="1404" y="552"/>
                  </a:cubicBezTo>
                  <a:cubicBezTo>
                    <a:pt x="828" y="1780"/>
                    <a:pt x="51" y="3710"/>
                    <a:pt x="26" y="5264"/>
                  </a:cubicBezTo>
                  <a:cubicBezTo>
                    <a:pt x="1" y="6818"/>
                    <a:pt x="101" y="7595"/>
                    <a:pt x="653" y="8046"/>
                  </a:cubicBezTo>
                  <a:cubicBezTo>
                    <a:pt x="1179" y="7971"/>
                    <a:pt x="1580" y="7645"/>
                    <a:pt x="1630" y="7294"/>
                  </a:cubicBezTo>
                  <a:cubicBezTo>
                    <a:pt x="1705" y="6467"/>
                    <a:pt x="1881" y="5414"/>
                    <a:pt x="2432" y="3885"/>
                  </a:cubicBezTo>
                  <a:cubicBezTo>
                    <a:pt x="2958" y="2382"/>
                    <a:pt x="3334" y="1304"/>
                    <a:pt x="2908" y="527"/>
                  </a:cubicBezTo>
                  <a:close/>
                </a:path>
              </a:pathLst>
            </a:custGeom>
            <a:solidFill>
              <a:srgbClr val="D9D9D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gd89d9f6306_0_132"/>
            <p:cNvSpPr/>
            <p:nvPr/>
          </p:nvSpPr>
          <p:spPr>
            <a:xfrm>
              <a:off x="7964779" y="3058799"/>
              <a:ext cx="137526" cy="329423"/>
            </a:xfrm>
            <a:custGeom>
              <a:rect b="b" l="l" r="r" t="t"/>
              <a:pathLst>
                <a:path extrusionOk="0" h="8046" w="3359">
                  <a:moveTo>
                    <a:pt x="2933" y="527"/>
                  </a:moveTo>
                  <a:cubicBezTo>
                    <a:pt x="2657" y="0"/>
                    <a:pt x="1955" y="100"/>
                    <a:pt x="1429" y="552"/>
                  </a:cubicBezTo>
                  <a:cubicBezTo>
                    <a:pt x="852" y="1805"/>
                    <a:pt x="75" y="3735"/>
                    <a:pt x="50" y="5263"/>
                  </a:cubicBezTo>
                  <a:cubicBezTo>
                    <a:pt x="0" y="6817"/>
                    <a:pt x="125" y="7594"/>
                    <a:pt x="677" y="8045"/>
                  </a:cubicBezTo>
                  <a:cubicBezTo>
                    <a:pt x="1203" y="7970"/>
                    <a:pt x="1604" y="7644"/>
                    <a:pt x="1629" y="7294"/>
                  </a:cubicBezTo>
                  <a:cubicBezTo>
                    <a:pt x="1729" y="6466"/>
                    <a:pt x="1905" y="5414"/>
                    <a:pt x="2431" y="3885"/>
                  </a:cubicBezTo>
                  <a:cubicBezTo>
                    <a:pt x="2983" y="2381"/>
                    <a:pt x="3359" y="1303"/>
                    <a:pt x="2933" y="527"/>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gd89d9f6306_0_132"/>
            <p:cNvSpPr/>
            <p:nvPr/>
          </p:nvSpPr>
          <p:spPr>
            <a:xfrm>
              <a:off x="6318867" y="2095265"/>
              <a:ext cx="358165" cy="333518"/>
            </a:xfrm>
            <a:custGeom>
              <a:rect b="b" l="l" r="r" t="t"/>
              <a:pathLst>
                <a:path extrusionOk="0" h="8146" w="8748">
                  <a:moveTo>
                    <a:pt x="4737" y="1253"/>
                  </a:moveTo>
                  <a:cubicBezTo>
                    <a:pt x="4737" y="1253"/>
                    <a:pt x="7068" y="3233"/>
                    <a:pt x="7620" y="3935"/>
                  </a:cubicBezTo>
                  <a:cubicBezTo>
                    <a:pt x="7620" y="3935"/>
                    <a:pt x="7720" y="4687"/>
                    <a:pt x="7043" y="4888"/>
                  </a:cubicBezTo>
                  <a:cubicBezTo>
                    <a:pt x="7043" y="4888"/>
                    <a:pt x="7469" y="5740"/>
                    <a:pt x="8346" y="6015"/>
                  </a:cubicBezTo>
                  <a:cubicBezTo>
                    <a:pt x="8346" y="6015"/>
                    <a:pt x="8747" y="6592"/>
                    <a:pt x="8346" y="7118"/>
                  </a:cubicBezTo>
                  <a:cubicBezTo>
                    <a:pt x="7945" y="7644"/>
                    <a:pt x="6617" y="8146"/>
                    <a:pt x="5364" y="7795"/>
                  </a:cubicBezTo>
                  <a:cubicBezTo>
                    <a:pt x="5364" y="7795"/>
                    <a:pt x="3785" y="6517"/>
                    <a:pt x="2958" y="6116"/>
                  </a:cubicBezTo>
                  <a:cubicBezTo>
                    <a:pt x="2131" y="5740"/>
                    <a:pt x="0" y="4236"/>
                    <a:pt x="802" y="2707"/>
                  </a:cubicBezTo>
                  <a:cubicBezTo>
                    <a:pt x="1579" y="1178"/>
                    <a:pt x="2807" y="0"/>
                    <a:pt x="4737" y="1253"/>
                  </a:cubicBezTo>
                  <a:close/>
                </a:path>
              </a:pathLst>
            </a:custGeom>
            <a:solidFill>
              <a:srgbClr val="F9CB9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gd89d9f6306_0_132"/>
            <p:cNvSpPr/>
            <p:nvPr/>
          </p:nvSpPr>
          <p:spPr>
            <a:xfrm>
              <a:off x="6331191" y="2099359"/>
              <a:ext cx="168315" cy="249381"/>
            </a:xfrm>
            <a:custGeom>
              <a:rect b="b" l="l" r="r" t="t"/>
              <a:pathLst>
                <a:path extrusionOk="0" h="6091" w="4111">
                  <a:moveTo>
                    <a:pt x="4110" y="953"/>
                  </a:moveTo>
                  <a:cubicBezTo>
                    <a:pt x="4110" y="953"/>
                    <a:pt x="2632" y="1028"/>
                    <a:pt x="1955" y="2231"/>
                  </a:cubicBezTo>
                  <a:cubicBezTo>
                    <a:pt x="1955" y="2231"/>
                    <a:pt x="1855" y="2707"/>
                    <a:pt x="2481" y="2933"/>
                  </a:cubicBezTo>
                  <a:cubicBezTo>
                    <a:pt x="2481" y="2933"/>
                    <a:pt x="2782" y="3309"/>
                    <a:pt x="2632" y="3935"/>
                  </a:cubicBezTo>
                  <a:cubicBezTo>
                    <a:pt x="2632" y="3935"/>
                    <a:pt x="2757" y="4361"/>
                    <a:pt x="3258" y="4336"/>
                  </a:cubicBezTo>
                  <a:lnTo>
                    <a:pt x="3183" y="4762"/>
                  </a:lnTo>
                  <a:cubicBezTo>
                    <a:pt x="3183" y="4762"/>
                    <a:pt x="2557" y="4161"/>
                    <a:pt x="2080" y="4562"/>
                  </a:cubicBezTo>
                  <a:cubicBezTo>
                    <a:pt x="1604" y="4963"/>
                    <a:pt x="2005" y="5489"/>
                    <a:pt x="2657" y="5489"/>
                  </a:cubicBezTo>
                  <a:lnTo>
                    <a:pt x="3308" y="5765"/>
                  </a:lnTo>
                  <a:cubicBezTo>
                    <a:pt x="3308" y="5765"/>
                    <a:pt x="2782" y="6091"/>
                    <a:pt x="1780" y="5564"/>
                  </a:cubicBezTo>
                  <a:cubicBezTo>
                    <a:pt x="752" y="5038"/>
                    <a:pt x="426" y="4236"/>
                    <a:pt x="226" y="3259"/>
                  </a:cubicBezTo>
                  <a:cubicBezTo>
                    <a:pt x="0" y="2281"/>
                    <a:pt x="602" y="1630"/>
                    <a:pt x="1203" y="978"/>
                  </a:cubicBezTo>
                  <a:cubicBezTo>
                    <a:pt x="1830" y="326"/>
                    <a:pt x="2832" y="1"/>
                    <a:pt x="4110" y="953"/>
                  </a:cubicBez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gd89d9f6306_0_132"/>
            <p:cNvSpPr/>
            <p:nvPr/>
          </p:nvSpPr>
          <p:spPr>
            <a:xfrm>
              <a:off x="8502471" y="3194236"/>
              <a:ext cx="12324" cy="203198"/>
            </a:xfrm>
            <a:custGeom>
              <a:rect b="b" l="l" r="r" t="t"/>
              <a:pathLst>
                <a:path extrusionOk="0" h="4963" w="301">
                  <a:moveTo>
                    <a:pt x="301" y="4963"/>
                  </a:moveTo>
                  <a:lnTo>
                    <a:pt x="25" y="4788"/>
                  </a:lnTo>
                  <a:lnTo>
                    <a:pt x="0" y="1"/>
                  </a:lnTo>
                  <a:lnTo>
                    <a:pt x="276" y="176"/>
                  </a:lnTo>
                  <a:close/>
                </a:path>
              </a:pathLst>
            </a:custGeom>
            <a:solidFill>
              <a:srgbClr val="737C81"/>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gd89d9f6306_0_132"/>
            <p:cNvSpPr/>
            <p:nvPr/>
          </p:nvSpPr>
          <p:spPr>
            <a:xfrm>
              <a:off x="7767765" y="2877179"/>
              <a:ext cx="779873" cy="931769"/>
            </a:xfrm>
            <a:custGeom>
              <a:rect b="b" l="l" r="r" t="t"/>
              <a:pathLst>
                <a:path extrusionOk="0" h="22758" w="19048">
                  <a:moveTo>
                    <a:pt x="18221" y="251"/>
                  </a:moveTo>
                  <a:cubicBezTo>
                    <a:pt x="18647" y="0"/>
                    <a:pt x="18998" y="201"/>
                    <a:pt x="18998" y="702"/>
                  </a:cubicBezTo>
                  <a:lnTo>
                    <a:pt x="19048" y="12231"/>
                  </a:lnTo>
                  <a:lnTo>
                    <a:pt x="18246" y="12707"/>
                  </a:lnTo>
                  <a:lnTo>
                    <a:pt x="18221" y="7920"/>
                  </a:lnTo>
                  <a:lnTo>
                    <a:pt x="752" y="18020"/>
                  </a:lnTo>
                  <a:lnTo>
                    <a:pt x="777" y="22356"/>
                  </a:lnTo>
                  <a:lnTo>
                    <a:pt x="50" y="22757"/>
                  </a:lnTo>
                  <a:lnTo>
                    <a:pt x="0" y="11654"/>
                  </a:lnTo>
                  <a:cubicBezTo>
                    <a:pt x="0" y="11178"/>
                    <a:pt x="351" y="10552"/>
                    <a:pt x="777" y="10326"/>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gd89d9f6306_0_132"/>
            <p:cNvSpPr/>
            <p:nvPr/>
          </p:nvSpPr>
          <p:spPr>
            <a:xfrm>
              <a:off x="7756465" y="2876156"/>
              <a:ext cx="779914" cy="932793"/>
            </a:xfrm>
            <a:custGeom>
              <a:rect b="b" l="l" r="r" t="t"/>
              <a:pathLst>
                <a:path extrusionOk="0" h="22783" w="19049">
                  <a:moveTo>
                    <a:pt x="18672" y="201"/>
                  </a:moveTo>
                  <a:cubicBezTo>
                    <a:pt x="18722" y="175"/>
                    <a:pt x="18747" y="175"/>
                    <a:pt x="18798" y="175"/>
                  </a:cubicBezTo>
                  <a:cubicBezTo>
                    <a:pt x="18798" y="175"/>
                    <a:pt x="18798" y="175"/>
                    <a:pt x="18823" y="175"/>
                  </a:cubicBezTo>
                  <a:cubicBezTo>
                    <a:pt x="18848" y="150"/>
                    <a:pt x="18898" y="175"/>
                    <a:pt x="18948" y="175"/>
                  </a:cubicBezTo>
                  <a:cubicBezTo>
                    <a:pt x="18948" y="175"/>
                    <a:pt x="18948" y="175"/>
                    <a:pt x="18948" y="175"/>
                  </a:cubicBezTo>
                  <a:cubicBezTo>
                    <a:pt x="18973" y="175"/>
                    <a:pt x="19023" y="201"/>
                    <a:pt x="19048" y="226"/>
                  </a:cubicBezTo>
                  <a:lnTo>
                    <a:pt x="18772" y="50"/>
                  </a:lnTo>
                  <a:lnTo>
                    <a:pt x="18772" y="50"/>
                  </a:lnTo>
                  <a:cubicBezTo>
                    <a:pt x="18747" y="50"/>
                    <a:pt x="18747" y="25"/>
                    <a:pt x="18722" y="25"/>
                  </a:cubicBezTo>
                  <a:cubicBezTo>
                    <a:pt x="18722" y="25"/>
                    <a:pt x="18697" y="25"/>
                    <a:pt x="18672" y="0"/>
                  </a:cubicBezTo>
                  <a:cubicBezTo>
                    <a:pt x="18672" y="0"/>
                    <a:pt x="18672" y="0"/>
                    <a:pt x="18647" y="0"/>
                  </a:cubicBezTo>
                  <a:cubicBezTo>
                    <a:pt x="18647" y="0"/>
                    <a:pt x="18647" y="0"/>
                    <a:pt x="18647" y="0"/>
                  </a:cubicBezTo>
                  <a:cubicBezTo>
                    <a:pt x="18647" y="0"/>
                    <a:pt x="18647" y="0"/>
                    <a:pt x="18647" y="0"/>
                  </a:cubicBezTo>
                  <a:cubicBezTo>
                    <a:pt x="18622" y="0"/>
                    <a:pt x="18597" y="0"/>
                    <a:pt x="18597" y="0"/>
                  </a:cubicBezTo>
                  <a:cubicBezTo>
                    <a:pt x="18572" y="0"/>
                    <a:pt x="18547" y="0"/>
                    <a:pt x="18547" y="0"/>
                  </a:cubicBezTo>
                  <a:cubicBezTo>
                    <a:pt x="18522" y="0"/>
                    <a:pt x="18522" y="0"/>
                    <a:pt x="18522" y="0"/>
                  </a:cubicBezTo>
                  <a:lnTo>
                    <a:pt x="18522" y="0"/>
                  </a:lnTo>
                  <a:cubicBezTo>
                    <a:pt x="18497" y="0"/>
                    <a:pt x="18497" y="0"/>
                    <a:pt x="18472" y="0"/>
                  </a:cubicBezTo>
                  <a:cubicBezTo>
                    <a:pt x="18472" y="0"/>
                    <a:pt x="18447" y="0"/>
                    <a:pt x="18422" y="25"/>
                  </a:cubicBezTo>
                  <a:cubicBezTo>
                    <a:pt x="18397" y="25"/>
                    <a:pt x="18397" y="25"/>
                    <a:pt x="18371" y="25"/>
                  </a:cubicBezTo>
                  <a:cubicBezTo>
                    <a:pt x="18371" y="25"/>
                    <a:pt x="18371" y="25"/>
                    <a:pt x="18346" y="25"/>
                  </a:cubicBezTo>
                  <a:cubicBezTo>
                    <a:pt x="18346" y="50"/>
                    <a:pt x="18321" y="50"/>
                    <a:pt x="18321" y="50"/>
                  </a:cubicBezTo>
                  <a:cubicBezTo>
                    <a:pt x="18296" y="75"/>
                    <a:pt x="18246" y="75"/>
                    <a:pt x="18221" y="100"/>
                  </a:cubicBezTo>
                  <a:lnTo>
                    <a:pt x="777" y="10176"/>
                  </a:lnTo>
                  <a:cubicBezTo>
                    <a:pt x="677" y="10226"/>
                    <a:pt x="602" y="10276"/>
                    <a:pt x="527" y="10351"/>
                  </a:cubicBezTo>
                  <a:cubicBezTo>
                    <a:pt x="527" y="10351"/>
                    <a:pt x="527" y="10376"/>
                    <a:pt x="502" y="10376"/>
                  </a:cubicBezTo>
                  <a:cubicBezTo>
                    <a:pt x="502" y="10376"/>
                    <a:pt x="502" y="10401"/>
                    <a:pt x="477" y="10401"/>
                  </a:cubicBezTo>
                  <a:cubicBezTo>
                    <a:pt x="477" y="10426"/>
                    <a:pt x="477" y="10426"/>
                    <a:pt x="452" y="10426"/>
                  </a:cubicBezTo>
                  <a:cubicBezTo>
                    <a:pt x="452" y="10451"/>
                    <a:pt x="426" y="10451"/>
                    <a:pt x="426" y="10476"/>
                  </a:cubicBezTo>
                  <a:cubicBezTo>
                    <a:pt x="401" y="10501"/>
                    <a:pt x="376" y="10526"/>
                    <a:pt x="351" y="10551"/>
                  </a:cubicBezTo>
                  <a:cubicBezTo>
                    <a:pt x="351" y="10551"/>
                    <a:pt x="351" y="10551"/>
                    <a:pt x="351" y="10577"/>
                  </a:cubicBezTo>
                  <a:cubicBezTo>
                    <a:pt x="326" y="10577"/>
                    <a:pt x="326" y="10577"/>
                    <a:pt x="326" y="10577"/>
                  </a:cubicBezTo>
                  <a:cubicBezTo>
                    <a:pt x="326" y="10602"/>
                    <a:pt x="326" y="10602"/>
                    <a:pt x="301" y="10602"/>
                  </a:cubicBezTo>
                  <a:cubicBezTo>
                    <a:pt x="301" y="10627"/>
                    <a:pt x="276" y="10652"/>
                    <a:pt x="276" y="10677"/>
                  </a:cubicBezTo>
                  <a:cubicBezTo>
                    <a:pt x="251" y="10702"/>
                    <a:pt x="226" y="10727"/>
                    <a:pt x="226" y="10752"/>
                  </a:cubicBezTo>
                  <a:cubicBezTo>
                    <a:pt x="226" y="10752"/>
                    <a:pt x="226" y="10752"/>
                    <a:pt x="226" y="10752"/>
                  </a:cubicBezTo>
                  <a:cubicBezTo>
                    <a:pt x="226" y="10752"/>
                    <a:pt x="226" y="10752"/>
                    <a:pt x="226" y="10752"/>
                  </a:cubicBezTo>
                  <a:cubicBezTo>
                    <a:pt x="201" y="10777"/>
                    <a:pt x="201" y="10802"/>
                    <a:pt x="176" y="10802"/>
                  </a:cubicBezTo>
                  <a:cubicBezTo>
                    <a:pt x="176" y="10827"/>
                    <a:pt x="176" y="10852"/>
                    <a:pt x="151" y="10877"/>
                  </a:cubicBezTo>
                  <a:cubicBezTo>
                    <a:pt x="151" y="10902"/>
                    <a:pt x="126" y="10927"/>
                    <a:pt x="126" y="10927"/>
                  </a:cubicBezTo>
                  <a:cubicBezTo>
                    <a:pt x="126" y="10952"/>
                    <a:pt x="126" y="10952"/>
                    <a:pt x="126" y="10952"/>
                  </a:cubicBezTo>
                  <a:lnTo>
                    <a:pt x="126" y="10952"/>
                  </a:lnTo>
                  <a:cubicBezTo>
                    <a:pt x="126" y="10978"/>
                    <a:pt x="101" y="11003"/>
                    <a:pt x="101" y="11028"/>
                  </a:cubicBezTo>
                  <a:cubicBezTo>
                    <a:pt x="76" y="11053"/>
                    <a:pt x="76" y="11053"/>
                    <a:pt x="76" y="11078"/>
                  </a:cubicBezTo>
                  <a:cubicBezTo>
                    <a:pt x="76" y="11103"/>
                    <a:pt x="51" y="11103"/>
                    <a:pt x="51" y="11128"/>
                  </a:cubicBezTo>
                  <a:cubicBezTo>
                    <a:pt x="51" y="11128"/>
                    <a:pt x="51" y="11128"/>
                    <a:pt x="51" y="11153"/>
                  </a:cubicBezTo>
                  <a:cubicBezTo>
                    <a:pt x="51" y="11153"/>
                    <a:pt x="51" y="11153"/>
                    <a:pt x="51" y="11178"/>
                  </a:cubicBezTo>
                  <a:cubicBezTo>
                    <a:pt x="25" y="11203"/>
                    <a:pt x="25" y="11228"/>
                    <a:pt x="25" y="11253"/>
                  </a:cubicBezTo>
                  <a:cubicBezTo>
                    <a:pt x="25" y="11278"/>
                    <a:pt x="25" y="11303"/>
                    <a:pt x="25" y="11303"/>
                  </a:cubicBezTo>
                  <a:cubicBezTo>
                    <a:pt x="0" y="11328"/>
                    <a:pt x="0" y="11328"/>
                    <a:pt x="0" y="11354"/>
                  </a:cubicBezTo>
                  <a:cubicBezTo>
                    <a:pt x="0" y="11354"/>
                    <a:pt x="0" y="11354"/>
                    <a:pt x="0" y="11379"/>
                  </a:cubicBezTo>
                  <a:cubicBezTo>
                    <a:pt x="0" y="11429"/>
                    <a:pt x="0" y="11479"/>
                    <a:pt x="0" y="11529"/>
                  </a:cubicBezTo>
                  <a:lnTo>
                    <a:pt x="25" y="22632"/>
                  </a:lnTo>
                  <a:lnTo>
                    <a:pt x="326" y="22782"/>
                  </a:lnTo>
                  <a:lnTo>
                    <a:pt x="276" y="11679"/>
                  </a:lnTo>
                  <a:cubicBezTo>
                    <a:pt x="276" y="11629"/>
                    <a:pt x="276" y="11579"/>
                    <a:pt x="301" y="11504"/>
                  </a:cubicBezTo>
                  <a:cubicBezTo>
                    <a:pt x="301" y="11504"/>
                    <a:pt x="301" y="11479"/>
                    <a:pt x="301" y="11479"/>
                  </a:cubicBezTo>
                  <a:cubicBezTo>
                    <a:pt x="301" y="11429"/>
                    <a:pt x="326" y="11379"/>
                    <a:pt x="351" y="11303"/>
                  </a:cubicBezTo>
                  <a:lnTo>
                    <a:pt x="351" y="11303"/>
                  </a:lnTo>
                  <a:cubicBezTo>
                    <a:pt x="376" y="11228"/>
                    <a:pt x="376" y="11178"/>
                    <a:pt x="401" y="11103"/>
                  </a:cubicBezTo>
                  <a:lnTo>
                    <a:pt x="426" y="11103"/>
                  </a:lnTo>
                  <a:cubicBezTo>
                    <a:pt x="452" y="11053"/>
                    <a:pt x="477" y="10978"/>
                    <a:pt x="502" y="10927"/>
                  </a:cubicBezTo>
                  <a:cubicBezTo>
                    <a:pt x="502" y="10927"/>
                    <a:pt x="502" y="10927"/>
                    <a:pt x="502" y="10927"/>
                  </a:cubicBezTo>
                  <a:cubicBezTo>
                    <a:pt x="552" y="10852"/>
                    <a:pt x="577" y="10802"/>
                    <a:pt x="627" y="10752"/>
                  </a:cubicBezTo>
                  <a:cubicBezTo>
                    <a:pt x="627" y="10752"/>
                    <a:pt x="627" y="10752"/>
                    <a:pt x="627" y="10727"/>
                  </a:cubicBezTo>
                  <a:cubicBezTo>
                    <a:pt x="677" y="10677"/>
                    <a:pt x="702" y="10652"/>
                    <a:pt x="752" y="10602"/>
                  </a:cubicBezTo>
                  <a:cubicBezTo>
                    <a:pt x="752" y="10602"/>
                    <a:pt x="752" y="10577"/>
                    <a:pt x="777" y="10577"/>
                  </a:cubicBezTo>
                  <a:cubicBezTo>
                    <a:pt x="777" y="10551"/>
                    <a:pt x="802" y="10551"/>
                    <a:pt x="827" y="10526"/>
                  </a:cubicBezTo>
                  <a:cubicBezTo>
                    <a:pt x="903" y="10451"/>
                    <a:pt x="978" y="10376"/>
                    <a:pt x="1053" y="10326"/>
                  </a:cubicBezTo>
                  <a:lnTo>
                    <a:pt x="18497" y="276"/>
                  </a:lnTo>
                  <a:cubicBezTo>
                    <a:pt x="18547" y="251"/>
                    <a:pt x="18597" y="226"/>
                    <a:pt x="18647" y="201"/>
                  </a:cubicBezTo>
                  <a:cubicBezTo>
                    <a:pt x="18647" y="201"/>
                    <a:pt x="18672" y="201"/>
                    <a:pt x="18672" y="20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gd89d9f6306_0_132"/>
            <p:cNvSpPr/>
            <p:nvPr/>
          </p:nvSpPr>
          <p:spPr>
            <a:xfrm>
              <a:off x="5691921" y="1883880"/>
              <a:ext cx="1273435" cy="1014883"/>
            </a:xfrm>
            <a:custGeom>
              <a:rect b="b" l="l" r="r" t="t"/>
              <a:pathLst>
                <a:path extrusionOk="0" h="24788" w="31103">
                  <a:moveTo>
                    <a:pt x="31103" y="24787"/>
                  </a:moveTo>
                  <a:cubicBezTo>
                    <a:pt x="28371" y="24787"/>
                    <a:pt x="24837" y="23559"/>
                    <a:pt x="20902" y="21304"/>
                  </a:cubicBezTo>
                  <a:cubicBezTo>
                    <a:pt x="17719" y="19449"/>
                    <a:pt x="14411" y="16993"/>
                    <a:pt x="11805" y="14537"/>
                  </a:cubicBezTo>
                  <a:cubicBezTo>
                    <a:pt x="9624" y="12431"/>
                    <a:pt x="6767" y="12657"/>
                    <a:pt x="4511" y="12832"/>
                  </a:cubicBezTo>
                  <a:cubicBezTo>
                    <a:pt x="2882" y="12958"/>
                    <a:pt x="1479" y="13083"/>
                    <a:pt x="677" y="12331"/>
                  </a:cubicBezTo>
                  <a:cubicBezTo>
                    <a:pt x="226" y="11905"/>
                    <a:pt x="0" y="11254"/>
                    <a:pt x="0" y="10301"/>
                  </a:cubicBezTo>
                  <a:lnTo>
                    <a:pt x="0" y="0"/>
                  </a:lnTo>
                  <a:lnTo>
                    <a:pt x="251" y="0"/>
                  </a:lnTo>
                  <a:lnTo>
                    <a:pt x="251" y="10301"/>
                  </a:lnTo>
                  <a:cubicBezTo>
                    <a:pt x="251" y="11178"/>
                    <a:pt x="426" y="11780"/>
                    <a:pt x="827" y="12156"/>
                  </a:cubicBezTo>
                  <a:cubicBezTo>
                    <a:pt x="1554" y="12832"/>
                    <a:pt x="2907" y="12732"/>
                    <a:pt x="4486" y="12607"/>
                  </a:cubicBezTo>
                  <a:cubicBezTo>
                    <a:pt x="6817" y="12406"/>
                    <a:pt x="9699" y="12181"/>
                    <a:pt x="11980" y="14361"/>
                  </a:cubicBezTo>
                  <a:cubicBezTo>
                    <a:pt x="16291" y="18447"/>
                    <a:pt x="24963" y="24537"/>
                    <a:pt x="31103" y="24537"/>
                  </a:cubicBezTo>
                  <a:close/>
                </a:path>
              </a:pathLst>
            </a:custGeom>
            <a:solidFill>
              <a:srgbClr val="3A5A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gd89d9f6306_0_132"/>
            <p:cNvSpPr/>
            <p:nvPr/>
          </p:nvSpPr>
          <p:spPr>
            <a:xfrm>
              <a:off x="5487702" y="3028010"/>
              <a:ext cx="251428" cy="190915"/>
            </a:xfrm>
            <a:custGeom>
              <a:rect b="b" l="l" r="r" t="t"/>
              <a:pathLst>
                <a:path extrusionOk="0" h="4663" w="6141">
                  <a:moveTo>
                    <a:pt x="6141" y="0"/>
                  </a:moveTo>
                  <a:lnTo>
                    <a:pt x="6141" y="1078"/>
                  </a:lnTo>
                  <a:lnTo>
                    <a:pt x="1" y="4662"/>
                  </a:lnTo>
                  <a:lnTo>
                    <a:pt x="1" y="3584"/>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gd89d9f6306_0_132"/>
            <p:cNvSpPr/>
            <p:nvPr/>
          </p:nvSpPr>
          <p:spPr>
            <a:xfrm>
              <a:off x="5168600" y="3028010"/>
              <a:ext cx="253475" cy="190915"/>
            </a:xfrm>
            <a:custGeom>
              <a:rect b="b" l="l" r="r" t="t"/>
              <a:pathLst>
                <a:path extrusionOk="0" h="4663" w="6191">
                  <a:moveTo>
                    <a:pt x="6191" y="3584"/>
                  </a:moveTo>
                  <a:lnTo>
                    <a:pt x="6191" y="4662"/>
                  </a:lnTo>
                  <a:lnTo>
                    <a:pt x="0" y="1078"/>
                  </a:lnTo>
                  <a:lnTo>
                    <a:pt x="0"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gd89d9f6306_0_132"/>
            <p:cNvSpPr/>
            <p:nvPr/>
          </p:nvSpPr>
          <p:spPr>
            <a:xfrm>
              <a:off x="5708339" y="3321484"/>
              <a:ext cx="32877" cy="62642"/>
            </a:xfrm>
            <a:custGeom>
              <a:rect b="b" l="l" r="r" t="t"/>
              <a:pathLst>
                <a:path extrusionOk="0" h="1530" w="803">
                  <a:moveTo>
                    <a:pt x="802" y="0"/>
                  </a:moveTo>
                  <a:lnTo>
                    <a:pt x="802" y="1053"/>
                  </a:lnTo>
                  <a:lnTo>
                    <a:pt x="0" y="1529"/>
                  </a:lnTo>
                  <a:lnTo>
                    <a:pt x="0" y="451"/>
                  </a:lnTo>
                  <a:close/>
                </a:path>
              </a:pathLst>
            </a:custGeom>
            <a:solidFill>
              <a:srgbClr val="B8BFC2"/>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gd89d9f6306_0_132"/>
            <p:cNvSpPr/>
            <p:nvPr/>
          </p:nvSpPr>
          <p:spPr>
            <a:xfrm>
              <a:off x="5454867" y="3193212"/>
              <a:ext cx="253516" cy="190915"/>
            </a:xfrm>
            <a:custGeom>
              <a:rect b="b" l="l" r="r" t="t"/>
              <a:pathLst>
                <a:path extrusionOk="0" h="4663" w="6192">
                  <a:moveTo>
                    <a:pt x="6191" y="3584"/>
                  </a:moveTo>
                  <a:lnTo>
                    <a:pt x="6191" y="4662"/>
                  </a:lnTo>
                  <a:lnTo>
                    <a:pt x="1" y="1078"/>
                  </a:lnTo>
                  <a:lnTo>
                    <a:pt x="1"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gd89d9f6306_0_132"/>
            <p:cNvSpPr/>
            <p:nvPr/>
          </p:nvSpPr>
          <p:spPr>
            <a:xfrm>
              <a:off x="5168600" y="3009545"/>
              <a:ext cx="572622" cy="330447"/>
            </a:xfrm>
            <a:custGeom>
              <a:rect b="b" l="l" r="r" t="t"/>
              <a:pathLst>
                <a:path extrusionOk="0" h="8071" w="13986">
                  <a:moveTo>
                    <a:pt x="13935" y="451"/>
                  </a:moveTo>
                  <a:lnTo>
                    <a:pt x="7795" y="4035"/>
                  </a:lnTo>
                  <a:lnTo>
                    <a:pt x="13985" y="7619"/>
                  </a:lnTo>
                  <a:lnTo>
                    <a:pt x="13183" y="8070"/>
                  </a:lnTo>
                  <a:lnTo>
                    <a:pt x="6993" y="4486"/>
                  </a:lnTo>
                  <a:lnTo>
                    <a:pt x="852" y="8070"/>
                  </a:lnTo>
                  <a:lnTo>
                    <a:pt x="50" y="7619"/>
                  </a:lnTo>
                  <a:lnTo>
                    <a:pt x="6191" y="4035"/>
                  </a:lnTo>
                  <a:lnTo>
                    <a:pt x="0" y="451"/>
                  </a:lnTo>
                  <a:lnTo>
                    <a:pt x="802" y="0"/>
                  </a:lnTo>
                  <a:lnTo>
                    <a:pt x="6993" y="3584"/>
                  </a:lnTo>
                  <a:lnTo>
                    <a:pt x="13158"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gd89d9f6306_0_132"/>
            <p:cNvSpPr/>
            <p:nvPr/>
          </p:nvSpPr>
          <p:spPr>
            <a:xfrm>
              <a:off x="5203483" y="3193212"/>
              <a:ext cx="251428" cy="190915"/>
            </a:xfrm>
            <a:custGeom>
              <a:rect b="b" l="l" r="r" t="t"/>
              <a:pathLst>
                <a:path extrusionOk="0" h="4663" w="6141">
                  <a:moveTo>
                    <a:pt x="6141" y="0"/>
                  </a:moveTo>
                  <a:lnTo>
                    <a:pt x="6141" y="1078"/>
                  </a:lnTo>
                  <a:lnTo>
                    <a:pt x="0" y="4662"/>
                  </a:lnTo>
                  <a:lnTo>
                    <a:pt x="0" y="3584"/>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gd89d9f6306_0_132"/>
            <p:cNvSpPr/>
            <p:nvPr/>
          </p:nvSpPr>
          <p:spPr>
            <a:xfrm>
              <a:off x="5455890" y="1364651"/>
              <a:ext cx="32877" cy="1834756"/>
            </a:xfrm>
            <a:custGeom>
              <a:rect b="b" l="l" r="r" t="t"/>
              <a:pathLst>
                <a:path extrusionOk="0" h="44813" w="803">
                  <a:moveTo>
                    <a:pt x="677" y="1"/>
                  </a:moveTo>
                  <a:lnTo>
                    <a:pt x="803" y="44437"/>
                  </a:lnTo>
                  <a:lnTo>
                    <a:pt x="126" y="44813"/>
                  </a:lnTo>
                  <a:lnTo>
                    <a:pt x="1" y="402"/>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gd89d9f6306_0_132"/>
            <p:cNvSpPr/>
            <p:nvPr/>
          </p:nvSpPr>
          <p:spPr>
            <a:xfrm>
              <a:off x="5417937" y="1358510"/>
              <a:ext cx="43112" cy="1840898"/>
            </a:xfrm>
            <a:custGeom>
              <a:rect b="b" l="l" r="r" t="t"/>
              <a:pathLst>
                <a:path extrusionOk="0" h="44963" w="1053">
                  <a:moveTo>
                    <a:pt x="1053" y="44963"/>
                  </a:moveTo>
                  <a:lnTo>
                    <a:pt x="126" y="44437"/>
                  </a:lnTo>
                  <a:lnTo>
                    <a:pt x="0" y="0"/>
                  </a:lnTo>
                  <a:lnTo>
                    <a:pt x="928" y="552"/>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gd89d9f6306_0_132"/>
            <p:cNvSpPr/>
            <p:nvPr/>
          </p:nvSpPr>
          <p:spPr>
            <a:xfrm>
              <a:off x="5417937" y="1342092"/>
              <a:ext cx="65713" cy="39018"/>
            </a:xfrm>
            <a:custGeom>
              <a:rect b="b" l="l" r="r" t="t"/>
              <a:pathLst>
                <a:path extrusionOk="0" h="953" w="1605">
                  <a:moveTo>
                    <a:pt x="928" y="953"/>
                  </a:moveTo>
                  <a:lnTo>
                    <a:pt x="0" y="401"/>
                  </a:lnTo>
                  <a:lnTo>
                    <a:pt x="677" y="0"/>
                  </a:lnTo>
                  <a:lnTo>
                    <a:pt x="1604" y="552"/>
                  </a:lnTo>
                  <a:close/>
                </a:path>
              </a:pathLst>
            </a:custGeom>
            <a:solidFill>
              <a:srgbClr val="CDD5D8"/>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gd89d9f6306_0_132"/>
            <p:cNvSpPr/>
            <p:nvPr/>
          </p:nvSpPr>
          <p:spPr>
            <a:xfrm>
              <a:off x="5416914" y="1336933"/>
              <a:ext cx="257610" cy="171426"/>
            </a:xfrm>
            <a:custGeom>
              <a:rect b="b" l="l" r="r" t="t"/>
              <a:pathLst>
                <a:path extrusionOk="0" h="4187" w="6292">
                  <a:moveTo>
                    <a:pt x="6291" y="3635"/>
                  </a:moveTo>
                  <a:lnTo>
                    <a:pt x="6291" y="4186"/>
                  </a:lnTo>
                  <a:lnTo>
                    <a:pt x="0" y="577"/>
                  </a:lnTo>
                  <a:lnTo>
                    <a:pt x="0"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gd89d9f6306_0_132"/>
            <p:cNvSpPr/>
            <p:nvPr/>
          </p:nvSpPr>
          <p:spPr>
            <a:xfrm>
              <a:off x="5674480" y="1463158"/>
              <a:ext cx="37995" cy="45201"/>
            </a:xfrm>
            <a:custGeom>
              <a:rect b="b" l="l" r="r" t="t"/>
              <a:pathLst>
                <a:path extrusionOk="0" h="1104" w="928">
                  <a:moveTo>
                    <a:pt x="0" y="552"/>
                  </a:moveTo>
                  <a:lnTo>
                    <a:pt x="927" y="1"/>
                  </a:lnTo>
                  <a:lnTo>
                    <a:pt x="927" y="577"/>
                  </a:lnTo>
                  <a:lnTo>
                    <a:pt x="0" y="1103"/>
                  </a:lnTo>
                  <a:close/>
                </a:path>
              </a:pathLst>
            </a:custGeom>
            <a:solidFill>
              <a:srgbClr val="D9D9D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gd89d9f6306_0_132"/>
            <p:cNvSpPr/>
            <p:nvPr/>
          </p:nvSpPr>
          <p:spPr>
            <a:xfrm>
              <a:off x="5416914" y="1314374"/>
              <a:ext cx="295564" cy="171385"/>
            </a:xfrm>
            <a:custGeom>
              <a:rect b="b" l="l" r="r" t="t"/>
              <a:pathLst>
                <a:path extrusionOk="0" h="4186" w="7219">
                  <a:moveTo>
                    <a:pt x="0" y="552"/>
                  </a:moveTo>
                  <a:lnTo>
                    <a:pt x="928" y="0"/>
                  </a:lnTo>
                  <a:lnTo>
                    <a:pt x="7218" y="3635"/>
                  </a:lnTo>
                  <a:lnTo>
                    <a:pt x="6291" y="4186"/>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gd89d9f6306_0_132"/>
            <p:cNvSpPr/>
            <p:nvPr/>
          </p:nvSpPr>
          <p:spPr>
            <a:xfrm>
              <a:off x="5683692" y="1482647"/>
              <a:ext cx="19530" cy="77013"/>
            </a:xfrm>
            <a:custGeom>
              <a:rect b="b" l="l" r="r" t="t"/>
              <a:pathLst>
                <a:path extrusionOk="0" h="1881" w="477">
                  <a:moveTo>
                    <a:pt x="251" y="1880"/>
                  </a:moveTo>
                  <a:cubicBezTo>
                    <a:pt x="101" y="1880"/>
                    <a:pt x="1" y="1780"/>
                    <a:pt x="1" y="1655"/>
                  </a:cubicBezTo>
                  <a:lnTo>
                    <a:pt x="1" y="251"/>
                  </a:lnTo>
                  <a:cubicBezTo>
                    <a:pt x="1" y="126"/>
                    <a:pt x="101" y="1"/>
                    <a:pt x="251" y="1"/>
                  </a:cubicBezTo>
                  <a:cubicBezTo>
                    <a:pt x="377" y="1"/>
                    <a:pt x="477" y="126"/>
                    <a:pt x="477" y="251"/>
                  </a:cubicBezTo>
                  <a:lnTo>
                    <a:pt x="477" y="1655"/>
                  </a:lnTo>
                  <a:cubicBezTo>
                    <a:pt x="477" y="1780"/>
                    <a:pt x="377" y="1880"/>
                    <a:pt x="251" y="1880"/>
                  </a:cubicBezTo>
                  <a:close/>
                </a:path>
              </a:pathLst>
            </a:custGeom>
            <a:solidFill>
              <a:srgbClr val="D9D9D9"/>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gd89d9f6306_0_132"/>
            <p:cNvSpPr/>
            <p:nvPr/>
          </p:nvSpPr>
          <p:spPr>
            <a:xfrm>
              <a:off x="5676527" y="1877698"/>
              <a:ext cx="14412" cy="15435"/>
            </a:xfrm>
            <a:custGeom>
              <a:rect b="b" l="l" r="r" t="t"/>
              <a:pathLst>
                <a:path extrusionOk="0" h="377" w="352">
                  <a:moveTo>
                    <a:pt x="351" y="377"/>
                  </a:moveTo>
                  <a:lnTo>
                    <a:pt x="100" y="227"/>
                  </a:lnTo>
                  <a:cubicBezTo>
                    <a:pt x="25" y="201"/>
                    <a:pt x="0" y="126"/>
                    <a:pt x="0" y="1"/>
                  </a:cubicBezTo>
                  <a:lnTo>
                    <a:pt x="251" y="151"/>
                  </a:lnTo>
                  <a:cubicBezTo>
                    <a:pt x="251" y="277"/>
                    <a:pt x="301" y="352"/>
                    <a:pt x="351" y="377"/>
                  </a:cubicBezTo>
                  <a:close/>
                </a:path>
              </a:pathLst>
            </a:custGeom>
            <a:solidFill>
              <a:srgbClr val="ADDCEB"/>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gd89d9f6306_0_132"/>
            <p:cNvSpPr/>
            <p:nvPr/>
          </p:nvSpPr>
          <p:spPr>
            <a:xfrm>
              <a:off x="5676527" y="1877698"/>
              <a:ext cx="14412" cy="15435"/>
            </a:xfrm>
            <a:custGeom>
              <a:rect b="b" l="l" r="r" t="t"/>
              <a:pathLst>
                <a:path extrusionOk="0" h="377" w="352">
                  <a:moveTo>
                    <a:pt x="351" y="377"/>
                  </a:moveTo>
                  <a:lnTo>
                    <a:pt x="100" y="227"/>
                  </a:lnTo>
                  <a:cubicBezTo>
                    <a:pt x="25" y="201"/>
                    <a:pt x="0" y="126"/>
                    <a:pt x="0" y="1"/>
                  </a:cubicBezTo>
                  <a:lnTo>
                    <a:pt x="251" y="151"/>
                  </a:lnTo>
                  <a:cubicBezTo>
                    <a:pt x="251" y="277"/>
                    <a:pt x="301" y="352"/>
                    <a:pt x="351" y="377"/>
                  </a:cubicBezTo>
                  <a:close/>
                </a:path>
              </a:pathLst>
            </a:custGeom>
            <a:solidFill>
              <a:srgbClr val="ADDCEB"/>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gd89d9f6306_0_132"/>
            <p:cNvSpPr/>
            <p:nvPr/>
          </p:nvSpPr>
          <p:spPr>
            <a:xfrm>
              <a:off x="5675504" y="1844862"/>
              <a:ext cx="11300" cy="39059"/>
            </a:xfrm>
            <a:custGeom>
              <a:rect b="b" l="l" r="r" t="t"/>
              <a:pathLst>
                <a:path extrusionOk="0" h="954" w="276">
                  <a:moveTo>
                    <a:pt x="276" y="953"/>
                  </a:moveTo>
                  <a:lnTo>
                    <a:pt x="25" y="803"/>
                  </a:lnTo>
                  <a:lnTo>
                    <a:pt x="0" y="1"/>
                  </a:lnTo>
                  <a:lnTo>
                    <a:pt x="276" y="151"/>
                  </a:lnTo>
                  <a:close/>
                </a:path>
              </a:pathLst>
            </a:custGeom>
            <a:solidFill>
              <a:srgbClr val="ADDCEB"/>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gd89d9f6306_0_132"/>
            <p:cNvSpPr/>
            <p:nvPr/>
          </p:nvSpPr>
          <p:spPr>
            <a:xfrm>
              <a:off x="5579044" y="1486782"/>
              <a:ext cx="222686" cy="378677"/>
            </a:xfrm>
            <a:custGeom>
              <a:rect b="b" l="l" r="r" t="t"/>
              <a:pathLst>
                <a:path extrusionOk="0" h="9249" w="5439">
                  <a:moveTo>
                    <a:pt x="5188" y="50"/>
                  </a:moveTo>
                  <a:cubicBezTo>
                    <a:pt x="5188" y="50"/>
                    <a:pt x="5188" y="50"/>
                    <a:pt x="5188" y="50"/>
                  </a:cubicBezTo>
                  <a:cubicBezTo>
                    <a:pt x="5163" y="50"/>
                    <a:pt x="5163" y="25"/>
                    <a:pt x="5138" y="25"/>
                  </a:cubicBezTo>
                  <a:cubicBezTo>
                    <a:pt x="5138" y="25"/>
                    <a:pt x="5138" y="25"/>
                    <a:pt x="5113" y="25"/>
                  </a:cubicBezTo>
                  <a:cubicBezTo>
                    <a:pt x="5113" y="25"/>
                    <a:pt x="5088" y="0"/>
                    <a:pt x="5088" y="0"/>
                  </a:cubicBezTo>
                  <a:cubicBezTo>
                    <a:pt x="5088" y="0"/>
                    <a:pt x="5088" y="0"/>
                    <a:pt x="5088" y="0"/>
                  </a:cubicBezTo>
                  <a:cubicBezTo>
                    <a:pt x="5088" y="0"/>
                    <a:pt x="5088" y="0"/>
                    <a:pt x="5063" y="0"/>
                  </a:cubicBezTo>
                  <a:cubicBezTo>
                    <a:pt x="5063" y="0"/>
                    <a:pt x="5038" y="0"/>
                    <a:pt x="5038" y="0"/>
                  </a:cubicBezTo>
                  <a:cubicBezTo>
                    <a:pt x="5013" y="0"/>
                    <a:pt x="5013" y="0"/>
                    <a:pt x="4988" y="0"/>
                  </a:cubicBezTo>
                  <a:cubicBezTo>
                    <a:pt x="4988" y="0"/>
                    <a:pt x="4963" y="0"/>
                    <a:pt x="4963" y="0"/>
                  </a:cubicBezTo>
                  <a:cubicBezTo>
                    <a:pt x="4963" y="0"/>
                    <a:pt x="4963" y="0"/>
                    <a:pt x="4963" y="0"/>
                  </a:cubicBezTo>
                  <a:cubicBezTo>
                    <a:pt x="4938" y="0"/>
                    <a:pt x="4938" y="0"/>
                    <a:pt x="4938" y="0"/>
                  </a:cubicBezTo>
                  <a:cubicBezTo>
                    <a:pt x="4912" y="0"/>
                    <a:pt x="4887" y="25"/>
                    <a:pt x="4862" y="25"/>
                  </a:cubicBezTo>
                  <a:cubicBezTo>
                    <a:pt x="4862" y="25"/>
                    <a:pt x="4862" y="25"/>
                    <a:pt x="4837" y="25"/>
                  </a:cubicBezTo>
                  <a:cubicBezTo>
                    <a:pt x="4837" y="25"/>
                    <a:pt x="4837" y="25"/>
                    <a:pt x="4812" y="25"/>
                  </a:cubicBezTo>
                  <a:cubicBezTo>
                    <a:pt x="4812" y="50"/>
                    <a:pt x="4787" y="50"/>
                    <a:pt x="4787" y="50"/>
                  </a:cubicBezTo>
                  <a:cubicBezTo>
                    <a:pt x="4762" y="50"/>
                    <a:pt x="4712" y="75"/>
                    <a:pt x="4687" y="100"/>
                  </a:cubicBezTo>
                  <a:lnTo>
                    <a:pt x="702" y="2406"/>
                  </a:lnTo>
                  <a:cubicBezTo>
                    <a:pt x="627" y="2431"/>
                    <a:pt x="552" y="2506"/>
                    <a:pt x="501" y="2556"/>
                  </a:cubicBezTo>
                  <a:cubicBezTo>
                    <a:pt x="476" y="2556"/>
                    <a:pt x="476" y="2582"/>
                    <a:pt x="476" y="2582"/>
                  </a:cubicBezTo>
                  <a:cubicBezTo>
                    <a:pt x="451" y="2582"/>
                    <a:pt x="451" y="2607"/>
                    <a:pt x="451" y="2607"/>
                  </a:cubicBezTo>
                  <a:cubicBezTo>
                    <a:pt x="426" y="2607"/>
                    <a:pt x="426" y="2632"/>
                    <a:pt x="426" y="2632"/>
                  </a:cubicBezTo>
                  <a:cubicBezTo>
                    <a:pt x="401" y="2632"/>
                    <a:pt x="401" y="2657"/>
                    <a:pt x="401" y="2657"/>
                  </a:cubicBezTo>
                  <a:cubicBezTo>
                    <a:pt x="376" y="2682"/>
                    <a:pt x="351" y="2707"/>
                    <a:pt x="326" y="2732"/>
                  </a:cubicBezTo>
                  <a:cubicBezTo>
                    <a:pt x="326" y="2732"/>
                    <a:pt x="326" y="2757"/>
                    <a:pt x="326" y="2757"/>
                  </a:cubicBezTo>
                  <a:cubicBezTo>
                    <a:pt x="326" y="2757"/>
                    <a:pt x="301" y="2757"/>
                    <a:pt x="301" y="2757"/>
                  </a:cubicBezTo>
                  <a:cubicBezTo>
                    <a:pt x="301" y="2782"/>
                    <a:pt x="301" y="2782"/>
                    <a:pt x="301" y="2782"/>
                  </a:cubicBezTo>
                  <a:cubicBezTo>
                    <a:pt x="276" y="2807"/>
                    <a:pt x="251" y="2832"/>
                    <a:pt x="251" y="2857"/>
                  </a:cubicBezTo>
                  <a:cubicBezTo>
                    <a:pt x="226" y="2882"/>
                    <a:pt x="226" y="2882"/>
                    <a:pt x="201" y="2907"/>
                  </a:cubicBezTo>
                  <a:lnTo>
                    <a:pt x="201" y="2907"/>
                  </a:lnTo>
                  <a:cubicBezTo>
                    <a:pt x="201" y="2932"/>
                    <a:pt x="201" y="2932"/>
                    <a:pt x="201" y="2932"/>
                  </a:cubicBezTo>
                  <a:cubicBezTo>
                    <a:pt x="201" y="2932"/>
                    <a:pt x="201" y="2957"/>
                    <a:pt x="176" y="2983"/>
                  </a:cubicBezTo>
                  <a:cubicBezTo>
                    <a:pt x="176" y="2983"/>
                    <a:pt x="151" y="3008"/>
                    <a:pt x="151" y="3033"/>
                  </a:cubicBezTo>
                  <a:cubicBezTo>
                    <a:pt x="151" y="3058"/>
                    <a:pt x="125" y="3058"/>
                    <a:pt x="125" y="3083"/>
                  </a:cubicBezTo>
                  <a:lnTo>
                    <a:pt x="125" y="3083"/>
                  </a:lnTo>
                  <a:cubicBezTo>
                    <a:pt x="125" y="3083"/>
                    <a:pt x="125" y="3083"/>
                    <a:pt x="125" y="3083"/>
                  </a:cubicBezTo>
                  <a:cubicBezTo>
                    <a:pt x="100" y="3108"/>
                    <a:pt x="100" y="3133"/>
                    <a:pt x="100" y="3158"/>
                  </a:cubicBezTo>
                  <a:cubicBezTo>
                    <a:pt x="75" y="3183"/>
                    <a:pt x="75" y="3208"/>
                    <a:pt x="75" y="3233"/>
                  </a:cubicBezTo>
                  <a:cubicBezTo>
                    <a:pt x="75" y="3233"/>
                    <a:pt x="75" y="3233"/>
                    <a:pt x="50" y="3258"/>
                  </a:cubicBezTo>
                  <a:cubicBezTo>
                    <a:pt x="50" y="3258"/>
                    <a:pt x="50" y="3258"/>
                    <a:pt x="50" y="3258"/>
                  </a:cubicBezTo>
                  <a:lnTo>
                    <a:pt x="50" y="3283"/>
                  </a:lnTo>
                  <a:cubicBezTo>
                    <a:pt x="50" y="3333"/>
                    <a:pt x="25" y="3358"/>
                    <a:pt x="25" y="3384"/>
                  </a:cubicBezTo>
                  <a:cubicBezTo>
                    <a:pt x="25" y="3384"/>
                    <a:pt x="25" y="3409"/>
                    <a:pt x="25" y="3434"/>
                  </a:cubicBezTo>
                  <a:cubicBezTo>
                    <a:pt x="25" y="3434"/>
                    <a:pt x="25" y="3434"/>
                    <a:pt x="25" y="3459"/>
                  </a:cubicBezTo>
                  <a:cubicBezTo>
                    <a:pt x="25" y="3459"/>
                    <a:pt x="25" y="3459"/>
                    <a:pt x="25" y="3484"/>
                  </a:cubicBezTo>
                  <a:cubicBezTo>
                    <a:pt x="0" y="3509"/>
                    <a:pt x="0" y="3559"/>
                    <a:pt x="0" y="3609"/>
                  </a:cubicBezTo>
                  <a:lnTo>
                    <a:pt x="25" y="7820"/>
                  </a:lnTo>
                  <a:cubicBezTo>
                    <a:pt x="25" y="8446"/>
                    <a:pt x="251" y="8897"/>
                    <a:pt x="602" y="9098"/>
                  </a:cubicBezTo>
                  <a:lnTo>
                    <a:pt x="852" y="9248"/>
                  </a:lnTo>
                  <a:cubicBezTo>
                    <a:pt x="501" y="9048"/>
                    <a:pt x="276" y="8597"/>
                    <a:pt x="276" y="7970"/>
                  </a:cubicBezTo>
                  <a:lnTo>
                    <a:pt x="276" y="3759"/>
                  </a:lnTo>
                  <a:cubicBezTo>
                    <a:pt x="276" y="3709"/>
                    <a:pt x="276" y="3659"/>
                    <a:pt x="276" y="3609"/>
                  </a:cubicBezTo>
                  <a:cubicBezTo>
                    <a:pt x="276" y="3584"/>
                    <a:pt x="276" y="3584"/>
                    <a:pt x="276" y="3584"/>
                  </a:cubicBezTo>
                  <a:cubicBezTo>
                    <a:pt x="301" y="3534"/>
                    <a:pt x="301" y="3484"/>
                    <a:pt x="326" y="3434"/>
                  </a:cubicBezTo>
                  <a:cubicBezTo>
                    <a:pt x="326" y="3409"/>
                    <a:pt x="326" y="3409"/>
                    <a:pt x="326" y="3409"/>
                  </a:cubicBezTo>
                  <a:cubicBezTo>
                    <a:pt x="351" y="3358"/>
                    <a:pt x="351" y="3308"/>
                    <a:pt x="376" y="3233"/>
                  </a:cubicBezTo>
                  <a:cubicBezTo>
                    <a:pt x="376" y="3233"/>
                    <a:pt x="376" y="3233"/>
                    <a:pt x="376" y="3233"/>
                  </a:cubicBezTo>
                  <a:cubicBezTo>
                    <a:pt x="401" y="3183"/>
                    <a:pt x="426" y="3133"/>
                    <a:pt x="476" y="3083"/>
                  </a:cubicBezTo>
                  <a:cubicBezTo>
                    <a:pt x="476" y="3083"/>
                    <a:pt x="476" y="3083"/>
                    <a:pt x="476" y="3083"/>
                  </a:cubicBezTo>
                  <a:cubicBezTo>
                    <a:pt x="501" y="3008"/>
                    <a:pt x="526" y="2957"/>
                    <a:pt x="577" y="2932"/>
                  </a:cubicBezTo>
                  <a:cubicBezTo>
                    <a:pt x="577" y="2907"/>
                    <a:pt x="577" y="2907"/>
                    <a:pt x="577" y="2907"/>
                  </a:cubicBezTo>
                  <a:cubicBezTo>
                    <a:pt x="602" y="2857"/>
                    <a:pt x="652" y="2832"/>
                    <a:pt x="677" y="2782"/>
                  </a:cubicBezTo>
                  <a:cubicBezTo>
                    <a:pt x="702" y="2782"/>
                    <a:pt x="702" y="2757"/>
                    <a:pt x="702" y="2757"/>
                  </a:cubicBezTo>
                  <a:cubicBezTo>
                    <a:pt x="727" y="2732"/>
                    <a:pt x="727" y="2732"/>
                    <a:pt x="752" y="2707"/>
                  </a:cubicBezTo>
                  <a:cubicBezTo>
                    <a:pt x="827" y="2657"/>
                    <a:pt x="902" y="2582"/>
                    <a:pt x="978" y="2556"/>
                  </a:cubicBezTo>
                  <a:lnTo>
                    <a:pt x="4963" y="251"/>
                  </a:lnTo>
                  <a:cubicBezTo>
                    <a:pt x="4988" y="226"/>
                    <a:pt x="5038" y="201"/>
                    <a:pt x="5088" y="201"/>
                  </a:cubicBezTo>
                  <a:cubicBezTo>
                    <a:pt x="5088" y="175"/>
                    <a:pt x="5088" y="175"/>
                    <a:pt x="5113" y="175"/>
                  </a:cubicBezTo>
                  <a:cubicBezTo>
                    <a:pt x="5138" y="175"/>
                    <a:pt x="5188" y="150"/>
                    <a:pt x="5213" y="150"/>
                  </a:cubicBezTo>
                  <a:cubicBezTo>
                    <a:pt x="5213" y="150"/>
                    <a:pt x="5238" y="150"/>
                    <a:pt x="5238" y="150"/>
                  </a:cubicBezTo>
                  <a:cubicBezTo>
                    <a:pt x="5263" y="150"/>
                    <a:pt x="5313" y="150"/>
                    <a:pt x="5339" y="150"/>
                  </a:cubicBezTo>
                  <a:cubicBezTo>
                    <a:pt x="5339" y="150"/>
                    <a:pt x="5339" y="150"/>
                    <a:pt x="5339" y="150"/>
                  </a:cubicBezTo>
                  <a:cubicBezTo>
                    <a:pt x="5389" y="175"/>
                    <a:pt x="5414" y="175"/>
                    <a:pt x="5439" y="20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gd89d9f6306_0_132"/>
            <p:cNvSpPr/>
            <p:nvPr/>
          </p:nvSpPr>
          <p:spPr>
            <a:xfrm>
              <a:off x="5590303" y="1487805"/>
              <a:ext cx="220680" cy="409466"/>
            </a:xfrm>
            <a:custGeom>
              <a:rect b="b" l="l" r="r" t="t"/>
              <a:pathLst>
                <a:path extrusionOk="0" h="10001" w="5390">
                  <a:moveTo>
                    <a:pt x="4688" y="226"/>
                  </a:moveTo>
                  <a:cubicBezTo>
                    <a:pt x="5064" y="0"/>
                    <a:pt x="5389" y="176"/>
                    <a:pt x="5389" y="627"/>
                  </a:cubicBezTo>
                  <a:lnTo>
                    <a:pt x="5389" y="4837"/>
                  </a:lnTo>
                  <a:cubicBezTo>
                    <a:pt x="5389" y="6090"/>
                    <a:pt x="4512" y="7619"/>
                    <a:pt x="3409" y="8271"/>
                  </a:cubicBezTo>
                  <a:lnTo>
                    <a:pt x="3059" y="8471"/>
                  </a:lnTo>
                  <a:lnTo>
                    <a:pt x="3059" y="9273"/>
                  </a:lnTo>
                  <a:cubicBezTo>
                    <a:pt x="3059" y="9499"/>
                    <a:pt x="2908" y="9775"/>
                    <a:pt x="2708" y="9875"/>
                  </a:cubicBezTo>
                  <a:cubicBezTo>
                    <a:pt x="2507" y="10000"/>
                    <a:pt x="2357" y="9900"/>
                    <a:pt x="2357" y="9674"/>
                  </a:cubicBezTo>
                  <a:lnTo>
                    <a:pt x="2357" y="8872"/>
                  </a:lnTo>
                  <a:lnTo>
                    <a:pt x="1981" y="9098"/>
                  </a:lnTo>
                  <a:cubicBezTo>
                    <a:pt x="903" y="9724"/>
                    <a:pt x="1" y="9223"/>
                    <a:pt x="1" y="7945"/>
                  </a:cubicBezTo>
                  <a:lnTo>
                    <a:pt x="1" y="3734"/>
                  </a:lnTo>
                  <a:cubicBezTo>
                    <a:pt x="1" y="3283"/>
                    <a:pt x="302" y="2757"/>
                    <a:pt x="703" y="253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gd89d9f6306_0_132"/>
            <p:cNvSpPr/>
            <p:nvPr/>
          </p:nvSpPr>
          <p:spPr>
            <a:xfrm>
              <a:off x="5609833" y="1633519"/>
              <a:ext cx="181662" cy="217568"/>
            </a:xfrm>
            <a:custGeom>
              <a:rect b="b" l="l" r="r" t="t"/>
              <a:pathLst>
                <a:path extrusionOk="0" h="5314" w="4437">
                  <a:moveTo>
                    <a:pt x="4436" y="1278"/>
                  </a:moveTo>
                  <a:lnTo>
                    <a:pt x="4436" y="25"/>
                  </a:lnTo>
                  <a:cubicBezTo>
                    <a:pt x="3935" y="0"/>
                    <a:pt x="3358" y="100"/>
                    <a:pt x="2757" y="526"/>
                  </a:cubicBezTo>
                  <a:cubicBezTo>
                    <a:pt x="1504" y="1378"/>
                    <a:pt x="1178" y="2907"/>
                    <a:pt x="0" y="3484"/>
                  </a:cubicBezTo>
                  <a:lnTo>
                    <a:pt x="25" y="4386"/>
                  </a:lnTo>
                  <a:cubicBezTo>
                    <a:pt x="25" y="4662"/>
                    <a:pt x="75" y="5313"/>
                    <a:pt x="627" y="5313"/>
                  </a:cubicBezTo>
                  <a:cubicBezTo>
                    <a:pt x="802" y="5313"/>
                    <a:pt x="1028" y="5238"/>
                    <a:pt x="1278" y="5113"/>
                  </a:cubicBezTo>
                  <a:lnTo>
                    <a:pt x="2356" y="4486"/>
                  </a:lnTo>
                  <a:lnTo>
                    <a:pt x="2707" y="4286"/>
                  </a:lnTo>
                  <a:cubicBezTo>
                    <a:pt x="3634" y="3734"/>
                    <a:pt x="4436" y="2356"/>
                    <a:pt x="4436" y="1278"/>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gd89d9f6306_0_132"/>
            <p:cNvSpPr/>
            <p:nvPr/>
          </p:nvSpPr>
          <p:spPr>
            <a:xfrm>
              <a:off x="5916611" y="2404133"/>
              <a:ext cx="765543" cy="660853"/>
            </a:xfrm>
            <a:custGeom>
              <a:rect b="b" l="l" r="r" t="t"/>
              <a:pathLst>
                <a:path extrusionOk="0" h="16141" w="18698">
                  <a:moveTo>
                    <a:pt x="17996" y="16141"/>
                  </a:moveTo>
                  <a:cubicBezTo>
                    <a:pt x="17695" y="16141"/>
                    <a:pt x="17419" y="15940"/>
                    <a:pt x="17369" y="15639"/>
                  </a:cubicBezTo>
                  <a:lnTo>
                    <a:pt x="16317" y="10953"/>
                  </a:lnTo>
                  <a:cubicBezTo>
                    <a:pt x="16016" y="9649"/>
                    <a:pt x="15189" y="8371"/>
                    <a:pt x="14337" y="7870"/>
                  </a:cubicBezTo>
                  <a:lnTo>
                    <a:pt x="3735" y="1604"/>
                  </a:lnTo>
                  <a:cubicBezTo>
                    <a:pt x="3384" y="1429"/>
                    <a:pt x="3084" y="1354"/>
                    <a:pt x="2858" y="1454"/>
                  </a:cubicBezTo>
                  <a:cubicBezTo>
                    <a:pt x="2607" y="1554"/>
                    <a:pt x="2457" y="1830"/>
                    <a:pt x="2382" y="2055"/>
                  </a:cubicBezTo>
                  <a:lnTo>
                    <a:pt x="1329" y="5514"/>
                  </a:lnTo>
                  <a:cubicBezTo>
                    <a:pt x="1229" y="5840"/>
                    <a:pt x="878" y="6040"/>
                    <a:pt x="527" y="5940"/>
                  </a:cubicBezTo>
                  <a:cubicBezTo>
                    <a:pt x="176" y="5815"/>
                    <a:pt x="1" y="5464"/>
                    <a:pt x="101" y="5113"/>
                  </a:cubicBezTo>
                  <a:lnTo>
                    <a:pt x="1154" y="1679"/>
                  </a:lnTo>
                  <a:cubicBezTo>
                    <a:pt x="1379" y="978"/>
                    <a:pt x="1805" y="451"/>
                    <a:pt x="2382" y="251"/>
                  </a:cubicBezTo>
                  <a:cubicBezTo>
                    <a:pt x="2983" y="0"/>
                    <a:pt x="3685" y="100"/>
                    <a:pt x="4387" y="501"/>
                  </a:cubicBezTo>
                  <a:lnTo>
                    <a:pt x="14988" y="6742"/>
                  </a:lnTo>
                  <a:cubicBezTo>
                    <a:pt x="16166" y="7444"/>
                    <a:pt x="17194" y="8973"/>
                    <a:pt x="17570" y="10652"/>
                  </a:cubicBezTo>
                  <a:lnTo>
                    <a:pt x="18622" y="15339"/>
                  </a:lnTo>
                  <a:cubicBezTo>
                    <a:pt x="18698" y="15689"/>
                    <a:pt x="18472" y="16040"/>
                    <a:pt x="18146" y="16116"/>
                  </a:cubicBezTo>
                  <a:cubicBezTo>
                    <a:pt x="18096" y="16141"/>
                    <a:pt x="18046" y="16141"/>
                    <a:pt x="17996" y="1614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gd89d9f6306_0_132"/>
            <p:cNvSpPr/>
            <p:nvPr/>
          </p:nvSpPr>
          <p:spPr>
            <a:xfrm>
              <a:off x="5869405" y="4152652"/>
              <a:ext cx="276075" cy="161150"/>
            </a:xfrm>
            <a:custGeom>
              <a:rect b="b" l="l" r="r" t="t"/>
              <a:pathLst>
                <a:path extrusionOk="0" h="3936" w="6743">
                  <a:moveTo>
                    <a:pt x="51" y="2156"/>
                  </a:moveTo>
                  <a:lnTo>
                    <a:pt x="1" y="3384"/>
                  </a:lnTo>
                  <a:cubicBezTo>
                    <a:pt x="1" y="3384"/>
                    <a:pt x="201" y="3785"/>
                    <a:pt x="803" y="3860"/>
                  </a:cubicBezTo>
                  <a:cubicBezTo>
                    <a:pt x="1379" y="3935"/>
                    <a:pt x="1956" y="3133"/>
                    <a:pt x="2432" y="3133"/>
                  </a:cubicBezTo>
                  <a:cubicBezTo>
                    <a:pt x="2883" y="3133"/>
                    <a:pt x="3510" y="3258"/>
                    <a:pt x="4688" y="2582"/>
                  </a:cubicBezTo>
                  <a:cubicBezTo>
                    <a:pt x="5841" y="1930"/>
                    <a:pt x="6743" y="1253"/>
                    <a:pt x="6718" y="727"/>
                  </a:cubicBezTo>
                  <a:cubicBezTo>
                    <a:pt x="6693" y="201"/>
                    <a:pt x="5790" y="0"/>
                    <a:pt x="5039" y="125"/>
                  </a:cubicBezTo>
                  <a:cubicBezTo>
                    <a:pt x="4312" y="276"/>
                    <a:pt x="3008" y="1028"/>
                    <a:pt x="3008" y="1028"/>
                  </a:cubicBez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gd89d9f6306_0_132"/>
            <p:cNvSpPr/>
            <p:nvPr/>
          </p:nvSpPr>
          <p:spPr>
            <a:xfrm>
              <a:off x="5671368" y="4073633"/>
              <a:ext cx="277099" cy="161150"/>
            </a:xfrm>
            <a:custGeom>
              <a:rect b="b" l="l" r="r" t="t"/>
              <a:pathLst>
                <a:path extrusionOk="0" h="3936" w="6768">
                  <a:moveTo>
                    <a:pt x="76" y="2156"/>
                  </a:moveTo>
                  <a:lnTo>
                    <a:pt x="1" y="3384"/>
                  </a:lnTo>
                  <a:cubicBezTo>
                    <a:pt x="1" y="3384"/>
                    <a:pt x="201" y="3785"/>
                    <a:pt x="803" y="3860"/>
                  </a:cubicBezTo>
                  <a:cubicBezTo>
                    <a:pt x="1404" y="3935"/>
                    <a:pt x="1956" y="3133"/>
                    <a:pt x="2432" y="3133"/>
                  </a:cubicBezTo>
                  <a:cubicBezTo>
                    <a:pt x="2908" y="3133"/>
                    <a:pt x="3535" y="3258"/>
                    <a:pt x="4688" y="2582"/>
                  </a:cubicBezTo>
                  <a:cubicBezTo>
                    <a:pt x="5866" y="1930"/>
                    <a:pt x="6768" y="1253"/>
                    <a:pt x="6718" y="727"/>
                  </a:cubicBezTo>
                  <a:cubicBezTo>
                    <a:pt x="6693" y="201"/>
                    <a:pt x="5790" y="0"/>
                    <a:pt x="5064" y="126"/>
                  </a:cubicBezTo>
                  <a:cubicBezTo>
                    <a:pt x="4337" y="276"/>
                    <a:pt x="3033" y="1028"/>
                    <a:pt x="3033" y="1028"/>
                  </a:cubicBez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gd89d9f6306_0_132"/>
            <p:cNvSpPr/>
            <p:nvPr/>
          </p:nvSpPr>
          <p:spPr>
            <a:xfrm>
              <a:off x="5659086" y="3419991"/>
              <a:ext cx="218592" cy="796332"/>
            </a:xfrm>
            <a:custGeom>
              <a:rect b="b" l="l" r="r" t="t"/>
              <a:pathLst>
                <a:path extrusionOk="0" h="19450" w="5339">
                  <a:moveTo>
                    <a:pt x="5338" y="1479"/>
                  </a:moveTo>
                  <a:cubicBezTo>
                    <a:pt x="5338" y="1479"/>
                    <a:pt x="4461" y="6868"/>
                    <a:pt x="4336" y="8747"/>
                  </a:cubicBezTo>
                  <a:cubicBezTo>
                    <a:pt x="4186" y="10602"/>
                    <a:pt x="3459" y="17795"/>
                    <a:pt x="3459" y="17795"/>
                  </a:cubicBezTo>
                  <a:cubicBezTo>
                    <a:pt x="3459" y="17795"/>
                    <a:pt x="2256" y="19449"/>
                    <a:pt x="150" y="18121"/>
                  </a:cubicBezTo>
                  <a:cubicBezTo>
                    <a:pt x="150" y="18121"/>
                    <a:pt x="0" y="14211"/>
                    <a:pt x="0" y="12081"/>
                  </a:cubicBezTo>
                  <a:cubicBezTo>
                    <a:pt x="0" y="9950"/>
                    <a:pt x="201" y="7344"/>
                    <a:pt x="727" y="6216"/>
                  </a:cubicBezTo>
                  <a:lnTo>
                    <a:pt x="577" y="0"/>
                  </a:lnTo>
                  <a:cubicBezTo>
                    <a:pt x="577" y="0"/>
                    <a:pt x="3734" y="502"/>
                    <a:pt x="5338" y="1479"/>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gd89d9f6306_0_132"/>
            <p:cNvSpPr/>
            <p:nvPr/>
          </p:nvSpPr>
          <p:spPr>
            <a:xfrm>
              <a:off x="5841728" y="3417944"/>
              <a:ext cx="210404" cy="869168"/>
            </a:xfrm>
            <a:custGeom>
              <a:rect b="b" l="l" r="r" t="t"/>
              <a:pathLst>
                <a:path extrusionOk="0" h="21229" w="5139">
                  <a:moveTo>
                    <a:pt x="5038" y="777"/>
                  </a:moveTo>
                  <a:cubicBezTo>
                    <a:pt x="5038" y="777"/>
                    <a:pt x="5138" y="4988"/>
                    <a:pt x="4988" y="7795"/>
                  </a:cubicBezTo>
                  <a:cubicBezTo>
                    <a:pt x="4862" y="10577"/>
                    <a:pt x="3659" y="20050"/>
                    <a:pt x="3659" y="20050"/>
                  </a:cubicBezTo>
                  <a:cubicBezTo>
                    <a:pt x="3659" y="20050"/>
                    <a:pt x="3058" y="21228"/>
                    <a:pt x="727" y="20101"/>
                  </a:cubicBezTo>
                  <a:cubicBezTo>
                    <a:pt x="727" y="20101"/>
                    <a:pt x="802" y="15990"/>
                    <a:pt x="401" y="13910"/>
                  </a:cubicBezTo>
                  <a:cubicBezTo>
                    <a:pt x="0" y="11855"/>
                    <a:pt x="677" y="9649"/>
                    <a:pt x="1278" y="8321"/>
                  </a:cubicBezTo>
                  <a:cubicBezTo>
                    <a:pt x="1278" y="8321"/>
                    <a:pt x="201" y="4537"/>
                    <a:pt x="0" y="1529"/>
                  </a:cubicBezTo>
                  <a:cubicBezTo>
                    <a:pt x="0" y="1529"/>
                    <a:pt x="2807" y="0"/>
                    <a:pt x="5038" y="777"/>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gd89d9f6306_0_132"/>
            <p:cNvSpPr/>
            <p:nvPr/>
          </p:nvSpPr>
          <p:spPr>
            <a:xfrm>
              <a:off x="5639556" y="2609335"/>
              <a:ext cx="134496" cy="462855"/>
            </a:xfrm>
            <a:custGeom>
              <a:rect b="b" l="l" r="r" t="t"/>
              <a:pathLst>
                <a:path extrusionOk="0" h="11305" w="3285">
                  <a:moveTo>
                    <a:pt x="853" y="1"/>
                  </a:moveTo>
                  <a:cubicBezTo>
                    <a:pt x="853" y="1"/>
                    <a:pt x="1" y="2357"/>
                    <a:pt x="51" y="4612"/>
                  </a:cubicBezTo>
                  <a:cubicBezTo>
                    <a:pt x="76" y="6141"/>
                    <a:pt x="1" y="7144"/>
                    <a:pt x="352" y="8096"/>
                  </a:cubicBezTo>
                  <a:cubicBezTo>
                    <a:pt x="703" y="9048"/>
                    <a:pt x="1304" y="11304"/>
                    <a:pt x="1304" y="11304"/>
                  </a:cubicBezTo>
                  <a:lnTo>
                    <a:pt x="3284" y="7896"/>
                  </a:lnTo>
                  <a:lnTo>
                    <a:pt x="2683" y="2507"/>
                  </a:ln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gd89d9f6306_0_132"/>
            <p:cNvSpPr/>
            <p:nvPr/>
          </p:nvSpPr>
          <p:spPr>
            <a:xfrm>
              <a:off x="5802711" y="2349721"/>
              <a:ext cx="172450" cy="276075"/>
            </a:xfrm>
            <a:custGeom>
              <a:rect b="b" l="l" r="r" t="t"/>
              <a:pathLst>
                <a:path extrusionOk="0" h="6743" w="4212">
                  <a:moveTo>
                    <a:pt x="3911" y="853"/>
                  </a:moveTo>
                  <a:cubicBezTo>
                    <a:pt x="3911" y="853"/>
                    <a:pt x="4211" y="1154"/>
                    <a:pt x="4111" y="1805"/>
                  </a:cubicBezTo>
                  <a:cubicBezTo>
                    <a:pt x="4011" y="2457"/>
                    <a:pt x="3961" y="3008"/>
                    <a:pt x="4011" y="3610"/>
                  </a:cubicBezTo>
                  <a:cubicBezTo>
                    <a:pt x="4061" y="4211"/>
                    <a:pt x="4061" y="5590"/>
                    <a:pt x="2858" y="5264"/>
                  </a:cubicBezTo>
                  <a:cubicBezTo>
                    <a:pt x="2858" y="5264"/>
                    <a:pt x="2607" y="5414"/>
                    <a:pt x="2758" y="6091"/>
                  </a:cubicBezTo>
                  <a:cubicBezTo>
                    <a:pt x="2758" y="6091"/>
                    <a:pt x="1254" y="6743"/>
                    <a:pt x="1" y="5540"/>
                  </a:cubicBezTo>
                  <a:lnTo>
                    <a:pt x="352" y="652"/>
                  </a:lnTo>
                  <a:lnTo>
                    <a:pt x="2758" y="1"/>
                  </a:lnTo>
                  <a:close/>
                </a:path>
              </a:pathLst>
            </a:custGeom>
            <a:solidFill>
              <a:srgbClr val="DD7E6B"/>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gd89d9f6306_0_132"/>
            <p:cNvSpPr/>
            <p:nvPr/>
          </p:nvSpPr>
          <p:spPr>
            <a:xfrm>
              <a:off x="5682668" y="2286097"/>
              <a:ext cx="298635" cy="308911"/>
            </a:xfrm>
            <a:custGeom>
              <a:rect b="b" l="l" r="r" t="t"/>
              <a:pathLst>
                <a:path extrusionOk="0" h="7545" w="7294">
                  <a:moveTo>
                    <a:pt x="552" y="5916"/>
                  </a:moveTo>
                  <a:cubicBezTo>
                    <a:pt x="552" y="5916"/>
                    <a:pt x="1880" y="7545"/>
                    <a:pt x="3384" y="6968"/>
                  </a:cubicBezTo>
                  <a:cubicBezTo>
                    <a:pt x="4888" y="6367"/>
                    <a:pt x="4186" y="5214"/>
                    <a:pt x="4762" y="4788"/>
                  </a:cubicBezTo>
                  <a:cubicBezTo>
                    <a:pt x="5314" y="4362"/>
                    <a:pt x="5815" y="3234"/>
                    <a:pt x="6316" y="3008"/>
                  </a:cubicBezTo>
                  <a:cubicBezTo>
                    <a:pt x="6818" y="2758"/>
                    <a:pt x="7294" y="2507"/>
                    <a:pt x="7118" y="1630"/>
                  </a:cubicBezTo>
                  <a:cubicBezTo>
                    <a:pt x="6943" y="778"/>
                    <a:pt x="5364" y="76"/>
                    <a:pt x="4261" y="26"/>
                  </a:cubicBezTo>
                  <a:cubicBezTo>
                    <a:pt x="3158" y="1"/>
                    <a:pt x="1855" y="176"/>
                    <a:pt x="1028" y="1831"/>
                  </a:cubicBezTo>
                  <a:cubicBezTo>
                    <a:pt x="201" y="3485"/>
                    <a:pt x="803" y="3359"/>
                    <a:pt x="427" y="4086"/>
                  </a:cubicBezTo>
                  <a:cubicBezTo>
                    <a:pt x="51" y="4838"/>
                    <a:pt x="1" y="5389"/>
                    <a:pt x="552" y="5916"/>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gd89d9f6306_0_132"/>
            <p:cNvSpPr/>
            <p:nvPr/>
          </p:nvSpPr>
          <p:spPr>
            <a:xfrm>
              <a:off x="5863264" y="2468781"/>
              <a:ext cx="118037" cy="92366"/>
            </a:xfrm>
            <a:custGeom>
              <a:rect b="b" l="l" r="r" t="t"/>
              <a:pathLst>
                <a:path extrusionOk="0" h="2256" w="2883">
                  <a:moveTo>
                    <a:pt x="377" y="0"/>
                  </a:moveTo>
                  <a:lnTo>
                    <a:pt x="2707" y="0"/>
                  </a:lnTo>
                  <a:cubicBezTo>
                    <a:pt x="2707" y="0"/>
                    <a:pt x="2883" y="1354"/>
                    <a:pt x="2432" y="2156"/>
                  </a:cubicBezTo>
                  <a:cubicBezTo>
                    <a:pt x="2432" y="2156"/>
                    <a:pt x="2081" y="2256"/>
                    <a:pt x="1379" y="1654"/>
                  </a:cubicBezTo>
                  <a:cubicBezTo>
                    <a:pt x="1379" y="1654"/>
                    <a:pt x="1630" y="1053"/>
                    <a:pt x="1580" y="652"/>
                  </a:cubicBezTo>
                  <a:cubicBezTo>
                    <a:pt x="1504" y="276"/>
                    <a:pt x="1329" y="276"/>
                    <a:pt x="1" y="276"/>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gd89d9f6306_0_132"/>
            <p:cNvSpPr/>
            <p:nvPr/>
          </p:nvSpPr>
          <p:spPr>
            <a:xfrm>
              <a:off x="5646762" y="2557011"/>
              <a:ext cx="401236" cy="935864"/>
            </a:xfrm>
            <a:custGeom>
              <a:rect b="b" l="l" r="r" t="t"/>
              <a:pathLst>
                <a:path extrusionOk="0" h="22858" w="9800">
                  <a:moveTo>
                    <a:pt x="2281" y="1"/>
                  </a:moveTo>
                  <a:cubicBezTo>
                    <a:pt x="2281" y="1"/>
                    <a:pt x="1329" y="151"/>
                    <a:pt x="677" y="1279"/>
                  </a:cubicBezTo>
                  <a:cubicBezTo>
                    <a:pt x="0" y="2407"/>
                    <a:pt x="577" y="5239"/>
                    <a:pt x="802" y="6592"/>
                  </a:cubicBezTo>
                  <a:cubicBezTo>
                    <a:pt x="1028" y="7970"/>
                    <a:pt x="1579" y="11053"/>
                    <a:pt x="1128" y="12582"/>
                  </a:cubicBezTo>
                  <a:cubicBezTo>
                    <a:pt x="702" y="14111"/>
                    <a:pt x="502" y="14712"/>
                    <a:pt x="502" y="16768"/>
                  </a:cubicBezTo>
                  <a:cubicBezTo>
                    <a:pt x="502" y="18848"/>
                    <a:pt x="878" y="21078"/>
                    <a:pt x="878" y="21078"/>
                  </a:cubicBezTo>
                  <a:cubicBezTo>
                    <a:pt x="878" y="21078"/>
                    <a:pt x="2181" y="22256"/>
                    <a:pt x="4762" y="22557"/>
                  </a:cubicBezTo>
                  <a:cubicBezTo>
                    <a:pt x="7369" y="22858"/>
                    <a:pt x="8697" y="22306"/>
                    <a:pt x="9800" y="21805"/>
                  </a:cubicBezTo>
                  <a:cubicBezTo>
                    <a:pt x="9800" y="21805"/>
                    <a:pt x="9624" y="15239"/>
                    <a:pt x="9624" y="13058"/>
                  </a:cubicBezTo>
                  <a:cubicBezTo>
                    <a:pt x="9624" y="10853"/>
                    <a:pt x="9424" y="5740"/>
                    <a:pt x="8196" y="2833"/>
                  </a:cubicBezTo>
                  <a:lnTo>
                    <a:pt x="7619" y="2331"/>
                  </a:lnTo>
                  <a:cubicBezTo>
                    <a:pt x="7619" y="2331"/>
                    <a:pt x="6366" y="2632"/>
                    <a:pt x="4537" y="2331"/>
                  </a:cubicBezTo>
                  <a:cubicBezTo>
                    <a:pt x="2707" y="2031"/>
                    <a:pt x="2958" y="878"/>
                    <a:pt x="3108" y="376"/>
                  </a:cubicBezTo>
                  <a:cubicBezTo>
                    <a:pt x="3108" y="376"/>
                    <a:pt x="2908" y="301"/>
                    <a:pt x="2281"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gd89d9f6306_0_132"/>
            <p:cNvSpPr/>
            <p:nvPr/>
          </p:nvSpPr>
          <p:spPr>
            <a:xfrm>
              <a:off x="5758616" y="2573429"/>
              <a:ext cx="200127" cy="91384"/>
            </a:xfrm>
            <a:custGeom>
              <a:rect b="b" l="l" r="r" t="t"/>
              <a:pathLst>
                <a:path extrusionOk="0" h="2232" w="4888">
                  <a:moveTo>
                    <a:pt x="3835" y="627"/>
                  </a:moveTo>
                  <a:cubicBezTo>
                    <a:pt x="3835" y="627"/>
                    <a:pt x="2331" y="1279"/>
                    <a:pt x="1078" y="76"/>
                  </a:cubicBezTo>
                  <a:lnTo>
                    <a:pt x="1078" y="51"/>
                  </a:lnTo>
                  <a:cubicBezTo>
                    <a:pt x="827" y="76"/>
                    <a:pt x="602" y="51"/>
                    <a:pt x="351" y="1"/>
                  </a:cubicBezTo>
                  <a:cubicBezTo>
                    <a:pt x="226" y="527"/>
                    <a:pt x="0" y="1630"/>
                    <a:pt x="1805" y="1930"/>
                  </a:cubicBezTo>
                  <a:cubicBezTo>
                    <a:pt x="3634" y="2231"/>
                    <a:pt x="4887" y="1930"/>
                    <a:pt x="4887" y="1930"/>
                  </a:cubicBezTo>
                  <a:cubicBezTo>
                    <a:pt x="4486" y="978"/>
                    <a:pt x="3835" y="627"/>
                    <a:pt x="3835" y="627"/>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gd89d9f6306_0_132"/>
            <p:cNvSpPr/>
            <p:nvPr/>
          </p:nvSpPr>
          <p:spPr>
            <a:xfrm>
              <a:off x="5896099" y="2652447"/>
              <a:ext cx="290446" cy="770661"/>
            </a:xfrm>
            <a:custGeom>
              <a:rect b="b" l="l" r="r" t="t"/>
              <a:pathLst>
                <a:path extrusionOk="0" h="18823" w="7094">
                  <a:moveTo>
                    <a:pt x="803" y="3860"/>
                  </a:moveTo>
                  <a:cubicBezTo>
                    <a:pt x="803" y="3860"/>
                    <a:pt x="1" y="2005"/>
                    <a:pt x="878" y="1003"/>
                  </a:cubicBezTo>
                  <a:cubicBezTo>
                    <a:pt x="1730" y="0"/>
                    <a:pt x="2707" y="978"/>
                    <a:pt x="3509" y="2757"/>
                  </a:cubicBezTo>
                  <a:cubicBezTo>
                    <a:pt x="4286" y="4562"/>
                    <a:pt x="7093" y="18346"/>
                    <a:pt x="7093" y="18346"/>
                  </a:cubicBezTo>
                  <a:lnTo>
                    <a:pt x="5439" y="18823"/>
                  </a:lnTo>
                  <a:cubicBezTo>
                    <a:pt x="5439" y="18823"/>
                    <a:pt x="2808" y="10452"/>
                    <a:pt x="803" y="3860"/>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gd89d9f6306_0_132"/>
            <p:cNvSpPr/>
            <p:nvPr/>
          </p:nvSpPr>
          <p:spPr>
            <a:xfrm>
              <a:off x="6118783" y="3403573"/>
              <a:ext cx="137526" cy="158038"/>
            </a:xfrm>
            <a:custGeom>
              <a:rect b="b" l="l" r="r" t="t"/>
              <a:pathLst>
                <a:path extrusionOk="0" h="3860" w="3359">
                  <a:moveTo>
                    <a:pt x="1654" y="0"/>
                  </a:moveTo>
                  <a:cubicBezTo>
                    <a:pt x="1654" y="0"/>
                    <a:pt x="2231" y="451"/>
                    <a:pt x="2431" y="978"/>
                  </a:cubicBezTo>
                  <a:cubicBezTo>
                    <a:pt x="2607" y="1504"/>
                    <a:pt x="2882" y="1880"/>
                    <a:pt x="2882" y="1880"/>
                  </a:cubicBezTo>
                  <a:cubicBezTo>
                    <a:pt x="2882" y="1880"/>
                    <a:pt x="2657" y="2206"/>
                    <a:pt x="2156" y="1705"/>
                  </a:cubicBezTo>
                  <a:cubicBezTo>
                    <a:pt x="1654" y="1203"/>
                    <a:pt x="1855" y="1629"/>
                    <a:pt x="2030" y="1980"/>
                  </a:cubicBezTo>
                  <a:cubicBezTo>
                    <a:pt x="2181" y="2306"/>
                    <a:pt x="2657" y="2782"/>
                    <a:pt x="2983" y="3058"/>
                  </a:cubicBezTo>
                  <a:cubicBezTo>
                    <a:pt x="3359" y="3409"/>
                    <a:pt x="2381" y="3860"/>
                    <a:pt x="1780" y="3835"/>
                  </a:cubicBezTo>
                  <a:cubicBezTo>
                    <a:pt x="1178" y="3810"/>
                    <a:pt x="652" y="2607"/>
                    <a:pt x="401" y="1905"/>
                  </a:cubicBezTo>
                  <a:cubicBezTo>
                    <a:pt x="126" y="1203"/>
                    <a:pt x="0" y="477"/>
                    <a:pt x="0" y="477"/>
                  </a:cubicBezTo>
                  <a:close/>
                </a:path>
              </a:pathLst>
            </a:custGeom>
            <a:solidFill>
              <a:srgbClr val="DD7E6B"/>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gd89d9f6306_0_132"/>
            <p:cNvSpPr/>
            <p:nvPr/>
          </p:nvSpPr>
          <p:spPr>
            <a:xfrm>
              <a:off x="7786230" y="2703748"/>
              <a:ext cx="531556" cy="389977"/>
            </a:xfrm>
            <a:custGeom>
              <a:rect b="b" l="l" r="r" t="t"/>
              <a:pathLst>
                <a:path extrusionOk="0" h="9525" w="12983">
                  <a:moveTo>
                    <a:pt x="3033" y="6642"/>
                  </a:moveTo>
                  <a:lnTo>
                    <a:pt x="0" y="3860"/>
                  </a:lnTo>
                  <a:lnTo>
                    <a:pt x="6316" y="1"/>
                  </a:lnTo>
                  <a:lnTo>
                    <a:pt x="12983" y="5389"/>
                  </a:lnTo>
                  <a:lnTo>
                    <a:pt x="8121" y="8823"/>
                  </a:lnTo>
                  <a:lnTo>
                    <a:pt x="5915" y="9524"/>
                  </a:ln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gd89d9f6306_0_132"/>
            <p:cNvSpPr/>
            <p:nvPr/>
          </p:nvSpPr>
          <p:spPr>
            <a:xfrm>
              <a:off x="7851901" y="2751978"/>
              <a:ext cx="400213" cy="296587"/>
            </a:xfrm>
            <a:custGeom>
              <a:rect b="b" l="l" r="r" t="t"/>
              <a:pathLst>
                <a:path extrusionOk="0" h="7244" w="9775">
                  <a:moveTo>
                    <a:pt x="2131" y="4762"/>
                  </a:moveTo>
                  <a:lnTo>
                    <a:pt x="0" y="2833"/>
                  </a:lnTo>
                  <a:lnTo>
                    <a:pt x="4637" y="0"/>
                  </a:lnTo>
                  <a:lnTo>
                    <a:pt x="9775" y="4161"/>
                  </a:lnTo>
                  <a:lnTo>
                    <a:pt x="6065" y="6767"/>
                  </a:lnTo>
                  <a:lnTo>
                    <a:pt x="4587" y="7244"/>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gd89d9f6306_0_132"/>
            <p:cNvSpPr/>
            <p:nvPr/>
          </p:nvSpPr>
          <p:spPr>
            <a:xfrm>
              <a:off x="8478847" y="2748907"/>
              <a:ext cx="155008" cy="558251"/>
            </a:xfrm>
            <a:custGeom>
              <a:rect b="b" l="l" r="r" t="t"/>
              <a:pathLst>
                <a:path extrusionOk="0" h="13635" w="3786">
                  <a:moveTo>
                    <a:pt x="2682" y="0"/>
                  </a:moveTo>
                  <a:cubicBezTo>
                    <a:pt x="2682" y="0"/>
                    <a:pt x="3685" y="2156"/>
                    <a:pt x="3735" y="3685"/>
                  </a:cubicBezTo>
                  <a:cubicBezTo>
                    <a:pt x="3785" y="5213"/>
                    <a:pt x="3735" y="7369"/>
                    <a:pt x="3509" y="9299"/>
                  </a:cubicBezTo>
                  <a:cubicBezTo>
                    <a:pt x="3259" y="11228"/>
                    <a:pt x="2507" y="13634"/>
                    <a:pt x="2507" y="13634"/>
                  </a:cubicBezTo>
                  <a:lnTo>
                    <a:pt x="1" y="6141"/>
                  </a:lnTo>
                  <a:lnTo>
                    <a:pt x="1329" y="1880"/>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gd89d9f6306_0_132"/>
            <p:cNvSpPr/>
            <p:nvPr/>
          </p:nvSpPr>
          <p:spPr>
            <a:xfrm>
              <a:off x="8240810" y="2427716"/>
              <a:ext cx="268869" cy="362259"/>
            </a:xfrm>
            <a:custGeom>
              <a:rect b="b" l="l" r="r" t="t"/>
              <a:pathLst>
                <a:path extrusionOk="0" h="8848" w="6567">
                  <a:moveTo>
                    <a:pt x="952" y="1930"/>
                  </a:moveTo>
                  <a:cubicBezTo>
                    <a:pt x="952" y="1930"/>
                    <a:pt x="351" y="3334"/>
                    <a:pt x="526" y="6968"/>
                  </a:cubicBezTo>
                  <a:cubicBezTo>
                    <a:pt x="526" y="6968"/>
                    <a:pt x="1128" y="7319"/>
                    <a:pt x="1930" y="6893"/>
                  </a:cubicBezTo>
                  <a:cubicBezTo>
                    <a:pt x="1930" y="6893"/>
                    <a:pt x="2281" y="7144"/>
                    <a:pt x="2356" y="8071"/>
                  </a:cubicBezTo>
                  <a:cubicBezTo>
                    <a:pt x="2356" y="8071"/>
                    <a:pt x="3985" y="8848"/>
                    <a:pt x="4937" y="7545"/>
                  </a:cubicBezTo>
                  <a:cubicBezTo>
                    <a:pt x="4937" y="7545"/>
                    <a:pt x="4762" y="7194"/>
                    <a:pt x="5163" y="6542"/>
                  </a:cubicBezTo>
                  <a:cubicBezTo>
                    <a:pt x="5564" y="5915"/>
                    <a:pt x="6567" y="5264"/>
                    <a:pt x="6516" y="3334"/>
                  </a:cubicBezTo>
                  <a:cubicBezTo>
                    <a:pt x="6441" y="1404"/>
                    <a:pt x="5389" y="301"/>
                    <a:pt x="4035" y="301"/>
                  </a:cubicBezTo>
                  <a:cubicBezTo>
                    <a:pt x="2707" y="301"/>
                    <a:pt x="1729" y="778"/>
                    <a:pt x="426" y="1"/>
                  </a:cubicBezTo>
                  <a:cubicBezTo>
                    <a:pt x="426" y="1"/>
                    <a:pt x="0" y="1404"/>
                    <a:pt x="952" y="1930"/>
                  </a:cubicBezTo>
                  <a:close/>
                </a:path>
              </a:pathLst>
            </a:custGeom>
            <a:solidFill>
              <a:srgbClr val="FCE5C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gd89d9f6306_0_132"/>
            <p:cNvSpPr/>
            <p:nvPr/>
          </p:nvSpPr>
          <p:spPr>
            <a:xfrm>
              <a:off x="8296205" y="2736584"/>
              <a:ext cx="186780" cy="93431"/>
            </a:xfrm>
            <a:custGeom>
              <a:rect b="b" l="l" r="r" t="t"/>
              <a:pathLst>
                <a:path extrusionOk="0" h="2282" w="4562">
                  <a:moveTo>
                    <a:pt x="1003" y="527"/>
                  </a:moveTo>
                  <a:cubicBezTo>
                    <a:pt x="1003" y="527"/>
                    <a:pt x="301" y="702"/>
                    <a:pt x="0" y="1705"/>
                  </a:cubicBezTo>
                  <a:cubicBezTo>
                    <a:pt x="0" y="1705"/>
                    <a:pt x="928" y="2281"/>
                    <a:pt x="2331" y="1880"/>
                  </a:cubicBezTo>
                  <a:cubicBezTo>
                    <a:pt x="3760" y="1479"/>
                    <a:pt x="4286" y="702"/>
                    <a:pt x="4286" y="702"/>
                  </a:cubicBezTo>
                  <a:cubicBezTo>
                    <a:pt x="4286" y="702"/>
                    <a:pt x="4562" y="427"/>
                    <a:pt x="3584" y="1"/>
                  </a:cubicBezTo>
                  <a:cubicBezTo>
                    <a:pt x="3584" y="1"/>
                    <a:pt x="3158" y="1053"/>
                    <a:pt x="1003" y="527"/>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gd89d9f6306_0_132"/>
            <p:cNvSpPr/>
            <p:nvPr/>
          </p:nvSpPr>
          <p:spPr>
            <a:xfrm>
              <a:off x="7997614" y="3039310"/>
              <a:ext cx="293517" cy="215521"/>
            </a:xfrm>
            <a:custGeom>
              <a:rect b="b" l="l" r="r" t="t"/>
              <a:pathLst>
                <a:path extrusionOk="0" h="5264" w="7169">
                  <a:moveTo>
                    <a:pt x="702" y="2155"/>
                  </a:moveTo>
                  <a:lnTo>
                    <a:pt x="4912" y="4762"/>
                  </a:lnTo>
                  <a:cubicBezTo>
                    <a:pt x="5714" y="5263"/>
                    <a:pt x="6767" y="4812"/>
                    <a:pt x="6993" y="3885"/>
                  </a:cubicBezTo>
                  <a:lnTo>
                    <a:pt x="7018" y="3734"/>
                  </a:lnTo>
                  <a:cubicBezTo>
                    <a:pt x="7168" y="3083"/>
                    <a:pt x="6842" y="2431"/>
                    <a:pt x="6241" y="2155"/>
                  </a:cubicBezTo>
                  <a:lnTo>
                    <a:pt x="1454" y="0"/>
                  </a:lnTo>
                  <a:cubicBezTo>
                    <a:pt x="1454" y="0"/>
                    <a:pt x="0" y="752"/>
                    <a:pt x="702" y="2155"/>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gd89d9f6306_0_132"/>
            <p:cNvSpPr/>
            <p:nvPr/>
          </p:nvSpPr>
          <p:spPr>
            <a:xfrm>
              <a:off x="8160768" y="4358878"/>
              <a:ext cx="264775" cy="177568"/>
            </a:xfrm>
            <a:custGeom>
              <a:rect b="b" l="l" r="r" t="t"/>
              <a:pathLst>
                <a:path extrusionOk="0" h="4337" w="6467">
                  <a:moveTo>
                    <a:pt x="3183" y="652"/>
                  </a:moveTo>
                  <a:cubicBezTo>
                    <a:pt x="3183" y="652"/>
                    <a:pt x="2306" y="477"/>
                    <a:pt x="1479" y="226"/>
                  </a:cubicBezTo>
                  <a:cubicBezTo>
                    <a:pt x="652" y="1"/>
                    <a:pt x="0" y="477"/>
                    <a:pt x="451" y="1129"/>
                  </a:cubicBezTo>
                  <a:cubicBezTo>
                    <a:pt x="927" y="1805"/>
                    <a:pt x="2181" y="2507"/>
                    <a:pt x="2682" y="2733"/>
                  </a:cubicBezTo>
                  <a:cubicBezTo>
                    <a:pt x="3183" y="2958"/>
                    <a:pt x="3735" y="2858"/>
                    <a:pt x="3935" y="3434"/>
                  </a:cubicBezTo>
                  <a:cubicBezTo>
                    <a:pt x="3935" y="3434"/>
                    <a:pt x="5489" y="4337"/>
                    <a:pt x="6441" y="3084"/>
                  </a:cubicBezTo>
                  <a:lnTo>
                    <a:pt x="6466" y="1705"/>
                  </a:ln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gd89d9f6306_0_132"/>
            <p:cNvSpPr/>
            <p:nvPr/>
          </p:nvSpPr>
          <p:spPr>
            <a:xfrm>
              <a:off x="8425500" y="4224464"/>
              <a:ext cx="208356" cy="206309"/>
            </a:xfrm>
            <a:custGeom>
              <a:rect b="b" l="l" r="r" t="t"/>
              <a:pathLst>
                <a:path extrusionOk="0" h="5039" w="5089">
                  <a:moveTo>
                    <a:pt x="2030" y="502"/>
                  </a:moveTo>
                  <a:cubicBezTo>
                    <a:pt x="2030" y="502"/>
                    <a:pt x="1379" y="1"/>
                    <a:pt x="702" y="627"/>
                  </a:cubicBezTo>
                  <a:cubicBezTo>
                    <a:pt x="0" y="1304"/>
                    <a:pt x="1253" y="2306"/>
                    <a:pt x="1680" y="2883"/>
                  </a:cubicBezTo>
                  <a:cubicBezTo>
                    <a:pt x="2106" y="3484"/>
                    <a:pt x="2657" y="3835"/>
                    <a:pt x="2807" y="4286"/>
                  </a:cubicBezTo>
                  <a:cubicBezTo>
                    <a:pt x="2983" y="4762"/>
                    <a:pt x="4687" y="5038"/>
                    <a:pt x="5013" y="3986"/>
                  </a:cubicBezTo>
                  <a:lnTo>
                    <a:pt x="5088" y="2532"/>
                  </a:ln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gd89d9f6306_0_132"/>
            <p:cNvSpPr/>
            <p:nvPr/>
          </p:nvSpPr>
          <p:spPr>
            <a:xfrm>
              <a:off x="8437823" y="3767836"/>
              <a:ext cx="196033" cy="592110"/>
            </a:xfrm>
            <a:custGeom>
              <a:rect b="b" l="l" r="r" t="t"/>
              <a:pathLst>
                <a:path extrusionOk="0" h="14462" w="4788">
                  <a:moveTo>
                    <a:pt x="3509" y="1"/>
                  </a:moveTo>
                  <a:lnTo>
                    <a:pt x="3459" y="2331"/>
                  </a:lnTo>
                  <a:cubicBezTo>
                    <a:pt x="3459" y="2331"/>
                    <a:pt x="4436" y="4211"/>
                    <a:pt x="4612" y="6617"/>
                  </a:cubicBezTo>
                  <a:cubicBezTo>
                    <a:pt x="4787" y="8998"/>
                    <a:pt x="4787" y="13685"/>
                    <a:pt x="4787" y="13685"/>
                  </a:cubicBezTo>
                  <a:cubicBezTo>
                    <a:pt x="4787" y="13685"/>
                    <a:pt x="4161" y="14462"/>
                    <a:pt x="3459" y="14462"/>
                  </a:cubicBezTo>
                  <a:cubicBezTo>
                    <a:pt x="2757" y="14462"/>
                    <a:pt x="1880" y="13159"/>
                    <a:pt x="1880" y="13159"/>
                  </a:cubicBezTo>
                  <a:cubicBezTo>
                    <a:pt x="1880" y="13159"/>
                    <a:pt x="1454" y="9550"/>
                    <a:pt x="827" y="6893"/>
                  </a:cubicBezTo>
                  <a:cubicBezTo>
                    <a:pt x="176" y="4261"/>
                    <a:pt x="0" y="1855"/>
                    <a:pt x="0" y="1855"/>
                  </a:cubicBezTo>
                  <a:cubicBezTo>
                    <a:pt x="0" y="1855"/>
                    <a:pt x="877" y="577"/>
                    <a:pt x="350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gd89d9f6306_0_132"/>
            <p:cNvSpPr/>
            <p:nvPr/>
          </p:nvSpPr>
          <p:spPr>
            <a:xfrm>
              <a:off x="8258251" y="3820160"/>
              <a:ext cx="188827" cy="628058"/>
            </a:xfrm>
            <a:custGeom>
              <a:rect b="b" l="l" r="r" t="t"/>
              <a:pathLst>
                <a:path extrusionOk="0" h="15340" w="4612">
                  <a:moveTo>
                    <a:pt x="3785" y="652"/>
                  </a:moveTo>
                  <a:lnTo>
                    <a:pt x="3860" y="4036"/>
                  </a:lnTo>
                  <a:cubicBezTo>
                    <a:pt x="3860" y="4036"/>
                    <a:pt x="4386" y="5615"/>
                    <a:pt x="4511" y="7144"/>
                  </a:cubicBezTo>
                  <a:cubicBezTo>
                    <a:pt x="4612" y="8673"/>
                    <a:pt x="4085" y="14888"/>
                    <a:pt x="4085" y="14888"/>
                  </a:cubicBezTo>
                  <a:cubicBezTo>
                    <a:pt x="4085" y="14888"/>
                    <a:pt x="3559" y="15339"/>
                    <a:pt x="2381" y="15114"/>
                  </a:cubicBezTo>
                  <a:cubicBezTo>
                    <a:pt x="1228" y="14888"/>
                    <a:pt x="802" y="13810"/>
                    <a:pt x="802" y="13810"/>
                  </a:cubicBezTo>
                  <a:cubicBezTo>
                    <a:pt x="802" y="13810"/>
                    <a:pt x="877" y="8798"/>
                    <a:pt x="526" y="6141"/>
                  </a:cubicBezTo>
                  <a:cubicBezTo>
                    <a:pt x="176" y="3510"/>
                    <a:pt x="0" y="1179"/>
                    <a:pt x="0" y="1179"/>
                  </a:cubicBezTo>
                  <a:cubicBezTo>
                    <a:pt x="0" y="1179"/>
                    <a:pt x="1930" y="1"/>
                    <a:pt x="3785" y="652"/>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gd89d9f6306_0_132"/>
            <p:cNvSpPr/>
            <p:nvPr/>
          </p:nvSpPr>
          <p:spPr>
            <a:xfrm>
              <a:off x="8197698" y="2691424"/>
              <a:ext cx="417654" cy="1181150"/>
            </a:xfrm>
            <a:custGeom>
              <a:rect b="b" l="l" r="r" t="t"/>
              <a:pathLst>
                <a:path extrusionOk="0" h="28849" w="10201">
                  <a:moveTo>
                    <a:pt x="8371" y="452"/>
                  </a:moveTo>
                  <a:cubicBezTo>
                    <a:pt x="6742" y="1"/>
                    <a:pt x="5990" y="1104"/>
                    <a:pt x="5990" y="1104"/>
                  </a:cubicBezTo>
                  <a:cubicBezTo>
                    <a:pt x="6968" y="1530"/>
                    <a:pt x="6692" y="1805"/>
                    <a:pt x="6692" y="1805"/>
                  </a:cubicBezTo>
                  <a:cubicBezTo>
                    <a:pt x="6692" y="1805"/>
                    <a:pt x="6166" y="2582"/>
                    <a:pt x="4737" y="2983"/>
                  </a:cubicBezTo>
                  <a:cubicBezTo>
                    <a:pt x="3334" y="3384"/>
                    <a:pt x="2406" y="2808"/>
                    <a:pt x="2406" y="2808"/>
                  </a:cubicBezTo>
                  <a:cubicBezTo>
                    <a:pt x="702" y="3735"/>
                    <a:pt x="777" y="6317"/>
                    <a:pt x="878" y="9023"/>
                  </a:cubicBezTo>
                  <a:cubicBezTo>
                    <a:pt x="1003" y="11705"/>
                    <a:pt x="251" y="14512"/>
                    <a:pt x="301" y="17094"/>
                  </a:cubicBezTo>
                  <a:cubicBezTo>
                    <a:pt x="351" y="19675"/>
                    <a:pt x="0" y="27745"/>
                    <a:pt x="0" y="27745"/>
                  </a:cubicBezTo>
                  <a:lnTo>
                    <a:pt x="1479" y="28748"/>
                  </a:lnTo>
                  <a:cubicBezTo>
                    <a:pt x="7494" y="28848"/>
                    <a:pt x="9725" y="25765"/>
                    <a:pt x="9725" y="25765"/>
                  </a:cubicBezTo>
                  <a:cubicBezTo>
                    <a:pt x="9725" y="25765"/>
                    <a:pt x="9900" y="19374"/>
                    <a:pt x="9549" y="15991"/>
                  </a:cubicBezTo>
                  <a:cubicBezTo>
                    <a:pt x="9198" y="12582"/>
                    <a:pt x="9599" y="8196"/>
                    <a:pt x="9900" y="5790"/>
                  </a:cubicBezTo>
                  <a:cubicBezTo>
                    <a:pt x="10201" y="3384"/>
                    <a:pt x="10026" y="928"/>
                    <a:pt x="8371" y="452"/>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gd89d9f6306_0_132"/>
            <p:cNvSpPr/>
            <p:nvPr/>
          </p:nvSpPr>
          <p:spPr>
            <a:xfrm>
              <a:off x="8194627" y="2845367"/>
              <a:ext cx="158038" cy="434072"/>
            </a:xfrm>
            <a:custGeom>
              <a:rect b="b" l="l" r="r" t="t"/>
              <a:pathLst>
                <a:path extrusionOk="0" h="10602" w="3860">
                  <a:moveTo>
                    <a:pt x="276" y="6892"/>
                  </a:moveTo>
                  <a:cubicBezTo>
                    <a:pt x="276" y="6892"/>
                    <a:pt x="226" y="3384"/>
                    <a:pt x="351" y="2156"/>
                  </a:cubicBezTo>
                  <a:cubicBezTo>
                    <a:pt x="451" y="927"/>
                    <a:pt x="1228" y="0"/>
                    <a:pt x="2281" y="401"/>
                  </a:cubicBezTo>
                  <a:cubicBezTo>
                    <a:pt x="3334" y="802"/>
                    <a:pt x="3559" y="2632"/>
                    <a:pt x="3434" y="4562"/>
                  </a:cubicBezTo>
                  <a:cubicBezTo>
                    <a:pt x="3334" y="6491"/>
                    <a:pt x="3860" y="10602"/>
                    <a:pt x="1755" y="10527"/>
                  </a:cubicBezTo>
                  <a:cubicBezTo>
                    <a:pt x="0" y="10476"/>
                    <a:pt x="276" y="6892"/>
                    <a:pt x="276" y="6892"/>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gd89d9f6306_0_132"/>
            <p:cNvSpPr/>
            <p:nvPr/>
          </p:nvSpPr>
          <p:spPr>
            <a:xfrm>
              <a:off x="7902178" y="2953086"/>
              <a:ext cx="154967" cy="152961"/>
            </a:xfrm>
            <a:custGeom>
              <a:rect b="b" l="l" r="r" t="t"/>
              <a:pathLst>
                <a:path extrusionOk="0" h="3736" w="3785">
                  <a:moveTo>
                    <a:pt x="3785" y="2106"/>
                  </a:moveTo>
                  <a:cubicBezTo>
                    <a:pt x="3785" y="2106"/>
                    <a:pt x="3484" y="1479"/>
                    <a:pt x="3058" y="1329"/>
                  </a:cubicBezTo>
                  <a:cubicBezTo>
                    <a:pt x="2632" y="1179"/>
                    <a:pt x="2306" y="853"/>
                    <a:pt x="2081" y="427"/>
                  </a:cubicBezTo>
                  <a:cubicBezTo>
                    <a:pt x="1855" y="1"/>
                    <a:pt x="1504" y="577"/>
                    <a:pt x="1730" y="1179"/>
                  </a:cubicBezTo>
                  <a:cubicBezTo>
                    <a:pt x="1955" y="1755"/>
                    <a:pt x="1755" y="1755"/>
                    <a:pt x="1604" y="1755"/>
                  </a:cubicBezTo>
                  <a:cubicBezTo>
                    <a:pt x="1454" y="1755"/>
                    <a:pt x="201" y="552"/>
                    <a:pt x="201" y="552"/>
                  </a:cubicBezTo>
                  <a:cubicBezTo>
                    <a:pt x="201" y="552"/>
                    <a:pt x="0" y="1630"/>
                    <a:pt x="527" y="2256"/>
                  </a:cubicBezTo>
                  <a:cubicBezTo>
                    <a:pt x="1028" y="2883"/>
                    <a:pt x="2782" y="3735"/>
                    <a:pt x="2782" y="3735"/>
                  </a:cubicBezTo>
                  <a:close/>
                </a:path>
              </a:pathLst>
            </a:custGeom>
            <a:solidFill>
              <a:srgbClr val="FCE5C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gd89d9f6306_0_132"/>
            <p:cNvSpPr/>
            <p:nvPr/>
          </p:nvSpPr>
          <p:spPr>
            <a:xfrm>
              <a:off x="8365970" y="2605241"/>
              <a:ext cx="2088" cy="4135"/>
            </a:xfrm>
            <a:custGeom>
              <a:rect b="b" l="l" r="r" t="t"/>
              <a:pathLst>
                <a:path extrusionOk="0" h="101" w="51">
                  <a:moveTo>
                    <a:pt x="51" y="0"/>
                  </a:moveTo>
                  <a:cubicBezTo>
                    <a:pt x="26" y="76"/>
                    <a:pt x="1" y="101"/>
                    <a:pt x="1" y="101"/>
                  </a:cubicBezTo>
                  <a:cubicBezTo>
                    <a:pt x="1" y="101"/>
                    <a:pt x="26" y="76"/>
                    <a:pt x="51" y="0"/>
                  </a:cubicBezTo>
                  <a:close/>
                </a:path>
              </a:pathLst>
            </a:custGeom>
            <a:solidFill>
              <a:srgbClr val="FCCC8A"/>
            </a:solidFill>
            <a:ln cap="flat" cmpd="sng" w="9525">
              <a:solidFill>
                <a:srgbClr val="3A5A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gd89d9f6306_0_132"/>
            <p:cNvSpPr/>
            <p:nvPr/>
          </p:nvSpPr>
          <p:spPr>
            <a:xfrm>
              <a:off x="8240810" y="2427716"/>
              <a:ext cx="268869" cy="261704"/>
            </a:xfrm>
            <a:custGeom>
              <a:rect b="b" l="l" r="r" t="t"/>
              <a:pathLst>
                <a:path extrusionOk="0" h="6392" w="6567">
                  <a:moveTo>
                    <a:pt x="3258" y="5264"/>
                  </a:moveTo>
                  <a:cubicBezTo>
                    <a:pt x="3258" y="5264"/>
                    <a:pt x="3785" y="6342"/>
                    <a:pt x="5288" y="6392"/>
                  </a:cubicBezTo>
                  <a:cubicBezTo>
                    <a:pt x="5739" y="5790"/>
                    <a:pt x="6567" y="5088"/>
                    <a:pt x="6516" y="3334"/>
                  </a:cubicBezTo>
                  <a:cubicBezTo>
                    <a:pt x="6441" y="1404"/>
                    <a:pt x="5389" y="301"/>
                    <a:pt x="4035" y="301"/>
                  </a:cubicBezTo>
                  <a:cubicBezTo>
                    <a:pt x="2707" y="301"/>
                    <a:pt x="1729" y="778"/>
                    <a:pt x="426" y="1"/>
                  </a:cubicBezTo>
                  <a:cubicBezTo>
                    <a:pt x="426" y="1"/>
                    <a:pt x="0" y="1404"/>
                    <a:pt x="952" y="1930"/>
                  </a:cubicBezTo>
                  <a:cubicBezTo>
                    <a:pt x="952" y="1930"/>
                    <a:pt x="1754" y="2983"/>
                    <a:pt x="2932" y="2833"/>
                  </a:cubicBezTo>
                  <a:cubicBezTo>
                    <a:pt x="3935" y="2707"/>
                    <a:pt x="2757" y="4236"/>
                    <a:pt x="3108" y="4336"/>
                  </a:cubicBezTo>
                  <a:cubicBezTo>
                    <a:pt x="3459" y="4487"/>
                    <a:pt x="3484" y="3860"/>
                    <a:pt x="3835" y="4111"/>
                  </a:cubicBezTo>
                  <a:cubicBezTo>
                    <a:pt x="4336" y="4437"/>
                    <a:pt x="4035" y="5414"/>
                    <a:pt x="3258" y="5264"/>
                  </a:cubicBez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9" name="Google Shape;2289;gd89d9f6306_0_132"/>
          <p:cNvSpPr/>
          <p:nvPr/>
        </p:nvSpPr>
        <p:spPr>
          <a:xfrm>
            <a:off x="4814475" y="876175"/>
            <a:ext cx="1201200" cy="1201200"/>
          </a:xfrm>
          <a:prstGeom prst="ellipse">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gd89d9f6306_0_132"/>
          <p:cNvSpPr txBox="1"/>
          <p:nvPr>
            <p:ph idx="4294967295" type="title"/>
          </p:nvPr>
        </p:nvSpPr>
        <p:spPr>
          <a:xfrm>
            <a:off x="4953975" y="1035175"/>
            <a:ext cx="922200" cy="883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200"/>
              <a:buNone/>
            </a:pPr>
            <a:r>
              <a:rPr lang="en"/>
              <a:t>04</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sp>
        <p:nvSpPr>
          <p:cNvPr id="2295" name="Google Shape;2295;gd89d9f6306_0_318"/>
          <p:cNvSpPr txBox="1"/>
          <p:nvPr>
            <p:ph type="title"/>
          </p:nvPr>
        </p:nvSpPr>
        <p:spPr>
          <a:xfrm>
            <a:off x="704475" y="662175"/>
            <a:ext cx="54660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800"/>
              <a:buNone/>
            </a:pPr>
            <a:r>
              <a:rPr lang="en" sz="3100">
                <a:solidFill>
                  <a:schemeClr val="dk1"/>
                </a:solidFill>
              </a:rPr>
              <a:t>Learnings + limitations</a:t>
            </a:r>
            <a:endParaRPr sz="3100">
              <a:solidFill>
                <a:schemeClr val="dk1"/>
              </a:solidFill>
            </a:endParaRPr>
          </a:p>
        </p:txBody>
      </p:sp>
      <p:sp>
        <p:nvSpPr>
          <p:cNvPr id="2296" name="Google Shape;2296;gd89d9f6306_0_318"/>
          <p:cNvSpPr txBox="1"/>
          <p:nvPr/>
        </p:nvSpPr>
        <p:spPr>
          <a:xfrm>
            <a:off x="699875" y="1555275"/>
            <a:ext cx="7165500" cy="2770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K-means for separating the clusters.</a:t>
            </a:r>
            <a:endParaRPr>
              <a:solidFill>
                <a:schemeClr val="dk1"/>
              </a:solidFill>
              <a:latin typeface="Nunito"/>
              <a:ea typeface="Nunito"/>
              <a:cs typeface="Nunito"/>
              <a:sym typeface="Nunito"/>
            </a:endParaRPr>
          </a:p>
          <a:p>
            <a:pPr indent="0" lvl="0" marL="457200" rtl="0" algn="l">
              <a:spcBef>
                <a:spcPts val="0"/>
              </a:spcBef>
              <a:spcAft>
                <a:spcPts val="0"/>
              </a:spcAft>
              <a:buNone/>
            </a:pPr>
            <a:r>
              <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Cluster 7 has the highest number of terms with 552.</a:t>
            </a:r>
            <a:endParaRPr>
              <a:solidFill>
                <a:schemeClr val="dk1"/>
              </a:solidFill>
              <a:latin typeface="Nunito"/>
              <a:ea typeface="Nunito"/>
              <a:cs typeface="Nunito"/>
              <a:sym typeface="Nunito"/>
            </a:endParaRPr>
          </a:p>
          <a:p>
            <a:pPr indent="0" lvl="0" marL="457200" rtl="0" algn="l">
              <a:spcBef>
                <a:spcPts val="0"/>
              </a:spcBef>
              <a:spcAft>
                <a:spcPts val="0"/>
              </a:spcAft>
              <a:buNone/>
            </a:pPr>
            <a:r>
              <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Topic modeling is hard!! </a:t>
            </a:r>
            <a:r>
              <a:rPr lang="en">
                <a:solidFill>
                  <a:schemeClr val="dk1"/>
                </a:solidFill>
                <a:latin typeface="Nunito"/>
                <a:ea typeface="Nunito"/>
                <a:cs typeface="Nunito"/>
                <a:sym typeface="Nunito"/>
              </a:rPr>
              <a:t>there is not magic bullet algorithm that will surface topics how you think they should be surfaced</a:t>
            </a:r>
            <a:endParaRPr>
              <a:solidFill>
                <a:schemeClr val="dk1"/>
              </a:solidFill>
              <a:latin typeface="Nunito"/>
              <a:ea typeface="Nunito"/>
              <a:cs typeface="Nunito"/>
              <a:sym typeface="Nunito"/>
            </a:endParaRPr>
          </a:p>
          <a:p>
            <a:pPr indent="0" lvl="0" marL="457200" rtl="0" algn="l">
              <a:spcBef>
                <a:spcPts val="0"/>
              </a:spcBef>
              <a:spcAft>
                <a:spcPts val="0"/>
              </a:spcAft>
              <a:buNone/>
            </a:pPr>
            <a:r>
              <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Domain tags can be subjective </a:t>
            </a:r>
            <a:endParaRPr>
              <a:solidFill>
                <a:schemeClr val="dk1"/>
              </a:solidFill>
              <a:latin typeface="Nunito"/>
              <a:ea typeface="Nunito"/>
              <a:cs typeface="Nunito"/>
              <a:sym typeface="Nunito"/>
            </a:endParaRPr>
          </a:p>
          <a:p>
            <a:pPr indent="0" lvl="0" marL="457200" rtl="0" algn="l">
              <a:spcBef>
                <a:spcPts val="0"/>
              </a:spcBef>
              <a:spcAft>
                <a:spcPts val="0"/>
              </a:spcAft>
              <a:buNone/>
            </a:pPr>
            <a:r>
              <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Unequal </a:t>
            </a:r>
            <a:r>
              <a:rPr lang="en">
                <a:solidFill>
                  <a:schemeClr val="dk1"/>
                </a:solidFill>
                <a:latin typeface="Nunito"/>
                <a:ea typeface="Nunito"/>
                <a:cs typeface="Nunito"/>
                <a:sym typeface="Nunito"/>
              </a:rPr>
              <a:t>distribution</a:t>
            </a:r>
            <a:r>
              <a:rPr lang="en">
                <a:solidFill>
                  <a:schemeClr val="dk1"/>
                </a:solidFill>
                <a:latin typeface="Nunito"/>
                <a:ea typeface="Nunito"/>
                <a:cs typeface="Nunito"/>
                <a:sym typeface="Nunito"/>
              </a:rPr>
              <a:t> of domains (lots of covid questions)</a:t>
            </a:r>
            <a:endParaRPr>
              <a:solidFill>
                <a:schemeClr val="dk1"/>
              </a:solidFill>
              <a:latin typeface="Nunito"/>
              <a:ea typeface="Nunito"/>
              <a:cs typeface="Nunito"/>
              <a:sym typeface="Nunito"/>
            </a:endParaRPr>
          </a:p>
          <a:p>
            <a:pPr indent="0" lvl="0" marL="457200" rtl="0" algn="l">
              <a:spcBef>
                <a:spcPts val="0"/>
              </a:spcBef>
              <a:spcAft>
                <a:spcPts val="0"/>
              </a:spcAft>
              <a:buNone/>
            </a:pPr>
            <a:r>
              <a:t/>
            </a:r>
            <a:endParaRPr>
              <a:solidFill>
                <a:schemeClr val="dk1"/>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gd63085c8a7_2_0"/>
          <p:cNvSpPr txBox="1"/>
          <p:nvPr>
            <p:ph type="title"/>
          </p:nvPr>
        </p:nvSpPr>
        <p:spPr>
          <a:xfrm>
            <a:off x="704475" y="662175"/>
            <a:ext cx="54660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800"/>
              <a:buNone/>
            </a:pPr>
            <a:r>
              <a:rPr lang="en" sz="3100">
                <a:solidFill>
                  <a:schemeClr val="dk1"/>
                </a:solidFill>
              </a:rPr>
              <a:t>Learnings + limitations</a:t>
            </a:r>
            <a:endParaRPr sz="3100">
              <a:solidFill>
                <a:schemeClr val="dk1"/>
              </a:solidFill>
            </a:endParaRPr>
          </a:p>
        </p:txBody>
      </p:sp>
      <p:sp>
        <p:nvSpPr>
          <p:cNvPr id="2302" name="Google Shape;2302;gd63085c8a7_2_0"/>
          <p:cNvSpPr txBox="1"/>
          <p:nvPr/>
        </p:nvSpPr>
        <p:spPr>
          <a:xfrm>
            <a:off x="699875" y="1555275"/>
            <a:ext cx="71655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Domain tags can be subjective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Example1:</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E</a:t>
            </a:r>
            <a:r>
              <a:rPr lang="en">
                <a:solidFill>
                  <a:schemeClr val="dk1"/>
                </a:solidFill>
                <a:latin typeface="Nunito"/>
                <a:ea typeface="Nunito"/>
                <a:cs typeface="Nunito"/>
                <a:sym typeface="Nunito"/>
              </a:rPr>
              <a:t>xample2:</a:t>
            </a:r>
            <a:endParaRPr>
              <a:solidFill>
                <a:schemeClr val="dk1"/>
              </a:solidFill>
              <a:latin typeface="Nunito"/>
              <a:ea typeface="Nunito"/>
              <a:cs typeface="Nunito"/>
              <a:sym typeface="Nunito"/>
            </a:endParaRPr>
          </a:p>
          <a:p>
            <a:pPr indent="0" lvl="0" marL="0" rtl="0" algn="l">
              <a:spcBef>
                <a:spcPts val="0"/>
              </a:spcBef>
              <a:spcAft>
                <a:spcPts val="0"/>
              </a:spcAft>
              <a:buClr>
                <a:schemeClr val="dk2"/>
              </a:buClr>
              <a:buSzPts val="1100"/>
              <a:buFont typeface="Arial"/>
              <a:buNone/>
            </a:pPr>
            <a:r>
              <a:t/>
            </a:r>
            <a:endParaRPr>
              <a:solidFill>
                <a:schemeClr val="dk1"/>
              </a:solidFill>
              <a:latin typeface="Nunito"/>
              <a:ea typeface="Nunito"/>
              <a:cs typeface="Nunito"/>
              <a:sym typeface="Nunito"/>
            </a:endParaRPr>
          </a:p>
          <a:p>
            <a:pPr indent="0" lvl="0" marL="457200" rtl="0" algn="l">
              <a:spcBef>
                <a:spcPts val="0"/>
              </a:spcBef>
              <a:spcAft>
                <a:spcPts val="0"/>
              </a:spcAft>
              <a:buNone/>
            </a:pPr>
            <a:r>
              <a:t/>
            </a:r>
            <a:endParaRPr>
              <a:solidFill>
                <a:schemeClr val="dk1"/>
              </a:solidFill>
              <a:latin typeface="Nunito"/>
              <a:ea typeface="Nunito"/>
              <a:cs typeface="Nunito"/>
              <a:sym typeface="Nunito"/>
            </a:endParaRPr>
          </a:p>
          <a:p>
            <a:pPr indent="0" lvl="0" marL="457200" rtl="0" algn="l">
              <a:spcBef>
                <a:spcPts val="0"/>
              </a:spcBef>
              <a:spcAft>
                <a:spcPts val="0"/>
              </a:spcAft>
              <a:buNone/>
            </a:pPr>
            <a:r>
              <a:t/>
            </a:r>
            <a:endParaRPr>
              <a:solidFill>
                <a:schemeClr val="dk1"/>
              </a:solidFill>
              <a:latin typeface="Nunito"/>
              <a:ea typeface="Nunito"/>
              <a:cs typeface="Nunito"/>
              <a:sym typeface="Nunito"/>
            </a:endParaRPr>
          </a:p>
        </p:txBody>
      </p:sp>
      <p:pic>
        <p:nvPicPr>
          <p:cNvPr id="2303" name="Google Shape;2303;gd63085c8a7_2_0"/>
          <p:cNvPicPr preferRelativeResize="0"/>
          <p:nvPr/>
        </p:nvPicPr>
        <p:blipFill>
          <a:blip r:embed="rId3">
            <a:alphaModFix/>
          </a:blip>
          <a:stretch>
            <a:fillRect/>
          </a:stretch>
        </p:blipFill>
        <p:spPr>
          <a:xfrm>
            <a:off x="749900" y="2142512"/>
            <a:ext cx="7825924" cy="951138"/>
          </a:xfrm>
          <a:prstGeom prst="rect">
            <a:avLst/>
          </a:prstGeom>
          <a:noFill/>
          <a:ln>
            <a:noFill/>
          </a:ln>
        </p:spPr>
      </p:pic>
      <p:pic>
        <p:nvPicPr>
          <p:cNvPr id="2304" name="Google Shape;2304;gd63085c8a7_2_0"/>
          <p:cNvPicPr preferRelativeResize="0"/>
          <p:nvPr/>
        </p:nvPicPr>
        <p:blipFill>
          <a:blip r:embed="rId4">
            <a:alphaModFix/>
          </a:blip>
          <a:stretch>
            <a:fillRect/>
          </a:stretch>
        </p:blipFill>
        <p:spPr>
          <a:xfrm>
            <a:off x="749900" y="3448970"/>
            <a:ext cx="7825924" cy="75145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gd63085c8a7_2_8"/>
          <p:cNvSpPr txBox="1"/>
          <p:nvPr>
            <p:ph type="title"/>
          </p:nvPr>
        </p:nvSpPr>
        <p:spPr>
          <a:xfrm>
            <a:off x="704475" y="662175"/>
            <a:ext cx="54660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800"/>
              <a:buNone/>
            </a:pPr>
            <a:r>
              <a:rPr lang="en" sz="3100">
                <a:solidFill>
                  <a:schemeClr val="dk1"/>
                </a:solidFill>
              </a:rPr>
              <a:t>Learnings + limitations</a:t>
            </a:r>
            <a:endParaRPr sz="3100">
              <a:solidFill>
                <a:schemeClr val="dk1"/>
              </a:solidFill>
            </a:endParaRPr>
          </a:p>
        </p:txBody>
      </p:sp>
      <p:sp>
        <p:nvSpPr>
          <p:cNvPr id="2310" name="Google Shape;2310;gd63085c8a7_2_8"/>
          <p:cNvSpPr txBox="1"/>
          <p:nvPr/>
        </p:nvSpPr>
        <p:spPr>
          <a:xfrm>
            <a:off x="704475" y="1234875"/>
            <a:ext cx="7165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Unequal distribution of domains</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457200" rtl="0" algn="l">
              <a:spcBef>
                <a:spcPts val="0"/>
              </a:spcBef>
              <a:spcAft>
                <a:spcPts val="0"/>
              </a:spcAft>
              <a:buNone/>
            </a:pPr>
            <a:r>
              <a:t/>
            </a:r>
            <a:endParaRPr>
              <a:solidFill>
                <a:schemeClr val="dk1"/>
              </a:solidFill>
              <a:latin typeface="Nunito"/>
              <a:ea typeface="Nunito"/>
              <a:cs typeface="Nunito"/>
              <a:sym typeface="Nunito"/>
            </a:endParaRPr>
          </a:p>
        </p:txBody>
      </p:sp>
      <p:pic>
        <p:nvPicPr>
          <p:cNvPr id="2311" name="Google Shape;2311;gd63085c8a7_2_8" title="Points scored"/>
          <p:cNvPicPr preferRelativeResize="0"/>
          <p:nvPr/>
        </p:nvPicPr>
        <p:blipFill>
          <a:blip r:embed="rId3">
            <a:alphaModFix/>
          </a:blip>
          <a:stretch>
            <a:fillRect/>
          </a:stretch>
        </p:blipFill>
        <p:spPr>
          <a:xfrm>
            <a:off x="1182850" y="1800225"/>
            <a:ext cx="4987626" cy="30840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gd63085c8a7_2_14"/>
          <p:cNvSpPr txBox="1"/>
          <p:nvPr>
            <p:ph type="title"/>
          </p:nvPr>
        </p:nvSpPr>
        <p:spPr>
          <a:xfrm>
            <a:off x="704475" y="662175"/>
            <a:ext cx="54660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800"/>
              <a:buNone/>
            </a:pPr>
            <a:r>
              <a:rPr lang="en" sz="3100">
                <a:solidFill>
                  <a:schemeClr val="dk1"/>
                </a:solidFill>
              </a:rPr>
              <a:t>Learnings + limitations</a:t>
            </a:r>
            <a:endParaRPr sz="3100">
              <a:solidFill>
                <a:schemeClr val="dk1"/>
              </a:solidFill>
            </a:endParaRPr>
          </a:p>
        </p:txBody>
      </p:sp>
      <p:sp>
        <p:nvSpPr>
          <p:cNvPr id="2317" name="Google Shape;2317;gd63085c8a7_2_14"/>
          <p:cNvSpPr txBox="1"/>
          <p:nvPr/>
        </p:nvSpPr>
        <p:spPr>
          <a:xfrm>
            <a:off x="704475" y="1234875"/>
            <a:ext cx="7165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Unequal distribution of domains (lots of covid questions)</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457200" rtl="0" algn="l">
              <a:spcBef>
                <a:spcPts val="0"/>
              </a:spcBef>
              <a:spcAft>
                <a:spcPts val="0"/>
              </a:spcAft>
              <a:buNone/>
            </a:pPr>
            <a:r>
              <a:t/>
            </a:r>
            <a:endParaRPr>
              <a:solidFill>
                <a:schemeClr val="dk1"/>
              </a:solidFill>
              <a:latin typeface="Nunito"/>
              <a:ea typeface="Nunito"/>
              <a:cs typeface="Nunito"/>
              <a:sym typeface="Nunito"/>
            </a:endParaRPr>
          </a:p>
        </p:txBody>
      </p:sp>
      <p:pic>
        <p:nvPicPr>
          <p:cNvPr id="2318" name="Google Shape;2318;gd63085c8a7_2_14"/>
          <p:cNvPicPr preferRelativeResize="0"/>
          <p:nvPr/>
        </p:nvPicPr>
        <p:blipFill>
          <a:blip r:embed="rId3">
            <a:alphaModFix/>
          </a:blip>
          <a:stretch>
            <a:fillRect/>
          </a:stretch>
        </p:blipFill>
        <p:spPr>
          <a:xfrm>
            <a:off x="0" y="1863900"/>
            <a:ext cx="2318331" cy="1910625"/>
          </a:xfrm>
          <a:prstGeom prst="rect">
            <a:avLst/>
          </a:prstGeom>
          <a:noFill/>
          <a:ln>
            <a:noFill/>
          </a:ln>
        </p:spPr>
      </p:pic>
      <p:pic>
        <p:nvPicPr>
          <p:cNvPr id="2319" name="Google Shape;2319;gd63085c8a7_2_14"/>
          <p:cNvPicPr preferRelativeResize="0"/>
          <p:nvPr/>
        </p:nvPicPr>
        <p:blipFill>
          <a:blip r:embed="rId4">
            <a:alphaModFix/>
          </a:blip>
          <a:stretch>
            <a:fillRect/>
          </a:stretch>
        </p:blipFill>
        <p:spPr>
          <a:xfrm>
            <a:off x="2221094" y="1809675"/>
            <a:ext cx="2255029" cy="1910624"/>
          </a:xfrm>
          <a:prstGeom prst="rect">
            <a:avLst/>
          </a:prstGeom>
          <a:noFill/>
          <a:ln>
            <a:noFill/>
          </a:ln>
        </p:spPr>
      </p:pic>
      <p:pic>
        <p:nvPicPr>
          <p:cNvPr id="2320" name="Google Shape;2320;gd63085c8a7_2_14"/>
          <p:cNvPicPr preferRelativeResize="0"/>
          <p:nvPr/>
        </p:nvPicPr>
        <p:blipFill>
          <a:blip r:embed="rId5">
            <a:alphaModFix/>
          </a:blip>
          <a:stretch>
            <a:fillRect/>
          </a:stretch>
        </p:blipFill>
        <p:spPr>
          <a:xfrm>
            <a:off x="6717825" y="1847285"/>
            <a:ext cx="2426174" cy="1815765"/>
          </a:xfrm>
          <a:prstGeom prst="rect">
            <a:avLst/>
          </a:prstGeom>
          <a:noFill/>
          <a:ln>
            <a:noFill/>
          </a:ln>
        </p:spPr>
      </p:pic>
      <p:pic>
        <p:nvPicPr>
          <p:cNvPr id="2321" name="Google Shape;2321;gd63085c8a7_2_14"/>
          <p:cNvPicPr preferRelativeResize="0"/>
          <p:nvPr/>
        </p:nvPicPr>
        <p:blipFill>
          <a:blip r:embed="rId6">
            <a:alphaModFix/>
          </a:blip>
          <a:stretch>
            <a:fillRect/>
          </a:stretch>
        </p:blipFill>
        <p:spPr>
          <a:xfrm>
            <a:off x="4476125" y="1900453"/>
            <a:ext cx="2318325" cy="1729073"/>
          </a:xfrm>
          <a:prstGeom prst="rect">
            <a:avLst/>
          </a:prstGeom>
          <a:noFill/>
          <a:ln>
            <a:noFill/>
          </a:ln>
        </p:spPr>
      </p:pic>
      <p:sp>
        <p:nvSpPr>
          <p:cNvPr id="2322" name="Google Shape;2322;gd63085c8a7_2_14"/>
          <p:cNvSpPr txBox="1"/>
          <p:nvPr/>
        </p:nvSpPr>
        <p:spPr>
          <a:xfrm>
            <a:off x="4288625" y="4720025"/>
            <a:ext cx="4872300" cy="56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6" name="Shape 2326"/>
        <p:cNvGrpSpPr/>
        <p:nvPr/>
      </p:nvGrpSpPr>
      <p:grpSpPr>
        <a:xfrm>
          <a:off x="0" y="0"/>
          <a:ext cx="0" cy="0"/>
          <a:chOff x="0" y="0"/>
          <a:chExt cx="0" cy="0"/>
        </a:xfrm>
      </p:grpSpPr>
      <p:sp>
        <p:nvSpPr>
          <p:cNvPr id="2327" name="Google Shape;2327;p17"/>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600"/>
              <a:buNone/>
            </a:pPr>
            <a:r>
              <a:rPr lang="en"/>
              <a:t>OUR TEAM</a:t>
            </a:r>
            <a:endParaRPr/>
          </a:p>
        </p:txBody>
      </p:sp>
      <p:sp>
        <p:nvSpPr>
          <p:cNvPr id="2328" name="Google Shape;2328;p17"/>
          <p:cNvSpPr txBox="1"/>
          <p:nvPr>
            <p:ph idx="1" type="subTitle"/>
          </p:nvPr>
        </p:nvSpPr>
        <p:spPr>
          <a:xfrm>
            <a:off x="280088" y="2651075"/>
            <a:ext cx="2151600" cy="469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2"/>
              </a:buClr>
              <a:buSzPts val="1100"/>
              <a:buFont typeface="Arial"/>
              <a:buNone/>
            </a:pPr>
            <a:r>
              <a:rPr lang="en"/>
              <a:t>Jessica</a:t>
            </a:r>
            <a:endParaRPr/>
          </a:p>
          <a:p>
            <a:pPr indent="0" lvl="0" marL="0" rtl="0" algn="ctr">
              <a:lnSpc>
                <a:spcPct val="100000"/>
              </a:lnSpc>
              <a:spcBef>
                <a:spcPts val="0"/>
              </a:spcBef>
              <a:spcAft>
                <a:spcPts val="0"/>
              </a:spcAft>
              <a:buClr>
                <a:schemeClr val="dk2"/>
              </a:buClr>
              <a:buSzPts val="1100"/>
              <a:buFont typeface="Arial"/>
              <a:buNone/>
            </a:pPr>
            <a:r>
              <a:rPr lang="en"/>
              <a:t> gunther</a:t>
            </a:r>
            <a:endParaRPr/>
          </a:p>
        </p:txBody>
      </p:sp>
      <p:sp>
        <p:nvSpPr>
          <p:cNvPr id="2329" name="Google Shape;2329;p17"/>
          <p:cNvSpPr txBox="1"/>
          <p:nvPr>
            <p:ph idx="3" type="subTitle"/>
          </p:nvPr>
        </p:nvSpPr>
        <p:spPr>
          <a:xfrm>
            <a:off x="2250338" y="2651075"/>
            <a:ext cx="2151600" cy="469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2"/>
              </a:buClr>
              <a:buSzPts val="1100"/>
              <a:buFont typeface="Arial"/>
              <a:buNone/>
            </a:pPr>
            <a:r>
              <a:rPr lang="en"/>
              <a:t>Shreya</a:t>
            </a:r>
            <a:endParaRPr/>
          </a:p>
          <a:p>
            <a:pPr indent="0" lvl="0" marL="0" rtl="0" algn="ctr">
              <a:lnSpc>
                <a:spcPct val="100000"/>
              </a:lnSpc>
              <a:spcBef>
                <a:spcPts val="0"/>
              </a:spcBef>
              <a:spcAft>
                <a:spcPts val="0"/>
              </a:spcAft>
              <a:buClr>
                <a:schemeClr val="dk2"/>
              </a:buClr>
              <a:buSzPts val="1100"/>
              <a:buFont typeface="Arial"/>
              <a:buNone/>
            </a:pPr>
            <a:r>
              <a:rPr lang="en"/>
              <a:t> Shrestha</a:t>
            </a:r>
            <a:endParaRPr/>
          </a:p>
        </p:txBody>
      </p:sp>
      <p:sp>
        <p:nvSpPr>
          <p:cNvPr id="2330" name="Google Shape;2330;p17"/>
          <p:cNvSpPr txBox="1"/>
          <p:nvPr>
            <p:ph idx="3" type="subTitle"/>
          </p:nvPr>
        </p:nvSpPr>
        <p:spPr>
          <a:xfrm>
            <a:off x="4401938" y="2651075"/>
            <a:ext cx="2151600" cy="469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2"/>
              </a:buClr>
              <a:buSzPts val="1100"/>
              <a:buFont typeface="Arial"/>
              <a:buNone/>
            </a:pPr>
            <a:r>
              <a:rPr lang="en"/>
              <a:t>Bhavesh </a:t>
            </a:r>
            <a:endParaRPr/>
          </a:p>
          <a:p>
            <a:pPr indent="0" lvl="0" marL="0" rtl="0" algn="ctr">
              <a:lnSpc>
                <a:spcPct val="100000"/>
              </a:lnSpc>
              <a:spcBef>
                <a:spcPts val="0"/>
              </a:spcBef>
              <a:spcAft>
                <a:spcPts val="0"/>
              </a:spcAft>
              <a:buClr>
                <a:schemeClr val="dk2"/>
              </a:buClr>
              <a:buSzPts val="1100"/>
              <a:buFont typeface="Arial"/>
              <a:buNone/>
            </a:pPr>
            <a:r>
              <a:rPr lang="en"/>
              <a:t>ahluwalia</a:t>
            </a:r>
            <a:endParaRPr/>
          </a:p>
        </p:txBody>
      </p:sp>
      <p:sp>
        <p:nvSpPr>
          <p:cNvPr id="2331" name="Google Shape;2331;p17"/>
          <p:cNvSpPr txBox="1"/>
          <p:nvPr>
            <p:ph idx="3" type="subTitle"/>
          </p:nvPr>
        </p:nvSpPr>
        <p:spPr>
          <a:xfrm>
            <a:off x="6604263" y="2651075"/>
            <a:ext cx="2151600" cy="469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2"/>
              </a:buClr>
              <a:buSzPts val="1100"/>
              <a:buFont typeface="Arial"/>
              <a:buNone/>
            </a:pPr>
            <a:r>
              <a:rPr lang="en"/>
              <a:t>Chris Balingcongan</a:t>
            </a:r>
            <a:endParaRPr/>
          </a:p>
        </p:txBody>
      </p:sp>
      <p:pic>
        <p:nvPicPr>
          <p:cNvPr id="2332" name="Google Shape;2332;p17"/>
          <p:cNvPicPr preferRelativeResize="0"/>
          <p:nvPr/>
        </p:nvPicPr>
        <p:blipFill>
          <a:blip r:embed="rId3">
            <a:alphaModFix/>
          </a:blip>
          <a:stretch>
            <a:fillRect/>
          </a:stretch>
        </p:blipFill>
        <p:spPr>
          <a:xfrm>
            <a:off x="765350" y="1243850"/>
            <a:ext cx="1181100" cy="1181100"/>
          </a:xfrm>
          <a:prstGeom prst="rect">
            <a:avLst/>
          </a:prstGeom>
          <a:noFill/>
          <a:ln>
            <a:noFill/>
          </a:ln>
        </p:spPr>
      </p:pic>
      <p:pic>
        <p:nvPicPr>
          <p:cNvPr id="2333" name="Google Shape;2333;p17"/>
          <p:cNvPicPr preferRelativeResize="0"/>
          <p:nvPr/>
        </p:nvPicPr>
        <p:blipFill>
          <a:blip r:embed="rId4">
            <a:alphaModFix/>
          </a:blip>
          <a:stretch>
            <a:fillRect/>
          </a:stretch>
        </p:blipFill>
        <p:spPr>
          <a:xfrm>
            <a:off x="2735600" y="1243850"/>
            <a:ext cx="1181100" cy="1181100"/>
          </a:xfrm>
          <a:prstGeom prst="rect">
            <a:avLst/>
          </a:prstGeom>
          <a:noFill/>
          <a:ln>
            <a:noFill/>
          </a:ln>
        </p:spPr>
      </p:pic>
      <p:pic>
        <p:nvPicPr>
          <p:cNvPr id="2334" name="Google Shape;2334;p17"/>
          <p:cNvPicPr preferRelativeResize="0"/>
          <p:nvPr/>
        </p:nvPicPr>
        <p:blipFill>
          <a:blip r:embed="rId5">
            <a:alphaModFix/>
          </a:blip>
          <a:stretch>
            <a:fillRect/>
          </a:stretch>
        </p:blipFill>
        <p:spPr>
          <a:xfrm>
            <a:off x="4887200" y="1243850"/>
            <a:ext cx="1181100" cy="1181100"/>
          </a:xfrm>
          <a:prstGeom prst="rect">
            <a:avLst/>
          </a:prstGeom>
          <a:noFill/>
          <a:ln>
            <a:noFill/>
          </a:ln>
        </p:spPr>
      </p:pic>
      <p:pic>
        <p:nvPicPr>
          <p:cNvPr id="2335" name="Google Shape;2335;p17"/>
          <p:cNvPicPr preferRelativeResize="0"/>
          <p:nvPr/>
        </p:nvPicPr>
        <p:blipFill>
          <a:blip r:embed="rId6">
            <a:alphaModFix/>
          </a:blip>
          <a:stretch>
            <a:fillRect/>
          </a:stretch>
        </p:blipFill>
        <p:spPr>
          <a:xfrm>
            <a:off x="7038800" y="1197850"/>
            <a:ext cx="1181100" cy="1181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19"/>
          <p:cNvSpPr txBox="1"/>
          <p:nvPr>
            <p:ph idx="4294967295" type="title"/>
          </p:nvPr>
        </p:nvSpPr>
        <p:spPr>
          <a:xfrm>
            <a:off x="720000" y="540000"/>
            <a:ext cx="3267900" cy="711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sz="8000"/>
              <a:t>THANKS!</a:t>
            </a:r>
            <a:endParaRPr sz="8500"/>
          </a:p>
        </p:txBody>
      </p:sp>
      <p:sp>
        <p:nvSpPr>
          <p:cNvPr id="2341" name="Google Shape;2341;p19"/>
          <p:cNvSpPr txBox="1"/>
          <p:nvPr>
            <p:ph idx="4294967295" type="subTitle"/>
          </p:nvPr>
        </p:nvSpPr>
        <p:spPr>
          <a:xfrm>
            <a:off x="720000" y="2033100"/>
            <a:ext cx="3057000" cy="3654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1600"/>
              </a:spcAft>
              <a:buClr>
                <a:schemeClr val="dk2"/>
              </a:buClr>
              <a:buSzPts val="1600"/>
              <a:buFont typeface="Nunito"/>
              <a:buNone/>
            </a:pPr>
            <a:r>
              <a:rPr b="0" i="0" lang="en" sz="1600" u="none" cap="none" strike="noStrike">
                <a:solidFill>
                  <a:schemeClr val="dk2"/>
                </a:solidFill>
                <a:latin typeface="Nunito"/>
                <a:ea typeface="Nunito"/>
                <a:cs typeface="Nunito"/>
                <a:sym typeface="Nunito"/>
              </a:rPr>
              <a:t>Do you have any questions?</a:t>
            </a:r>
            <a:endParaRPr b="0" i="0" sz="1600" u="none" cap="none" strike="noStrike">
              <a:solidFill>
                <a:schemeClr val="dk2"/>
              </a:solidFill>
              <a:latin typeface="Nunito"/>
              <a:ea typeface="Nunito"/>
              <a:cs typeface="Nunito"/>
              <a:sym typeface="Nunito"/>
            </a:endParaRPr>
          </a:p>
        </p:txBody>
      </p:sp>
      <p:grpSp>
        <p:nvGrpSpPr>
          <p:cNvPr id="2342" name="Google Shape;2342;p19"/>
          <p:cNvGrpSpPr/>
          <p:nvPr/>
        </p:nvGrpSpPr>
        <p:grpSpPr>
          <a:xfrm>
            <a:off x="4618275" y="1365450"/>
            <a:ext cx="3805725" cy="3174550"/>
            <a:chOff x="4572000" y="1365450"/>
            <a:chExt cx="3805725" cy="3174550"/>
          </a:xfrm>
        </p:grpSpPr>
        <p:grpSp>
          <p:nvGrpSpPr>
            <p:cNvPr id="2343" name="Google Shape;2343;p19"/>
            <p:cNvGrpSpPr/>
            <p:nvPr/>
          </p:nvGrpSpPr>
          <p:grpSpPr>
            <a:xfrm>
              <a:off x="4572000" y="1365450"/>
              <a:ext cx="2414825" cy="2130150"/>
              <a:chOff x="4572000" y="1365450"/>
              <a:chExt cx="2414825" cy="2130150"/>
            </a:xfrm>
          </p:grpSpPr>
          <p:sp>
            <p:nvSpPr>
              <p:cNvPr id="2344" name="Google Shape;2344;p19"/>
              <p:cNvSpPr/>
              <p:nvPr/>
            </p:nvSpPr>
            <p:spPr>
              <a:xfrm>
                <a:off x="4572000" y="1365450"/>
                <a:ext cx="2414825" cy="1392675"/>
              </a:xfrm>
              <a:custGeom>
                <a:rect b="b" l="l" r="r" t="t"/>
                <a:pathLst>
                  <a:path extrusionOk="0" h="55707" w="96593">
                    <a:moveTo>
                      <a:pt x="52507" y="20414"/>
                    </a:moveTo>
                    <a:lnTo>
                      <a:pt x="61103" y="25377"/>
                    </a:lnTo>
                    <a:lnTo>
                      <a:pt x="56818" y="27858"/>
                    </a:lnTo>
                    <a:lnTo>
                      <a:pt x="61103" y="30339"/>
                    </a:lnTo>
                    <a:lnTo>
                      <a:pt x="52507" y="35276"/>
                    </a:lnTo>
                    <a:lnTo>
                      <a:pt x="48221" y="32795"/>
                    </a:lnTo>
                    <a:lnTo>
                      <a:pt x="43935" y="35276"/>
                    </a:lnTo>
                    <a:lnTo>
                      <a:pt x="35364" y="30339"/>
                    </a:lnTo>
                    <a:lnTo>
                      <a:pt x="39650" y="27858"/>
                    </a:lnTo>
                    <a:lnTo>
                      <a:pt x="35364" y="25377"/>
                    </a:lnTo>
                    <a:lnTo>
                      <a:pt x="43935" y="20414"/>
                    </a:lnTo>
                    <a:lnTo>
                      <a:pt x="48221" y="22895"/>
                    </a:lnTo>
                    <a:lnTo>
                      <a:pt x="52507" y="20414"/>
                    </a:lnTo>
                    <a:close/>
                    <a:moveTo>
                      <a:pt x="65392" y="1"/>
                    </a:moveTo>
                    <a:cubicBezTo>
                      <a:pt x="63378" y="1"/>
                      <a:pt x="61366" y="439"/>
                      <a:pt x="59850" y="1316"/>
                    </a:cubicBezTo>
                    <a:lnTo>
                      <a:pt x="2281" y="34550"/>
                    </a:lnTo>
                    <a:cubicBezTo>
                      <a:pt x="752" y="35427"/>
                      <a:pt x="0" y="36605"/>
                      <a:pt x="0" y="37758"/>
                    </a:cubicBezTo>
                    <a:cubicBezTo>
                      <a:pt x="0" y="38911"/>
                      <a:pt x="752" y="40089"/>
                      <a:pt x="2281" y="40966"/>
                    </a:cubicBezTo>
                    <a:lnTo>
                      <a:pt x="25514" y="54374"/>
                    </a:lnTo>
                    <a:cubicBezTo>
                      <a:pt x="27038" y="55255"/>
                      <a:pt x="29082" y="55706"/>
                      <a:pt x="31109" y="55706"/>
                    </a:cubicBezTo>
                    <a:cubicBezTo>
                      <a:pt x="31216" y="55706"/>
                      <a:pt x="31322" y="55705"/>
                      <a:pt x="31429" y="55703"/>
                    </a:cubicBezTo>
                    <a:cubicBezTo>
                      <a:pt x="33309" y="55627"/>
                      <a:pt x="35188" y="55201"/>
                      <a:pt x="36617" y="54374"/>
                    </a:cubicBezTo>
                    <a:lnTo>
                      <a:pt x="94161" y="21141"/>
                    </a:lnTo>
                    <a:cubicBezTo>
                      <a:pt x="95565" y="20339"/>
                      <a:pt x="96317" y="19286"/>
                      <a:pt x="96442" y="18234"/>
                    </a:cubicBezTo>
                    <a:cubicBezTo>
                      <a:pt x="96592" y="16956"/>
                      <a:pt x="95815" y="15677"/>
                      <a:pt x="94161" y="14725"/>
                    </a:cubicBezTo>
                    <a:lnTo>
                      <a:pt x="70953" y="1316"/>
                    </a:lnTo>
                    <a:cubicBezTo>
                      <a:pt x="69424" y="439"/>
                      <a:pt x="67407" y="1"/>
                      <a:pt x="65392"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19"/>
              <p:cNvSpPr/>
              <p:nvPr/>
            </p:nvSpPr>
            <p:spPr>
              <a:xfrm>
                <a:off x="5992425" y="2309375"/>
                <a:ext cx="429225" cy="495650"/>
              </a:xfrm>
              <a:custGeom>
                <a:rect b="b" l="l" r="r" t="t"/>
                <a:pathLst>
                  <a:path extrusionOk="0" h="19826" w="17169">
                    <a:moveTo>
                      <a:pt x="17169" y="1"/>
                    </a:moveTo>
                    <a:lnTo>
                      <a:pt x="1" y="9901"/>
                    </a:lnTo>
                    <a:lnTo>
                      <a:pt x="1" y="14763"/>
                    </a:lnTo>
                    <a:lnTo>
                      <a:pt x="1" y="19825"/>
                    </a:lnTo>
                    <a:lnTo>
                      <a:pt x="17169" y="9901"/>
                    </a:lnTo>
                    <a:lnTo>
                      <a:pt x="17169" y="4863"/>
                    </a:lnTo>
                    <a:lnTo>
                      <a:pt x="17169" y="1"/>
                    </a:ln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19"/>
              <p:cNvSpPr/>
              <p:nvPr/>
            </p:nvSpPr>
            <p:spPr>
              <a:xfrm>
                <a:off x="5456075" y="1875800"/>
                <a:ext cx="643525" cy="371575"/>
              </a:xfrm>
              <a:custGeom>
                <a:rect b="b" l="l" r="r" t="t"/>
                <a:pathLst>
                  <a:path extrusionOk="0" h="14863" w="25741">
                    <a:moveTo>
                      <a:pt x="8572" y="0"/>
                    </a:moveTo>
                    <a:lnTo>
                      <a:pt x="1" y="4963"/>
                    </a:lnTo>
                    <a:lnTo>
                      <a:pt x="4287" y="7444"/>
                    </a:lnTo>
                    <a:lnTo>
                      <a:pt x="1" y="9925"/>
                    </a:lnTo>
                    <a:lnTo>
                      <a:pt x="8572" y="14862"/>
                    </a:lnTo>
                    <a:lnTo>
                      <a:pt x="12883" y="12381"/>
                    </a:lnTo>
                    <a:lnTo>
                      <a:pt x="17169" y="14862"/>
                    </a:lnTo>
                    <a:lnTo>
                      <a:pt x="25740" y="9925"/>
                    </a:lnTo>
                    <a:lnTo>
                      <a:pt x="21455" y="7444"/>
                    </a:lnTo>
                    <a:lnTo>
                      <a:pt x="25740" y="4963"/>
                    </a:lnTo>
                    <a:lnTo>
                      <a:pt x="17169" y="0"/>
                    </a:lnTo>
                    <a:lnTo>
                      <a:pt x="12883" y="2481"/>
                    </a:lnTo>
                    <a:lnTo>
                      <a:pt x="8572"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19"/>
              <p:cNvSpPr/>
              <p:nvPr/>
            </p:nvSpPr>
            <p:spPr>
              <a:xfrm>
                <a:off x="4572000" y="2309375"/>
                <a:ext cx="785725" cy="693750"/>
              </a:xfrm>
              <a:custGeom>
                <a:rect b="b" l="l" r="r" t="t"/>
                <a:pathLst>
                  <a:path extrusionOk="0" h="27750" w="31429">
                    <a:moveTo>
                      <a:pt x="0" y="1"/>
                    </a:moveTo>
                    <a:lnTo>
                      <a:pt x="0" y="9825"/>
                    </a:lnTo>
                    <a:cubicBezTo>
                      <a:pt x="0" y="10978"/>
                      <a:pt x="752" y="12131"/>
                      <a:pt x="2281" y="13033"/>
                    </a:cubicBezTo>
                    <a:lnTo>
                      <a:pt x="13785" y="19650"/>
                    </a:lnTo>
                    <a:lnTo>
                      <a:pt x="25514" y="26417"/>
                    </a:lnTo>
                    <a:cubicBezTo>
                      <a:pt x="27034" y="27319"/>
                      <a:pt x="29071" y="27749"/>
                      <a:pt x="31093" y="27749"/>
                    </a:cubicBezTo>
                    <a:cubicBezTo>
                      <a:pt x="31205" y="27749"/>
                      <a:pt x="31317" y="27748"/>
                      <a:pt x="31429" y="27745"/>
                    </a:cubicBezTo>
                    <a:lnTo>
                      <a:pt x="31429" y="17946"/>
                    </a:lnTo>
                    <a:cubicBezTo>
                      <a:pt x="31322" y="17948"/>
                      <a:pt x="31216" y="17949"/>
                      <a:pt x="31109" y="17949"/>
                    </a:cubicBezTo>
                    <a:cubicBezTo>
                      <a:pt x="29082" y="17949"/>
                      <a:pt x="27038" y="17498"/>
                      <a:pt x="25514" y="16617"/>
                    </a:cubicBezTo>
                    <a:lnTo>
                      <a:pt x="2281" y="3209"/>
                    </a:lnTo>
                    <a:cubicBezTo>
                      <a:pt x="752" y="2332"/>
                      <a:pt x="0" y="1154"/>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19"/>
              <p:cNvSpPr/>
              <p:nvPr/>
            </p:nvSpPr>
            <p:spPr>
              <a:xfrm>
                <a:off x="5357700" y="1821275"/>
                <a:ext cx="1625350" cy="1181750"/>
              </a:xfrm>
              <a:custGeom>
                <a:rect b="b" l="l" r="r" t="t"/>
                <a:pathLst>
                  <a:path extrusionOk="0" h="47270" w="65014">
                    <a:moveTo>
                      <a:pt x="65014" y="1"/>
                    </a:moveTo>
                    <a:cubicBezTo>
                      <a:pt x="64889" y="1053"/>
                      <a:pt x="64137" y="2106"/>
                      <a:pt x="62733" y="2908"/>
                    </a:cubicBezTo>
                    <a:lnTo>
                      <a:pt x="5189" y="36141"/>
                    </a:lnTo>
                    <a:cubicBezTo>
                      <a:pt x="3760" y="36968"/>
                      <a:pt x="1906" y="37394"/>
                      <a:pt x="1" y="37470"/>
                    </a:cubicBezTo>
                    <a:lnTo>
                      <a:pt x="1" y="47269"/>
                    </a:lnTo>
                    <a:cubicBezTo>
                      <a:pt x="1906" y="47219"/>
                      <a:pt x="3760" y="46768"/>
                      <a:pt x="5189" y="45941"/>
                    </a:cubicBezTo>
                    <a:lnTo>
                      <a:pt x="25390" y="34312"/>
                    </a:lnTo>
                    <a:lnTo>
                      <a:pt x="25390" y="29450"/>
                    </a:lnTo>
                    <a:lnTo>
                      <a:pt x="42558" y="19525"/>
                    </a:lnTo>
                    <a:lnTo>
                      <a:pt x="42558" y="24387"/>
                    </a:lnTo>
                    <a:lnTo>
                      <a:pt x="51254" y="19374"/>
                    </a:lnTo>
                    <a:lnTo>
                      <a:pt x="62733" y="12733"/>
                    </a:lnTo>
                    <a:cubicBezTo>
                      <a:pt x="64137" y="11931"/>
                      <a:pt x="64889" y="10878"/>
                      <a:pt x="65014" y="9800"/>
                    </a:cubicBezTo>
                    <a:lnTo>
                      <a:pt x="65014" y="1"/>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19"/>
              <p:cNvSpPr/>
              <p:nvPr/>
            </p:nvSpPr>
            <p:spPr>
              <a:xfrm>
                <a:off x="4572000" y="2555000"/>
                <a:ext cx="785725" cy="940600"/>
              </a:xfrm>
              <a:custGeom>
                <a:rect b="b" l="l" r="r" t="t"/>
                <a:pathLst>
                  <a:path extrusionOk="0" h="37624" w="31429">
                    <a:moveTo>
                      <a:pt x="0" y="0"/>
                    </a:moveTo>
                    <a:lnTo>
                      <a:pt x="0" y="19675"/>
                    </a:lnTo>
                    <a:cubicBezTo>
                      <a:pt x="0" y="20853"/>
                      <a:pt x="752" y="22005"/>
                      <a:pt x="2281" y="22883"/>
                    </a:cubicBezTo>
                    <a:lnTo>
                      <a:pt x="25514" y="36291"/>
                    </a:lnTo>
                    <a:cubicBezTo>
                      <a:pt x="27034" y="37194"/>
                      <a:pt x="29071" y="37624"/>
                      <a:pt x="31093" y="37624"/>
                    </a:cubicBezTo>
                    <a:cubicBezTo>
                      <a:pt x="31205" y="37624"/>
                      <a:pt x="31317" y="37622"/>
                      <a:pt x="31429" y="37620"/>
                    </a:cubicBezTo>
                    <a:lnTo>
                      <a:pt x="31429" y="17920"/>
                    </a:lnTo>
                    <a:cubicBezTo>
                      <a:pt x="31317" y="17923"/>
                      <a:pt x="31205" y="17924"/>
                      <a:pt x="31093" y="17924"/>
                    </a:cubicBezTo>
                    <a:cubicBezTo>
                      <a:pt x="29071" y="17924"/>
                      <a:pt x="27034" y="17494"/>
                      <a:pt x="25514" y="16592"/>
                    </a:cubicBezTo>
                    <a:lnTo>
                      <a:pt x="13785" y="9825"/>
                    </a:lnTo>
                    <a:lnTo>
                      <a:pt x="2281" y="3208"/>
                    </a:lnTo>
                    <a:cubicBezTo>
                      <a:pt x="752" y="2306"/>
                      <a:pt x="0" y="1153"/>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19"/>
              <p:cNvSpPr/>
              <p:nvPr/>
            </p:nvSpPr>
            <p:spPr>
              <a:xfrm>
                <a:off x="5357700" y="2066275"/>
                <a:ext cx="1625975" cy="1429225"/>
              </a:xfrm>
              <a:custGeom>
                <a:rect b="b" l="l" r="r" t="t"/>
                <a:pathLst>
                  <a:path extrusionOk="0" h="57169" w="65039">
                    <a:moveTo>
                      <a:pt x="65014" y="0"/>
                    </a:moveTo>
                    <a:cubicBezTo>
                      <a:pt x="64889" y="1078"/>
                      <a:pt x="64137" y="2131"/>
                      <a:pt x="62733" y="2933"/>
                    </a:cubicBezTo>
                    <a:lnTo>
                      <a:pt x="51254" y="9574"/>
                    </a:lnTo>
                    <a:lnTo>
                      <a:pt x="42558" y="14587"/>
                    </a:lnTo>
                    <a:lnTo>
                      <a:pt x="42558" y="19650"/>
                    </a:lnTo>
                    <a:lnTo>
                      <a:pt x="25390" y="29549"/>
                    </a:lnTo>
                    <a:lnTo>
                      <a:pt x="25390" y="24512"/>
                    </a:lnTo>
                    <a:lnTo>
                      <a:pt x="5189" y="36141"/>
                    </a:lnTo>
                    <a:cubicBezTo>
                      <a:pt x="3760" y="36968"/>
                      <a:pt x="1906" y="37419"/>
                      <a:pt x="1" y="37469"/>
                    </a:cubicBezTo>
                    <a:lnTo>
                      <a:pt x="1" y="57169"/>
                    </a:lnTo>
                    <a:cubicBezTo>
                      <a:pt x="1906" y="57118"/>
                      <a:pt x="3760" y="56667"/>
                      <a:pt x="5189" y="55840"/>
                    </a:cubicBezTo>
                    <a:lnTo>
                      <a:pt x="62733" y="22632"/>
                    </a:lnTo>
                    <a:cubicBezTo>
                      <a:pt x="64137" y="21805"/>
                      <a:pt x="64889" y="20777"/>
                      <a:pt x="65014" y="19700"/>
                    </a:cubicBezTo>
                    <a:cubicBezTo>
                      <a:pt x="65039" y="19499"/>
                      <a:pt x="65039" y="19324"/>
                      <a:pt x="65014" y="19123"/>
                    </a:cubicBezTo>
                    <a:lnTo>
                      <a:pt x="65014"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1" name="Google Shape;2351;p19"/>
            <p:cNvGrpSpPr/>
            <p:nvPr/>
          </p:nvGrpSpPr>
          <p:grpSpPr>
            <a:xfrm>
              <a:off x="7185425" y="2131425"/>
              <a:ext cx="500650" cy="722475"/>
              <a:chOff x="7185425" y="2131425"/>
              <a:chExt cx="500650" cy="722475"/>
            </a:xfrm>
          </p:grpSpPr>
          <p:sp>
            <p:nvSpPr>
              <p:cNvPr id="2352" name="Google Shape;2352;p19"/>
              <p:cNvSpPr/>
              <p:nvPr/>
            </p:nvSpPr>
            <p:spPr>
              <a:xfrm>
                <a:off x="7186050" y="2388950"/>
                <a:ext cx="500025" cy="464950"/>
              </a:xfrm>
              <a:custGeom>
                <a:rect b="b" l="l" r="r" t="t"/>
                <a:pathLst>
                  <a:path extrusionOk="0" h="18598" w="20001">
                    <a:moveTo>
                      <a:pt x="18747" y="3785"/>
                    </a:moveTo>
                    <a:lnTo>
                      <a:pt x="18747" y="12457"/>
                    </a:lnTo>
                    <a:cubicBezTo>
                      <a:pt x="16867" y="14337"/>
                      <a:pt x="13233" y="15690"/>
                      <a:pt x="10000" y="15690"/>
                    </a:cubicBezTo>
                    <a:cubicBezTo>
                      <a:pt x="6767" y="15690"/>
                      <a:pt x="3108" y="14337"/>
                      <a:pt x="1228" y="12457"/>
                    </a:cubicBezTo>
                    <a:lnTo>
                      <a:pt x="1228" y="3785"/>
                    </a:lnTo>
                    <a:cubicBezTo>
                      <a:pt x="1905" y="4462"/>
                      <a:pt x="2832" y="5088"/>
                      <a:pt x="3885" y="5590"/>
                    </a:cubicBezTo>
                    <a:cubicBezTo>
                      <a:pt x="5715" y="6467"/>
                      <a:pt x="7945" y="7043"/>
                      <a:pt x="10000" y="7043"/>
                    </a:cubicBezTo>
                    <a:cubicBezTo>
                      <a:pt x="12055" y="7043"/>
                      <a:pt x="14286" y="6467"/>
                      <a:pt x="16116" y="5590"/>
                    </a:cubicBezTo>
                    <a:cubicBezTo>
                      <a:pt x="16943" y="5189"/>
                      <a:pt x="17669" y="4738"/>
                      <a:pt x="18296" y="4211"/>
                    </a:cubicBezTo>
                    <a:cubicBezTo>
                      <a:pt x="18446" y="4086"/>
                      <a:pt x="18597" y="3936"/>
                      <a:pt x="18747" y="3785"/>
                    </a:cubicBezTo>
                    <a:close/>
                    <a:moveTo>
                      <a:pt x="501" y="1"/>
                    </a:moveTo>
                    <a:cubicBezTo>
                      <a:pt x="201" y="527"/>
                      <a:pt x="0" y="1154"/>
                      <a:pt x="0" y="1680"/>
                    </a:cubicBezTo>
                    <a:lnTo>
                      <a:pt x="0" y="12808"/>
                    </a:lnTo>
                    <a:cubicBezTo>
                      <a:pt x="0" y="15840"/>
                      <a:pt x="5414" y="18597"/>
                      <a:pt x="10000" y="18597"/>
                    </a:cubicBezTo>
                    <a:cubicBezTo>
                      <a:pt x="14562" y="18597"/>
                      <a:pt x="20000" y="15840"/>
                      <a:pt x="20000" y="12808"/>
                    </a:cubicBezTo>
                    <a:lnTo>
                      <a:pt x="20000" y="1680"/>
                    </a:lnTo>
                    <a:cubicBezTo>
                      <a:pt x="20000" y="1154"/>
                      <a:pt x="19800" y="527"/>
                      <a:pt x="19474" y="1"/>
                    </a:cubicBezTo>
                    <a:cubicBezTo>
                      <a:pt x="17995" y="2332"/>
                      <a:pt x="13710" y="4136"/>
                      <a:pt x="10000" y="4136"/>
                    </a:cubicBezTo>
                    <a:cubicBezTo>
                      <a:pt x="6266" y="4136"/>
                      <a:pt x="1980" y="2332"/>
                      <a:pt x="501"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19"/>
              <p:cNvSpPr/>
              <p:nvPr/>
            </p:nvSpPr>
            <p:spPr>
              <a:xfrm>
                <a:off x="7216750" y="2483575"/>
                <a:ext cx="438000" cy="297625"/>
              </a:xfrm>
              <a:custGeom>
                <a:rect b="b" l="l" r="r" t="t"/>
                <a:pathLst>
                  <a:path extrusionOk="0" h="11905" w="17520">
                    <a:moveTo>
                      <a:pt x="0" y="0"/>
                    </a:moveTo>
                    <a:lnTo>
                      <a:pt x="0" y="8672"/>
                    </a:lnTo>
                    <a:cubicBezTo>
                      <a:pt x="1880" y="10552"/>
                      <a:pt x="5539" y="11905"/>
                      <a:pt x="8772" y="11905"/>
                    </a:cubicBezTo>
                    <a:cubicBezTo>
                      <a:pt x="12005" y="11905"/>
                      <a:pt x="15639" y="10552"/>
                      <a:pt x="17519" y="8672"/>
                    </a:cubicBezTo>
                    <a:lnTo>
                      <a:pt x="17519" y="0"/>
                    </a:lnTo>
                    <a:cubicBezTo>
                      <a:pt x="17369" y="151"/>
                      <a:pt x="17218" y="301"/>
                      <a:pt x="17068" y="426"/>
                    </a:cubicBezTo>
                    <a:cubicBezTo>
                      <a:pt x="16441" y="953"/>
                      <a:pt x="15715" y="1404"/>
                      <a:pt x="14888" y="1805"/>
                    </a:cubicBezTo>
                    <a:cubicBezTo>
                      <a:pt x="13058" y="2682"/>
                      <a:pt x="10827" y="3258"/>
                      <a:pt x="8772" y="3258"/>
                    </a:cubicBezTo>
                    <a:cubicBezTo>
                      <a:pt x="6717" y="3258"/>
                      <a:pt x="4487" y="2682"/>
                      <a:pt x="2657" y="1805"/>
                    </a:cubicBezTo>
                    <a:cubicBezTo>
                      <a:pt x="1604" y="1303"/>
                      <a:pt x="677" y="677"/>
                      <a:pt x="0"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19"/>
              <p:cNvSpPr/>
              <p:nvPr/>
            </p:nvSpPr>
            <p:spPr>
              <a:xfrm>
                <a:off x="7185425" y="2131425"/>
                <a:ext cx="500650" cy="288875"/>
              </a:xfrm>
              <a:custGeom>
                <a:rect b="b" l="l" r="r" t="t"/>
                <a:pathLst>
                  <a:path extrusionOk="0" h="11555" w="20026">
                    <a:moveTo>
                      <a:pt x="10025" y="1"/>
                    </a:moveTo>
                    <a:cubicBezTo>
                      <a:pt x="5439" y="1"/>
                      <a:pt x="0" y="2758"/>
                      <a:pt x="0" y="5790"/>
                    </a:cubicBezTo>
                    <a:cubicBezTo>
                      <a:pt x="0" y="6918"/>
                      <a:pt x="777" y="8021"/>
                      <a:pt x="2005" y="8973"/>
                    </a:cubicBezTo>
                    <a:cubicBezTo>
                      <a:pt x="4010" y="10502"/>
                      <a:pt x="7168" y="11555"/>
                      <a:pt x="10025" y="11555"/>
                    </a:cubicBezTo>
                    <a:cubicBezTo>
                      <a:pt x="12857" y="11555"/>
                      <a:pt x="16040" y="10502"/>
                      <a:pt x="18020" y="8973"/>
                    </a:cubicBezTo>
                    <a:lnTo>
                      <a:pt x="18045" y="8973"/>
                    </a:lnTo>
                    <a:cubicBezTo>
                      <a:pt x="19248" y="8021"/>
                      <a:pt x="20025" y="6918"/>
                      <a:pt x="20025" y="5790"/>
                    </a:cubicBezTo>
                    <a:cubicBezTo>
                      <a:pt x="20025" y="2758"/>
                      <a:pt x="14587" y="1"/>
                      <a:pt x="10025"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19"/>
              <p:cNvSpPr/>
              <p:nvPr/>
            </p:nvSpPr>
            <p:spPr>
              <a:xfrm>
                <a:off x="7185425" y="2276175"/>
                <a:ext cx="500650" cy="216200"/>
              </a:xfrm>
              <a:custGeom>
                <a:rect b="b" l="l" r="r" t="t"/>
                <a:pathLst>
                  <a:path extrusionOk="0" h="8648" w="20026">
                    <a:moveTo>
                      <a:pt x="0" y="0"/>
                    </a:moveTo>
                    <a:lnTo>
                      <a:pt x="0" y="2883"/>
                    </a:lnTo>
                    <a:cubicBezTo>
                      <a:pt x="0" y="3434"/>
                      <a:pt x="201" y="3985"/>
                      <a:pt x="526" y="4512"/>
                    </a:cubicBezTo>
                    <a:cubicBezTo>
                      <a:pt x="2005" y="6843"/>
                      <a:pt x="6291" y="8647"/>
                      <a:pt x="10025" y="8647"/>
                    </a:cubicBezTo>
                    <a:cubicBezTo>
                      <a:pt x="13735" y="8647"/>
                      <a:pt x="18020" y="6843"/>
                      <a:pt x="19499" y="4512"/>
                    </a:cubicBezTo>
                    <a:cubicBezTo>
                      <a:pt x="19825" y="3985"/>
                      <a:pt x="20025" y="3434"/>
                      <a:pt x="20025" y="2883"/>
                    </a:cubicBezTo>
                    <a:lnTo>
                      <a:pt x="20025" y="0"/>
                    </a:lnTo>
                    <a:cubicBezTo>
                      <a:pt x="20025" y="1128"/>
                      <a:pt x="19248" y="2231"/>
                      <a:pt x="18045" y="3183"/>
                    </a:cubicBezTo>
                    <a:lnTo>
                      <a:pt x="18020" y="3183"/>
                    </a:lnTo>
                    <a:cubicBezTo>
                      <a:pt x="16040" y="4712"/>
                      <a:pt x="12857" y="5765"/>
                      <a:pt x="10025" y="5765"/>
                    </a:cubicBezTo>
                    <a:cubicBezTo>
                      <a:pt x="7168" y="5765"/>
                      <a:pt x="4010" y="4712"/>
                      <a:pt x="2005" y="3183"/>
                    </a:cubicBezTo>
                    <a:cubicBezTo>
                      <a:pt x="777" y="2231"/>
                      <a:pt x="0" y="1128"/>
                      <a:pt x="0"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6" name="Google Shape;2356;p19"/>
            <p:cNvGrpSpPr/>
            <p:nvPr/>
          </p:nvGrpSpPr>
          <p:grpSpPr>
            <a:xfrm>
              <a:off x="6493675" y="2051850"/>
              <a:ext cx="490000" cy="1281275"/>
              <a:chOff x="6493675" y="2051850"/>
              <a:chExt cx="490000" cy="1281275"/>
            </a:xfrm>
          </p:grpSpPr>
          <p:sp>
            <p:nvSpPr>
              <p:cNvPr id="2357" name="Google Shape;2357;p19"/>
              <p:cNvSpPr/>
              <p:nvPr/>
            </p:nvSpPr>
            <p:spPr>
              <a:xfrm>
                <a:off x="6983025" y="2051850"/>
                <a:ext cx="650" cy="14450"/>
              </a:xfrm>
              <a:custGeom>
                <a:rect b="b" l="l" r="r" t="t"/>
                <a:pathLst>
                  <a:path extrusionOk="0" h="578" w="26">
                    <a:moveTo>
                      <a:pt x="1" y="1"/>
                    </a:moveTo>
                    <a:lnTo>
                      <a:pt x="1" y="577"/>
                    </a:lnTo>
                    <a:cubicBezTo>
                      <a:pt x="26" y="402"/>
                      <a:pt x="26" y="201"/>
                      <a:pt x="1" y="1"/>
                    </a:cubicBezTo>
                    <a:close/>
                  </a:path>
                </a:pathLst>
              </a:custGeom>
              <a:solidFill>
                <a:srgbClr val="00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19"/>
              <p:cNvSpPr/>
              <p:nvPr/>
            </p:nvSpPr>
            <p:spPr>
              <a:xfrm>
                <a:off x="6555075" y="2373425"/>
                <a:ext cx="245025" cy="959700"/>
              </a:xfrm>
              <a:custGeom>
                <a:rect b="b" l="l" r="r" t="t"/>
                <a:pathLst>
                  <a:path extrusionOk="0" h="38388" w="9801">
                    <a:moveTo>
                      <a:pt x="9040" y="1"/>
                    </a:moveTo>
                    <a:cubicBezTo>
                      <a:pt x="8852" y="1"/>
                      <a:pt x="8642" y="64"/>
                      <a:pt x="8422" y="196"/>
                    </a:cubicBezTo>
                    <a:lnTo>
                      <a:pt x="1405" y="4231"/>
                    </a:lnTo>
                    <a:cubicBezTo>
                      <a:pt x="628" y="4682"/>
                      <a:pt x="1" y="5760"/>
                      <a:pt x="1" y="6637"/>
                    </a:cubicBezTo>
                    <a:lnTo>
                      <a:pt x="1" y="37414"/>
                    </a:lnTo>
                    <a:cubicBezTo>
                      <a:pt x="1" y="37840"/>
                      <a:pt x="151" y="38141"/>
                      <a:pt x="402" y="38291"/>
                    </a:cubicBezTo>
                    <a:cubicBezTo>
                      <a:pt x="509" y="38356"/>
                      <a:pt x="635" y="38388"/>
                      <a:pt x="776" y="38388"/>
                    </a:cubicBezTo>
                    <a:cubicBezTo>
                      <a:pt x="963" y="38388"/>
                      <a:pt x="1175" y="38330"/>
                      <a:pt x="1405" y="38216"/>
                    </a:cubicBezTo>
                    <a:lnTo>
                      <a:pt x="8422" y="34156"/>
                    </a:lnTo>
                    <a:cubicBezTo>
                      <a:pt x="9174" y="33705"/>
                      <a:pt x="9801" y="32627"/>
                      <a:pt x="9801" y="31750"/>
                    </a:cubicBezTo>
                    <a:lnTo>
                      <a:pt x="9801" y="998"/>
                    </a:lnTo>
                    <a:cubicBezTo>
                      <a:pt x="9801" y="546"/>
                      <a:pt x="9650" y="246"/>
                      <a:pt x="9400" y="95"/>
                    </a:cubicBezTo>
                    <a:cubicBezTo>
                      <a:pt x="9295" y="33"/>
                      <a:pt x="9174" y="1"/>
                      <a:pt x="9040" y="1"/>
                    </a:cubicBezTo>
                    <a:close/>
                  </a:path>
                </a:pathLst>
              </a:custGeom>
              <a:solidFill>
                <a:srgbClr val="F08879"/>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19"/>
              <p:cNvSpPr/>
              <p:nvPr/>
            </p:nvSpPr>
            <p:spPr>
              <a:xfrm>
                <a:off x="6493675" y="2338100"/>
                <a:ext cx="296400" cy="992625"/>
              </a:xfrm>
              <a:custGeom>
                <a:rect b="b" l="l" r="r" t="t"/>
                <a:pathLst>
                  <a:path extrusionOk="0" h="39705" w="11856">
                    <a:moveTo>
                      <a:pt x="11842" y="1500"/>
                    </a:moveTo>
                    <a:lnTo>
                      <a:pt x="11856" y="1508"/>
                    </a:lnTo>
                    <a:cubicBezTo>
                      <a:pt x="11851" y="1506"/>
                      <a:pt x="11847" y="1503"/>
                      <a:pt x="11842" y="1500"/>
                    </a:cubicBezTo>
                    <a:close/>
                    <a:moveTo>
                      <a:pt x="9030" y="0"/>
                    </a:moveTo>
                    <a:cubicBezTo>
                      <a:pt x="8848" y="0"/>
                      <a:pt x="8643" y="56"/>
                      <a:pt x="8422" y="180"/>
                    </a:cubicBezTo>
                    <a:lnTo>
                      <a:pt x="1404" y="4240"/>
                    </a:lnTo>
                    <a:cubicBezTo>
                      <a:pt x="652" y="4691"/>
                      <a:pt x="26" y="5769"/>
                      <a:pt x="26" y="6646"/>
                    </a:cubicBezTo>
                    <a:lnTo>
                      <a:pt x="1" y="37398"/>
                    </a:lnTo>
                    <a:cubicBezTo>
                      <a:pt x="1" y="37849"/>
                      <a:pt x="176" y="38150"/>
                      <a:pt x="427" y="38301"/>
                    </a:cubicBezTo>
                    <a:lnTo>
                      <a:pt x="477" y="38326"/>
                    </a:lnTo>
                    <a:lnTo>
                      <a:pt x="2858" y="39704"/>
                    </a:lnTo>
                    <a:cubicBezTo>
                      <a:pt x="2607" y="39554"/>
                      <a:pt x="2457" y="39253"/>
                      <a:pt x="2457" y="38827"/>
                    </a:cubicBezTo>
                    <a:lnTo>
                      <a:pt x="2457" y="8050"/>
                    </a:lnTo>
                    <a:cubicBezTo>
                      <a:pt x="2457" y="7173"/>
                      <a:pt x="3084" y="6095"/>
                      <a:pt x="3861" y="5644"/>
                    </a:cubicBezTo>
                    <a:lnTo>
                      <a:pt x="10878" y="1609"/>
                    </a:lnTo>
                    <a:cubicBezTo>
                      <a:pt x="11098" y="1477"/>
                      <a:pt x="11308" y="1414"/>
                      <a:pt x="11496" y="1414"/>
                    </a:cubicBezTo>
                    <a:cubicBezTo>
                      <a:pt x="11624" y="1414"/>
                      <a:pt x="11741" y="1443"/>
                      <a:pt x="11842" y="1500"/>
                    </a:cubicBezTo>
                    <a:lnTo>
                      <a:pt x="11842" y="1500"/>
                    </a:lnTo>
                    <a:lnTo>
                      <a:pt x="9450" y="105"/>
                    </a:lnTo>
                    <a:lnTo>
                      <a:pt x="9424" y="105"/>
                    </a:lnTo>
                    <a:cubicBezTo>
                      <a:pt x="9312" y="37"/>
                      <a:pt x="9179" y="0"/>
                      <a:pt x="903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19"/>
              <p:cNvSpPr/>
              <p:nvPr/>
            </p:nvSpPr>
            <p:spPr>
              <a:xfrm>
                <a:off x="6567000" y="2384575"/>
                <a:ext cx="221825" cy="937375"/>
              </a:xfrm>
              <a:custGeom>
                <a:rect b="b" l="l" r="r" t="t"/>
                <a:pathLst>
                  <a:path extrusionOk="0" h="37495" w="8873">
                    <a:moveTo>
                      <a:pt x="8572" y="0"/>
                    </a:moveTo>
                    <a:cubicBezTo>
                      <a:pt x="8496" y="0"/>
                      <a:pt x="8346" y="25"/>
                      <a:pt x="8171" y="151"/>
                    </a:cubicBezTo>
                    <a:lnTo>
                      <a:pt x="1153" y="4186"/>
                    </a:lnTo>
                    <a:cubicBezTo>
                      <a:pt x="527" y="4562"/>
                      <a:pt x="0" y="5489"/>
                      <a:pt x="0" y="6216"/>
                    </a:cubicBezTo>
                    <a:lnTo>
                      <a:pt x="0" y="36968"/>
                    </a:lnTo>
                    <a:cubicBezTo>
                      <a:pt x="0" y="37143"/>
                      <a:pt x="25" y="37494"/>
                      <a:pt x="301" y="37494"/>
                    </a:cubicBezTo>
                    <a:cubicBezTo>
                      <a:pt x="376" y="37494"/>
                      <a:pt x="501" y="37469"/>
                      <a:pt x="702" y="37369"/>
                    </a:cubicBezTo>
                    <a:lnTo>
                      <a:pt x="7720" y="33309"/>
                    </a:lnTo>
                    <a:cubicBezTo>
                      <a:pt x="8321" y="32958"/>
                      <a:pt x="8872" y="32005"/>
                      <a:pt x="8872" y="31304"/>
                    </a:cubicBezTo>
                    <a:lnTo>
                      <a:pt x="8872" y="552"/>
                    </a:lnTo>
                    <a:cubicBezTo>
                      <a:pt x="8872" y="351"/>
                      <a:pt x="8822" y="0"/>
                      <a:pt x="8572"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19"/>
              <p:cNvSpPr/>
              <p:nvPr/>
            </p:nvSpPr>
            <p:spPr>
              <a:xfrm>
                <a:off x="6612100" y="3132675"/>
                <a:ext cx="130975" cy="78375"/>
              </a:xfrm>
              <a:custGeom>
                <a:rect b="b" l="l" r="r" t="t"/>
                <a:pathLst>
                  <a:path extrusionOk="0" h="3135" w="5239">
                    <a:moveTo>
                      <a:pt x="5081" y="0"/>
                    </a:moveTo>
                    <a:cubicBezTo>
                      <a:pt x="5055" y="0"/>
                      <a:pt x="5031" y="9"/>
                      <a:pt x="5013" y="26"/>
                    </a:cubicBezTo>
                    <a:lnTo>
                      <a:pt x="101" y="2858"/>
                    </a:lnTo>
                    <a:cubicBezTo>
                      <a:pt x="26" y="2883"/>
                      <a:pt x="1" y="2984"/>
                      <a:pt x="51" y="3059"/>
                    </a:cubicBezTo>
                    <a:cubicBezTo>
                      <a:pt x="76" y="3109"/>
                      <a:pt x="126" y="3134"/>
                      <a:pt x="176" y="3134"/>
                    </a:cubicBezTo>
                    <a:cubicBezTo>
                      <a:pt x="201" y="3134"/>
                      <a:pt x="226" y="3109"/>
                      <a:pt x="251" y="3109"/>
                    </a:cubicBezTo>
                    <a:lnTo>
                      <a:pt x="5164" y="277"/>
                    </a:lnTo>
                    <a:cubicBezTo>
                      <a:pt x="5214" y="227"/>
                      <a:pt x="5239" y="152"/>
                      <a:pt x="5214" y="76"/>
                    </a:cubicBezTo>
                    <a:cubicBezTo>
                      <a:pt x="5181" y="28"/>
                      <a:pt x="5128" y="0"/>
                      <a:pt x="50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19"/>
              <p:cNvSpPr/>
              <p:nvPr/>
            </p:nvSpPr>
            <p:spPr>
              <a:xfrm>
                <a:off x="6612100" y="3061875"/>
                <a:ext cx="130975" cy="78350"/>
              </a:xfrm>
              <a:custGeom>
                <a:rect b="b" l="l" r="r" t="t"/>
                <a:pathLst>
                  <a:path extrusionOk="0" h="3134" w="5239">
                    <a:moveTo>
                      <a:pt x="5081" y="0"/>
                    </a:moveTo>
                    <a:cubicBezTo>
                      <a:pt x="5055" y="0"/>
                      <a:pt x="5031" y="8"/>
                      <a:pt x="5013" y="26"/>
                    </a:cubicBezTo>
                    <a:lnTo>
                      <a:pt x="101" y="2858"/>
                    </a:lnTo>
                    <a:cubicBezTo>
                      <a:pt x="26" y="2883"/>
                      <a:pt x="1" y="2984"/>
                      <a:pt x="51" y="3059"/>
                    </a:cubicBezTo>
                    <a:cubicBezTo>
                      <a:pt x="76" y="3109"/>
                      <a:pt x="126" y="3134"/>
                      <a:pt x="176" y="3134"/>
                    </a:cubicBezTo>
                    <a:cubicBezTo>
                      <a:pt x="201" y="3134"/>
                      <a:pt x="226" y="3134"/>
                      <a:pt x="251" y="3109"/>
                    </a:cubicBezTo>
                    <a:lnTo>
                      <a:pt x="5164" y="277"/>
                    </a:lnTo>
                    <a:cubicBezTo>
                      <a:pt x="5214" y="227"/>
                      <a:pt x="5239" y="152"/>
                      <a:pt x="5214" y="76"/>
                    </a:cubicBezTo>
                    <a:cubicBezTo>
                      <a:pt x="5181" y="28"/>
                      <a:pt x="5128" y="0"/>
                      <a:pt x="50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19"/>
              <p:cNvSpPr/>
              <p:nvPr/>
            </p:nvSpPr>
            <p:spPr>
              <a:xfrm>
                <a:off x="6612100" y="2991075"/>
                <a:ext cx="130975" cy="78350"/>
              </a:xfrm>
              <a:custGeom>
                <a:rect b="b" l="l" r="r" t="t"/>
                <a:pathLst>
                  <a:path extrusionOk="0" h="3134" w="5239">
                    <a:moveTo>
                      <a:pt x="5081" y="0"/>
                    </a:moveTo>
                    <a:cubicBezTo>
                      <a:pt x="5055" y="0"/>
                      <a:pt x="5031" y="8"/>
                      <a:pt x="5013" y="26"/>
                    </a:cubicBezTo>
                    <a:lnTo>
                      <a:pt x="101" y="2858"/>
                    </a:lnTo>
                    <a:cubicBezTo>
                      <a:pt x="26" y="2883"/>
                      <a:pt x="1" y="2984"/>
                      <a:pt x="51" y="3059"/>
                    </a:cubicBezTo>
                    <a:cubicBezTo>
                      <a:pt x="76" y="3109"/>
                      <a:pt x="126" y="3134"/>
                      <a:pt x="176" y="3134"/>
                    </a:cubicBezTo>
                    <a:cubicBezTo>
                      <a:pt x="201" y="3134"/>
                      <a:pt x="226" y="3134"/>
                      <a:pt x="251" y="3109"/>
                    </a:cubicBezTo>
                    <a:lnTo>
                      <a:pt x="5164" y="277"/>
                    </a:lnTo>
                    <a:cubicBezTo>
                      <a:pt x="5214" y="227"/>
                      <a:pt x="5239" y="151"/>
                      <a:pt x="5214" y="76"/>
                    </a:cubicBezTo>
                    <a:cubicBezTo>
                      <a:pt x="5181" y="28"/>
                      <a:pt x="5128" y="0"/>
                      <a:pt x="50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19"/>
              <p:cNvSpPr/>
              <p:nvPr/>
            </p:nvSpPr>
            <p:spPr>
              <a:xfrm>
                <a:off x="6612100" y="2920250"/>
                <a:ext cx="130975" cy="78375"/>
              </a:xfrm>
              <a:custGeom>
                <a:rect b="b" l="l" r="r" t="t"/>
                <a:pathLst>
                  <a:path extrusionOk="0" h="3135" w="5239">
                    <a:moveTo>
                      <a:pt x="5081" y="1"/>
                    </a:moveTo>
                    <a:cubicBezTo>
                      <a:pt x="5055" y="1"/>
                      <a:pt x="5031" y="9"/>
                      <a:pt x="5013" y="27"/>
                    </a:cubicBezTo>
                    <a:lnTo>
                      <a:pt x="101" y="2859"/>
                    </a:lnTo>
                    <a:cubicBezTo>
                      <a:pt x="26" y="2884"/>
                      <a:pt x="1" y="2984"/>
                      <a:pt x="51" y="3060"/>
                    </a:cubicBezTo>
                    <a:cubicBezTo>
                      <a:pt x="76" y="3110"/>
                      <a:pt x="126" y="3135"/>
                      <a:pt x="176" y="3135"/>
                    </a:cubicBezTo>
                    <a:cubicBezTo>
                      <a:pt x="201" y="3135"/>
                      <a:pt x="226" y="3135"/>
                      <a:pt x="251" y="3110"/>
                    </a:cubicBezTo>
                    <a:lnTo>
                      <a:pt x="5164" y="278"/>
                    </a:lnTo>
                    <a:cubicBezTo>
                      <a:pt x="5214" y="253"/>
                      <a:pt x="5239" y="152"/>
                      <a:pt x="5214" y="77"/>
                    </a:cubicBezTo>
                    <a:cubicBezTo>
                      <a:pt x="5181" y="29"/>
                      <a:pt x="5128" y="1"/>
                      <a:pt x="50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19"/>
              <p:cNvSpPr/>
              <p:nvPr/>
            </p:nvSpPr>
            <p:spPr>
              <a:xfrm>
                <a:off x="6612100" y="2849450"/>
                <a:ext cx="130975" cy="78375"/>
              </a:xfrm>
              <a:custGeom>
                <a:rect b="b" l="l" r="r" t="t"/>
                <a:pathLst>
                  <a:path extrusionOk="0" h="3135" w="5239">
                    <a:moveTo>
                      <a:pt x="5081" y="1"/>
                    </a:moveTo>
                    <a:cubicBezTo>
                      <a:pt x="5055" y="1"/>
                      <a:pt x="5031" y="9"/>
                      <a:pt x="5013" y="27"/>
                    </a:cubicBezTo>
                    <a:lnTo>
                      <a:pt x="101" y="2859"/>
                    </a:lnTo>
                    <a:cubicBezTo>
                      <a:pt x="26" y="2884"/>
                      <a:pt x="1" y="2984"/>
                      <a:pt x="51" y="3060"/>
                    </a:cubicBezTo>
                    <a:cubicBezTo>
                      <a:pt x="76" y="3110"/>
                      <a:pt x="126" y="3135"/>
                      <a:pt x="176" y="3135"/>
                    </a:cubicBezTo>
                    <a:cubicBezTo>
                      <a:pt x="201" y="3135"/>
                      <a:pt x="226" y="3135"/>
                      <a:pt x="251" y="3110"/>
                    </a:cubicBezTo>
                    <a:lnTo>
                      <a:pt x="5164" y="278"/>
                    </a:lnTo>
                    <a:cubicBezTo>
                      <a:pt x="5214" y="252"/>
                      <a:pt x="5239" y="152"/>
                      <a:pt x="5214" y="77"/>
                    </a:cubicBezTo>
                    <a:cubicBezTo>
                      <a:pt x="5181" y="28"/>
                      <a:pt x="5128" y="1"/>
                      <a:pt x="50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19"/>
              <p:cNvSpPr/>
              <p:nvPr/>
            </p:nvSpPr>
            <p:spPr>
              <a:xfrm>
                <a:off x="6612100" y="2778650"/>
                <a:ext cx="130975" cy="78375"/>
              </a:xfrm>
              <a:custGeom>
                <a:rect b="b" l="l" r="r" t="t"/>
                <a:pathLst>
                  <a:path extrusionOk="0" h="3135" w="5239">
                    <a:moveTo>
                      <a:pt x="5081" y="1"/>
                    </a:moveTo>
                    <a:cubicBezTo>
                      <a:pt x="5055" y="1"/>
                      <a:pt x="5031" y="9"/>
                      <a:pt x="5013" y="27"/>
                    </a:cubicBezTo>
                    <a:lnTo>
                      <a:pt x="101" y="2859"/>
                    </a:lnTo>
                    <a:cubicBezTo>
                      <a:pt x="26" y="2909"/>
                      <a:pt x="1" y="2984"/>
                      <a:pt x="51" y="3059"/>
                    </a:cubicBezTo>
                    <a:cubicBezTo>
                      <a:pt x="76" y="3110"/>
                      <a:pt x="126" y="3135"/>
                      <a:pt x="176" y="3135"/>
                    </a:cubicBezTo>
                    <a:cubicBezTo>
                      <a:pt x="201" y="3135"/>
                      <a:pt x="226" y="3135"/>
                      <a:pt x="251" y="3110"/>
                    </a:cubicBezTo>
                    <a:lnTo>
                      <a:pt x="5164" y="277"/>
                    </a:lnTo>
                    <a:cubicBezTo>
                      <a:pt x="5214" y="252"/>
                      <a:pt x="5239" y="152"/>
                      <a:pt x="5214" y="77"/>
                    </a:cubicBezTo>
                    <a:cubicBezTo>
                      <a:pt x="5181" y="28"/>
                      <a:pt x="5128" y="1"/>
                      <a:pt x="50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19"/>
              <p:cNvSpPr/>
              <p:nvPr/>
            </p:nvSpPr>
            <p:spPr>
              <a:xfrm>
                <a:off x="6612100" y="2707850"/>
                <a:ext cx="130975" cy="78375"/>
              </a:xfrm>
              <a:custGeom>
                <a:rect b="b" l="l" r="r" t="t"/>
                <a:pathLst>
                  <a:path extrusionOk="0" h="3135" w="5239">
                    <a:moveTo>
                      <a:pt x="5081" y="1"/>
                    </a:moveTo>
                    <a:cubicBezTo>
                      <a:pt x="5055" y="1"/>
                      <a:pt x="5031" y="9"/>
                      <a:pt x="5013" y="27"/>
                    </a:cubicBezTo>
                    <a:lnTo>
                      <a:pt x="101" y="2859"/>
                    </a:lnTo>
                    <a:cubicBezTo>
                      <a:pt x="26" y="2909"/>
                      <a:pt x="1" y="2984"/>
                      <a:pt x="51" y="3059"/>
                    </a:cubicBezTo>
                    <a:cubicBezTo>
                      <a:pt x="76" y="3109"/>
                      <a:pt x="126" y="3134"/>
                      <a:pt x="176" y="3134"/>
                    </a:cubicBezTo>
                    <a:cubicBezTo>
                      <a:pt x="201" y="3134"/>
                      <a:pt x="226" y="3134"/>
                      <a:pt x="251" y="3109"/>
                    </a:cubicBezTo>
                    <a:lnTo>
                      <a:pt x="5164" y="277"/>
                    </a:lnTo>
                    <a:cubicBezTo>
                      <a:pt x="5214" y="252"/>
                      <a:pt x="5239" y="152"/>
                      <a:pt x="5214" y="77"/>
                    </a:cubicBezTo>
                    <a:cubicBezTo>
                      <a:pt x="5181" y="28"/>
                      <a:pt x="5128" y="1"/>
                      <a:pt x="50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19"/>
              <p:cNvSpPr/>
              <p:nvPr/>
            </p:nvSpPr>
            <p:spPr>
              <a:xfrm>
                <a:off x="6612100" y="2637050"/>
                <a:ext cx="130975" cy="78375"/>
              </a:xfrm>
              <a:custGeom>
                <a:rect b="b" l="l" r="r" t="t"/>
                <a:pathLst>
                  <a:path extrusionOk="0" h="3135" w="5239">
                    <a:moveTo>
                      <a:pt x="5081" y="1"/>
                    </a:moveTo>
                    <a:cubicBezTo>
                      <a:pt x="5055" y="1"/>
                      <a:pt x="5031" y="9"/>
                      <a:pt x="5013" y="27"/>
                    </a:cubicBezTo>
                    <a:lnTo>
                      <a:pt x="101" y="2859"/>
                    </a:lnTo>
                    <a:cubicBezTo>
                      <a:pt x="26" y="2909"/>
                      <a:pt x="1" y="2984"/>
                      <a:pt x="51" y="3059"/>
                    </a:cubicBezTo>
                    <a:cubicBezTo>
                      <a:pt x="76" y="3109"/>
                      <a:pt x="126" y="3134"/>
                      <a:pt x="176" y="3134"/>
                    </a:cubicBezTo>
                    <a:cubicBezTo>
                      <a:pt x="201" y="3134"/>
                      <a:pt x="226" y="3134"/>
                      <a:pt x="251" y="3109"/>
                    </a:cubicBezTo>
                    <a:lnTo>
                      <a:pt x="5164" y="302"/>
                    </a:lnTo>
                    <a:cubicBezTo>
                      <a:pt x="5214" y="252"/>
                      <a:pt x="5239" y="152"/>
                      <a:pt x="5214" y="77"/>
                    </a:cubicBezTo>
                    <a:cubicBezTo>
                      <a:pt x="5181" y="28"/>
                      <a:pt x="5128" y="1"/>
                      <a:pt x="50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19"/>
              <p:cNvSpPr/>
              <p:nvPr/>
            </p:nvSpPr>
            <p:spPr>
              <a:xfrm>
                <a:off x="6612100" y="2566650"/>
                <a:ext cx="130975" cy="77975"/>
              </a:xfrm>
              <a:custGeom>
                <a:rect b="b" l="l" r="r" t="t"/>
                <a:pathLst>
                  <a:path extrusionOk="0" h="3119" w="5239">
                    <a:moveTo>
                      <a:pt x="5062" y="1"/>
                    </a:moveTo>
                    <a:cubicBezTo>
                      <a:pt x="5044" y="1"/>
                      <a:pt x="5027" y="4"/>
                      <a:pt x="5013" y="11"/>
                    </a:cubicBezTo>
                    <a:lnTo>
                      <a:pt x="101" y="2843"/>
                    </a:lnTo>
                    <a:cubicBezTo>
                      <a:pt x="26" y="2893"/>
                      <a:pt x="1" y="2968"/>
                      <a:pt x="51" y="3043"/>
                    </a:cubicBezTo>
                    <a:cubicBezTo>
                      <a:pt x="76" y="3093"/>
                      <a:pt x="126" y="3118"/>
                      <a:pt x="176" y="3118"/>
                    </a:cubicBezTo>
                    <a:lnTo>
                      <a:pt x="251" y="3118"/>
                    </a:lnTo>
                    <a:lnTo>
                      <a:pt x="5164" y="286"/>
                    </a:lnTo>
                    <a:cubicBezTo>
                      <a:pt x="5214" y="236"/>
                      <a:pt x="5239" y="136"/>
                      <a:pt x="5214" y="61"/>
                    </a:cubicBezTo>
                    <a:cubicBezTo>
                      <a:pt x="5177" y="24"/>
                      <a:pt x="5114" y="1"/>
                      <a:pt x="50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19"/>
              <p:cNvSpPr/>
              <p:nvPr/>
            </p:nvSpPr>
            <p:spPr>
              <a:xfrm>
                <a:off x="6674125" y="2496100"/>
                <a:ext cx="7550" cy="422950"/>
              </a:xfrm>
              <a:custGeom>
                <a:rect b="b" l="l" r="r" t="t"/>
                <a:pathLst>
                  <a:path extrusionOk="0" h="16918" w="302">
                    <a:moveTo>
                      <a:pt x="151" y="0"/>
                    </a:moveTo>
                    <a:cubicBezTo>
                      <a:pt x="51" y="0"/>
                      <a:pt x="1" y="51"/>
                      <a:pt x="1" y="151"/>
                    </a:cubicBezTo>
                    <a:lnTo>
                      <a:pt x="1" y="16767"/>
                    </a:lnTo>
                    <a:cubicBezTo>
                      <a:pt x="1" y="16843"/>
                      <a:pt x="51" y="16918"/>
                      <a:pt x="151" y="16918"/>
                    </a:cubicBezTo>
                    <a:cubicBezTo>
                      <a:pt x="226" y="16918"/>
                      <a:pt x="302" y="16843"/>
                      <a:pt x="302" y="16767"/>
                    </a:cubicBezTo>
                    <a:lnTo>
                      <a:pt x="302" y="151"/>
                    </a:lnTo>
                    <a:cubicBezTo>
                      <a:pt x="302" y="51"/>
                      <a:pt x="226" y="0"/>
                      <a:pt x="1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19"/>
              <p:cNvSpPr/>
              <p:nvPr/>
            </p:nvSpPr>
            <p:spPr>
              <a:xfrm>
                <a:off x="6666625" y="2904000"/>
                <a:ext cx="22575" cy="314550"/>
              </a:xfrm>
              <a:custGeom>
                <a:rect b="b" l="l" r="r" t="t"/>
                <a:pathLst>
                  <a:path extrusionOk="0" h="12582" w="903">
                    <a:moveTo>
                      <a:pt x="451" y="0"/>
                    </a:moveTo>
                    <a:cubicBezTo>
                      <a:pt x="201" y="0"/>
                      <a:pt x="0" y="201"/>
                      <a:pt x="0" y="451"/>
                    </a:cubicBezTo>
                    <a:lnTo>
                      <a:pt x="0" y="12131"/>
                    </a:lnTo>
                    <a:cubicBezTo>
                      <a:pt x="0" y="12381"/>
                      <a:pt x="201" y="12582"/>
                      <a:pt x="451" y="12582"/>
                    </a:cubicBezTo>
                    <a:cubicBezTo>
                      <a:pt x="702" y="12582"/>
                      <a:pt x="902" y="12381"/>
                      <a:pt x="902" y="12131"/>
                    </a:cubicBezTo>
                    <a:lnTo>
                      <a:pt x="902" y="451"/>
                    </a:lnTo>
                    <a:cubicBezTo>
                      <a:pt x="902" y="201"/>
                      <a:pt x="702" y="0"/>
                      <a:pt x="4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19"/>
              <p:cNvSpPr/>
              <p:nvPr/>
            </p:nvSpPr>
            <p:spPr>
              <a:xfrm>
                <a:off x="6659100" y="3192225"/>
                <a:ext cx="37000" cy="36975"/>
              </a:xfrm>
              <a:custGeom>
                <a:rect b="b" l="l" r="r" t="t"/>
                <a:pathLst>
                  <a:path extrusionOk="0" h="1479" w="1480">
                    <a:moveTo>
                      <a:pt x="752" y="0"/>
                    </a:moveTo>
                    <a:cubicBezTo>
                      <a:pt x="351" y="0"/>
                      <a:pt x="0" y="326"/>
                      <a:pt x="0" y="752"/>
                    </a:cubicBezTo>
                    <a:cubicBezTo>
                      <a:pt x="0" y="1153"/>
                      <a:pt x="351" y="1479"/>
                      <a:pt x="752" y="1479"/>
                    </a:cubicBezTo>
                    <a:cubicBezTo>
                      <a:pt x="1153" y="1479"/>
                      <a:pt x="1479" y="1153"/>
                      <a:pt x="1479" y="752"/>
                    </a:cubicBezTo>
                    <a:cubicBezTo>
                      <a:pt x="1479" y="326"/>
                      <a:pt x="1153" y="0"/>
                      <a:pt x="7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3" name="Google Shape;2373;p19"/>
            <p:cNvGrpSpPr/>
            <p:nvPr/>
          </p:nvGrpSpPr>
          <p:grpSpPr>
            <a:xfrm>
              <a:off x="7631450" y="3213813"/>
              <a:ext cx="746275" cy="783875"/>
              <a:chOff x="8306975" y="2638325"/>
              <a:chExt cx="746275" cy="783875"/>
            </a:xfrm>
          </p:grpSpPr>
          <p:sp>
            <p:nvSpPr>
              <p:cNvPr id="2374" name="Google Shape;2374;p19"/>
              <p:cNvSpPr/>
              <p:nvPr/>
            </p:nvSpPr>
            <p:spPr>
              <a:xfrm>
                <a:off x="8770000" y="2691600"/>
                <a:ext cx="283250" cy="691125"/>
              </a:xfrm>
              <a:custGeom>
                <a:rect b="b" l="l" r="r" t="t"/>
                <a:pathLst>
                  <a:path extrusionOk="0" h="27645" w="11330">
                    <a:moveTo>
                      <a:pt x="1" y="0"/>
                    </a:moveTo>
                    <a:cubicBezTo>
                      <a:pt x="1906" y="1128"/>
                      <a:pt x="3184" y="2607"/>
                      <a:pt x="3184" y="4135"/>
                    </a:cubicBezTo>
                    <a:lnTo>
                      <a:pt x="3184" y="22958"/>
                    </a:lnTo>
                    <a:lnTo>
                      <a:pt x="11329" y="27644"/>
                    </a:lnTo>
                    <a:lnTo>
                      <a:pt x="11329" y="6541"/>
                    </a:lnTo>
                    <a:cubicBezTo>
                      <a:pt x="7269" y="4186"/>
                      <a:pt x="1329" y="752"/>
                      <a:pt x="1"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19"/>
              <p:cNvSpPr/>
              <p:nvPr/>
            </p:nvSpPr>
            <p:spPr>
              <a:xfrm>
                <a:off x="8306975" y="2794975"/>
                <a:ext cx="542625" cy="627225"/>
              </a:xfrm>
              <a:custGeom>
                <a:rect b="b" l="l" r="r" t="t"/>
                <a:pathLst>
                  <a:path extrusionOk="0" h="25089" w="21705">
                    <a:moveTo>
                      <a:pt x="1" y="0"/>
                    </a:moveTo>
                    <a:lnTo>
                      <a:pt x="1" y="18823"/>
                    </a:lnTo>
                    <a:cubicBezTo>
                      <a:pt x="1" y="22106"/>
                      <a:pt x="5890" y="25088"/>
                      <a:pt x="10853" y="25088"/>
                    </a:cubicBezTo>
                    <a:cubicBezTo>
                      <a:pt x="15815" y="25088"/>
                      <a:pt x="21705" y="22106"/>
                      <a:pt x="21705" y="18823"/>
                    </a:cubicBezTo>
                    <a:lnTo>
                      <a:pt x="21705" y="0"/>
                    </a:lnTo>
                    <a:cubicBezTo>
                      <a:pt x="21705" y="3284"/>
                      <a:pt x="15815" y="6266"/>
                      <a:pt x="10853" y="6266"/>
                    </a:cubicBezTo>
                    <a:cubicBezTo>
                      <a:pt x="5890" y="6266"/>
                      <a:pt x="1" y="3284"/>
                      <a:pt x="1"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19"/>
              <p:cNvSpPr/>
              <p:nvPr/>
            </p:nvSpPr>
            <p:spPr>
              <a:xfrm>
                <a:off x="8306975" y="2638325"/>
                <a:ext cx="542625" cy="313325"/>
              </a:xfrm>
              <a:custGeom>
                <a:rect b="b" l="l" r="r" t="t"/>
                <a:pathLst>
                  <a:path extrusionOk="0" h="12533" w="21705">
                    <a:moveTo>
                      <a:pt x="10853" y="1"/>
                    </a:moveTo>
                    <a:cubicBezTo>
                      <a:pt x="5890" y="1"/>
                      <a:pt x="1" y="2983"/>
                      <a:pt x="1" y="6266"/>
                    </a:cubicBezTo>
                    <a:cubicBezTo>
                      <a:pt x="1" y="9550"/>
                      <a:pt x="5890" y="12532"/>
                      <a:pt x="10853" y="12532"/>
                    </a:cubicBezTo>
                    <a:cubicBezTo>
                      <a:pt x="15815" y="12532"/>
                      <a:pt x="21705" y="9550"/>
                      <a:pt x="21705" y="6266"/>
                    </a:cubicBezTo>
                    <a:cubicBezTo>
                      <a:pt x="21705" y="4738"/>
                      <a:pt x="20427" y="3259"/>
                      <a:pt x="18522" y="2131"/>
                    </a:cubicBezTo>
                    <a:cubicBezTo>
                      <a:pt x="18472" y="2081"/>
                      <a:pt x="18422" y="2056"/>
                      <a:pt x="18397" y="2031"/>
                    </a:cubicBezTo>
                    <a:cubicBezTo>
                      <a:pt x="18372" y="2031"/>
                      <a:pt x="18347" y="2031"/>
                      <a:pt x="18347" y="2006"/>
                    </a:cubicBezTo>
                    <a:cubicBezTo>
                      <a:pt x="18296" y="1981"/>
                      <a:pt x="18271" y="1981"/>
                      <a:pt x="18271" y="1981"/>
                    </a:cubicBezTo>
                    <a:cubicBezTo>
                      <a:pt x="16166" y="778"/>
                      <a:pt x="13384" y="1"/>
                      <a:pt x="10853"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19"/>
              <p:cNvSpPr/>
              <p:nvPr/>
            </p:nvSpPr>
            <p:spPr>
              <a:xfrm>
                <a:off x="8370875" y="2673425"/>
                <a:ext cx="415450" cy="243125"/>
              </a:xfrm>
              <a:custGeom>
                <a:rect b="b" l="l" r="r" t="t"/>
                <a:pathLst>
                  <a:path extrusionOk="0" h="9725" w="16618">
                    <a:moveTo>
                      <a:pt x="8297" y="326"/>
                    </a:moveTo>
                    <a:cubicBezTo>
                      <a:pt x="11806" y="326"/>
                      <a:pt x="16267" y="2456"/>
                      <a:pt x="16267" y="4862"/>
                    </a:cubicBezTo>
                    <a:cubicBezTo>
                      <a:pt x="16267" y="7268"/>
                      <a:pt x="11806" y="9399"/>
                      <a:pt x="8297" y="9399"/>
                    </a:cubicBezTo>
                    <a:cubicBezTo>
                      <a:pt x="4788" y="9399"/>
                      <a:pt x="327" y="7268"/>
                      <a:pt x="327" y="4862"/>
                    </a:cubicBezTo>
                    <a:cubicBezTo>
                      <a:pt x="327" y="2456"/>
                      <a:pt x="4788" y="326"/>
                      <a:pt x="8297" y="326"/>
                    </a:cubicBezTo>
                    <a:close/>
                    <a:moveTo>
                      <a:pt x="8297" y="0"/>
                    </a:moveTo>
                    <a:cubicBezTo>
                      <a:pt x="4562" y="0"/>
                      <a:pt x="1" y="2256"/>
                      <a:pt x="1" y="4862"/>
                    </a:cubicBezTo>
                    <a:cubicBezTo>
                      <a:pt x="1" y="7494"/>
                      <a:pt x="4562" y="9725"/>
                      <a:pt x="8297" y="9725"/>
                    </a:cubicBezTo>
                    <a:cubicBezTo>
                      <a:pt x="12031" y="9725"/>
                      <a:pt x="16618" y="7494"/>
                      <a:pt x="16618" y="4862"/>
                    </a:cubicBezTo>
                    <a:cubicBezTo>
                      <a:pt x="16618" y="2256"/>
                      <a:pt x="12031" y="0"/>
                      <a:pt x="829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19"/>
              <p:cNvSpPr/>
              <p:nvPr/>
            </p:nvSpPr>
            <p:spPr>
              <a:xfrm>
                <a:off x="8438550" y="2712275"/>
                <a:ext cx="279475" cy="165425"/>
              </a:xfrm>
              <a:custGeom>
                <a:rect b="b" l="l" r="r" t="t"/>
                <a:pathLst>
                  <a:path extrusionOk="0" h="6617" w="11179">
                    <a:moveTo>
                      <a:pt x="5590" y="351"/>
                    </a:moveTo>
                    <a:cubicBezTo>
                      <a:pt x="7921" y="351"/>
                      <a:pt x="10853" y="1754"/>
                      <a:pt x="10853" y="3308"/>
                    </a:cubicBezTo>
                    <a:cubicBezTo>
                      <a:pt x="10853" y="4887"/>
                      <a:pt x="7921" y="6291"/>
                      <a:pt x="5590" y="6291"/>
                    </a:cubicBezTo>
                    <a:cubicBezTo>
                      <a:pt x="3284" y="6291"/>
                      <a:pt x="327" y="4887"/>
                      <a:pt x="327" y="3308"/>
                    </a:cubicBezTo>
                    <a:cubicBezTo>
                      <a:pt x="327" y="1754"/>
                      <a:pt x="3284" y="351"/>
                      <a:pt x="5590" y="351"/>
                    </a:cubicBezTo>
                    <a:close/>
                    <a:moveTo>
                      <a:pt x="5590" y="0"/>
                    </a:moveTo>
                    <a:cubicBezTo>
                      <a:pt x="3083" y="0"/>
                      <a:pt x="1" y="1529"/>
                      <a:pt x="1" y="3308"/>
                    </a:cubicBezTo>
                    <a:cubicBezTo>
                      <a:pt x="1" y="5088"/>
                      <a:pt x="3083" y="6617"/>
                      <a:pt x="5590" y="6617"/>
                    </a:cubicBezTo>
                    <a:cubicBezTo>
                      <a:pt x="8121" y="6617"/>
                      <a:pt x="11179" y="5088"/>
                      <a:pt x="11179" y="3308"/>
                    </a:cubicBezTo>
                    <a:cubicBezTo>
                      <a:pt x="11179" y="1529"/>
                      <a:pt x="8121" y="0"/>
                      <a:pt x="55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19"/>
              <p:cNvSpPr/>
              <p:nvPr/>
            </p:nvSpPr>
            <p:spPr>
              <a:xfrm>
                <a:off x="8506225" y="2751750"/>
                <a:ext cx="144125" cy="86475"/>
              </a:xfrm>
              <a:custGeom>
                <a:rect b="b" l="l" r="r" t="t"/>
                <a:pathLst>
                  <a:path extrusionOk="0" h="3459" w="5765">
                    <a:moveTo>
                      <a:pt x="2883" y="326"/>
                    </a:moveTo>
                    <a:cubicBezTo>
                      <a:pt x="4111" y="326"/>
                      <a:pt x="5439" y="1078"/>
                      <a:pt x="5439" y="1729"/>
                    </a:cubicBezTo>
                    <a:cubicBezTo>
                      <a:pt x="5439" y="2406"/>
                      <a:pt x="4111" y="3133"/>
                      <a:pt x="2883" y="3133"/>
                    </a:cubicBezTo>
                    <a:cubicBezTo>
                      <a:pt x="1680" y="3133"/>
                      <a:pt x="326" y="2406"/>
                      <a:pt x="326" y="1729"/>
                    </a:cubicBezTo>
                    <a:cubicBezTo>
                      <a:pt x="326" y="1078"/>
                      <a:pt x="1680" y="326"/>
                      <a:pt x="2883" y="326"/>
                    </a:cubicBezTo>
                    <a:close/>
                    <a:moveTo>
                      <a:pt x="2883" y="0"/>
                    </a:moveTo>
                    <a:cubicBezTo>
                      <a:pt x="1579" y="0"/>
                      <a:pt x="1" y="777"/>
                      <a:pt x="1" y="1729"/>
                    </a:cubicBezTo>
                    <a:cubicBezTo>
                      <a:pt x="1" y="2707"/>
                      <a:pt x="1579" y="3459"/>
                      <a:pt x="2883" y="3459"/>
                    </a:cubicBezTo>
                    <a:cubicBezTo>
                      <a:pt x="4186" y="3459"/>
                      <a:pt x="5765" y="2707"/>
                      <a:pt x="5765" y="1729"/>
                    </a:cubicBezTo>
                    <a:cubicBezTo>
                      <a:pt x="5765" y="777"/>
                      <a:pt x="4186" y="0"/>
                      <a:pt x="28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0" name="Google Shape;2380;p19"/>
            <p:cNvGrpSpPr/>
            <p:nvPr/>
          </p:nvGrpSpPr>
          <p:grpSpPr>
            <a:xfrm>
              <a:off x="6094550" y="3632450"/>
              <a:ext cx="1032625" cy="641700"/>
              <a:chOff x="6094550" y="3632450"/>
              <a:chExt cx="1032625" cy="641700"/>
            </a:xfrm>
          </p:grpSpPr>
          <p:sp>
            <p:nvSpPr>
              <p:cNvPr id="2381" name="Google Shape;2381;p19"/>
              <p:cNvSpPr/>
              <p:nvPr/>
            </p:nvSpPr>
            <p:spPr>
              <a:xfrm>
                <a:off x="6828900" y="3716650"/>
                <a:ext cx="116575" cy="116575"/>
              </a:xfrm>
              <a:custGeom>
                <a:rect b="b" l="l" r="r" t="t"/>
                <a:pathLst>
                  <a:path extrusionOk="0" h="4663" w="4663">
                    <a:moveTo>
                      <a:pt x="2525" y="1"/>
                    </a:moveTo>
                    <a:cubicBezTo>
                      <a:pt x="2416" y="1"/>
                      <a:pt x="2317" y="25"/>
                      <a:pt x="2231" y="76"/>
                    </a:cubicBezTo>
                    <a:lnTo>
                      <a:pt x="0" y="1354"/>
                    </a:lnTo>
                    <a:cubicBezTo>
                      <a:pt x="502" y="1755"/>
                      <a:pt x="978" y="2281"/>
                      <a:pt x="1279" y="2833"/>
                    </a:cubicBezTo>
                    <a:cubicBezTo>
                      <a:pt x="1604" y="3384"/>
                      <a:pt x="1830" y="4036"/>
                      <a:pt x="1930" y="4662"/>
                    </a:cubicBezTo>
                    <a:lnTo>
                      <a:pt x="4161" y="3384"/>
                    </a:lnTo>
                    <a:cubicBezTo>
                      <a:pt x="4662" y="3083"/>
                      <a:pt x="4587" y="1931"/>
                      <a:pt x="4161" y="1179"/>
                    </a:cubicBezTo>
                    <a:cubicBezTo>
                      <a:pt x="3787" y="555"/>
                      <a:pt x="3051" y="1"/>
                      <a:pt x="2525"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19"/>
              <p:cNvSpPr/>
              <p:nvPr/>
            </p:nvSpPr>
            <p:spPr>
              <a:xfrm>
                <a:off x="6738675" y="3728625"/>
                <a:ext cx="142875" cy="184800"/>
              </a:xfrm>
              <a:custGeom>
                <a:rect b="b" l="l" r="r" t="t"/>
                <a:pathLst>
                  <a:path extrusionOk="0" h="7392" w="5715">
                    <a:moveTo>
                      <a:pt x="1651" y="0"/>
                    </a:moveTo>
                    <a:cubicBezTo>
                      <a:pt x="1431" y="0"/>
                      <a:pt x="1229" y="47"/>
                      <a:pt x="1053" y="148"/>
                    </a:cubicBezTo>
                    <a:lnTo>
                      <a:pt x="0" y="750"/>
                    </a:lnTo>
                    <a:cubicBezTo>
                      <a:pt x="1103" y="1226"/>
                      <a:pt x="2306" y="2279"/>
                      <a:pt x="2983" y="3457"/>
                    </a:cubicBezTo>
                    <a:cubicBezTo>
                      <a:pt x="3660" y="4635"/>
                      <a:pt x="3985" y="6188"/>
                      <a:pt x="3810" y="7391"/>
                    </a:cubicBezTo>
                    <a:lnTo>
                      <a:pt x="4888" y="6765"/>
                    </a:lnTo>
                    <a:cubicBezTo>
                      <a:pt x="5539" y="6389"/>
                      <a:pt x="5715" y="5311"/>
                      <a:pt x="5539" y="4183"/>
                    </a:cubicBezTo>
                    <a:cubicBezTo>
                      <a:pt x="5439" y="3557"/>
                      <a:pt x="5213" y="2905"/>
                      <a:pt x="4888" y="2354"/>
                    </a:cubicBezTo>
                    <a:cubicBezTo>
                      <a:pt x="4587" y="1802"/>
                      <a:pt x="4111" y="1276"/>
                      <a:pt x="3609" y="875"/>
                    </a:cubicBezTo>
                    <a:cubicBezTo>
                      <a:pt x="2969" y="344"/>
                      <a:pt x="2247" y="0"/>
                      <a:pt x="1651"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19"/>
              <p:cNvSpPr/>
              <p:nvPr/>
            </p:nvSpPr>
            <p:spPr>
              <a:xfrm>
                <a:off x="6706100" y="3743600"/>
                <a:ext cx="132225" cy="193625"/>
              </a:xfrm>
              <a:custGeom>
                <a:rect b="b" l="l" r="r" t="t"/>
                <a:pathLst>
                  <a:path extrusionOk="0" h="7745" w="5289">
                    <a:moveTo>
                      <a:pt x="852" y="0"/>
                    </a:moveTo>
                    <a:lnTo>
                      <a:pt x="0" y="477"/>
                    </a:lnTo>
                    <a:cubicBezTo>
                      <a:pt x="151" y="527"/>
                      <a:pt x="301" y="577"/>
                      <a:pt x="451" y="627"/>
                    </a:cubicBezTo>
                    <a:cubicBezTo>
                      <a:pt x="1554" y="1103"/>
                      <a:pt x="2757" y="2156"/>
                      <a:pt x="3434" y="3334"/>
                    </a:cubicBezTo>
                    <a:cubicBezTo>
                      <a:pt x="4110" y="4512"/>
                      <a:pt x="4436" y="6091"/>
                      <a:pt x="4286" y="7294"/>
                    </a:cubicBezTo>
                    <a:cubicBezTo>
                      <a:pt x="4261" y="7444"/>
                      <a:pt x="4236" y="7594"/>
                      <a:pt x="4186" y="7745"/>
                    </a:cubicBezTo>
                    <a:lnTo>
                      <a:pt x="5038" y="7269"/>
                    </a:lnTo>
                    <a:cubicBezTo>
                      <a:pt x="5063" y="7118"/>
                      <a:pt x="5113" y="6943"/>
                      <a:pt x="5113" y="6792"/>
                    </a:cubicBezTo>
                    <a:cubicBezTo>
                      <a:pt x="5288" y="5589"/>
                      <a:pt x="4963" y="4036"/>
                      <a:pt x="4286" y="2858"/>
                    </a:cubicBezTo>
                    <a:cubicBezTo>
                      <a:pt x="3609" y="1680"/>
                      <a:pt x="2406" y="627"/>
                      <a:pt x="1303" y="151"/>
                    </a:cubicBezTo>
                    <a:cubicBezTo>
                      <a:pt x="1153" y="101"/>
                      <a:pt x="1003" y="51"/>
                      <a:pt x="852"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19"/>
              <p:cNvSpPr/>
              <p:nvPr/>
            </p:nvSpPr>
            <p:spPr>
              <a:xfrm>
                <a:off x="6545700" y="3818150"/>
                <a:ext cx="163550" cy="211825"/>
              </a:xfrm>
              <a:custGeom>
                <a:rect b="b" l="l" r="r" t="t"/>
                <a:pathLst>
                  <a:path extrusionOk="0" h="8473" w="6542">
                    <a:moveTo>
                      <a:pt x="2105" y="1"/>
                    </a:moveTo>
                    <a:lnTo>
                      <a:pt x="0" y="1229"/>
                    </a:lnTo>
                    <a:cubicBezTo>
                      <a:pt x="226" y="1104"/>
                      <a:pt x="476" y="1028"/>
                      <a:pt x="752" y="1028"/>
                    </a:cubicBezTo>
                    <a:cubicBezTo>
                      <a:pt x="1905" y="1028"/>
                      <a:pt x="3509" y="2156"/>
                      <a:pt x="4311" y="3560"/>
                    </a:cubicBezTo>
                    <a:cubicBezTo>
                      <a:pt x="5263" y="5214"/>
                      <a:pt x="5414" y="7745"/>
                      <a:pt x="4186" y="8472"/>
                    </a:cubicBezTo>
                    <a:lnTo>
                      <a:pt x="6291" y="7244"/>
                    </a:lnTo>
                    <a:cubicBezTo>
                      <a:pt x="6316" y="7119"/>
                      <a:pt x="6366" y="6943"/>
                      <a:pt x="6366" y="6793"/>
                    </a:cubicBezTo>
                    <a:lnTo>
                      <a:pt x="6391" y="6793"/>
                    </a:lnTo>
                    <a:cubicBezTo>
                      <a:pt x="6541" y="5590"/>
                      <a:pt x="6216" y="4036"/>
                      <a:pt x="5539" y="2858"/>
                    </a:cubicBezTo>
                    <a:cubicBezTo>
                      <a:pt x="4837" y="1655"/>
                      <a:pt x="3659" y="602"/>
                      <a:pt x="2531" y="126"/>
                    </a:cubicBezTo>
                    <a:cubicBezTo>
                      <a:pt x="2381" y="76"/>
                      <a:pt x="2256" y="26"/>
                      <a:pt x="2105"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19"/>
              <p:cNvSpPr/>
              <p:nvPr/>
            </p:nvSpPr>
            <p:spPr>
              <a:xfrm>
                <a:off x="6598325" y="3755500"/>
                <a:ext cx="218700" cy="243775"/>
              </a:xfrm>
              <a:custGeom>
                <a:rect b="b" l="l" r="r" t="t"/>
                <a:pathLst>
                  <a:path extrusionOk="0" h="9751" w="8748">
                    <a:moveTo>
                      <a:pt x="4311" y="1"/>
                    </a:moveTo>
                    <a:lnTo>
                      <a:pt x="0" y="2507"/>
                    </a:lnTo>
                    <a:cubicBezTo>
                      <a:pt x="151" y="2532"/>
                      <a:pt x="276" y="2582"/>
                      <a:pt x="426" y="2632"/>
                    </a:cubicBezTo>
                    <a:cubicBezTo>
                      <a:pt x="1554" y="3108"/>
                      <a:pt x="2732" y="4161"/>
                      <a:pt x="3434" y="5364"/>
                    </a:cubicBezTo>
                    <a:cubicBezTo>
                      <a:pt x="4111" y="6542"/>
                      <a:pt x="4436" y="8096"/>
                      <a:pt x="4261" y="9299"/>
                    </a:cubicBezTo>
                    <a:cubicBezTo>
                      <a:pt x="4261" y="9449"/>
                      <a:pt x="4211" y="9625"/>
                      <a:pt x="4186" y="9750"/>
                    </a:cubicBezTo>
                    <a:lnTo>
                      <a:pt x="8497" y="7269"/>
                    </a:lnTo>
                    <a:cubicBezTo>
                      <a:pt x="8547" y="7118"/>
                      <a:pt x="8572" y="6968"/>
                      <a:pt x="8597" y="6818"/>
                    </a:cubicBezTo>
                    <a:cubicBezTo>
                      <a:pt x="8747" y="5615"/>
                      <a:pt x="8421" y="4036"/>
                      <a:pt x="7745" y="2858"/>
                    </a:cubicBezTo>
                    <a:cubicBezTo>
                      <a:pt x="7068" y="1680"/>
                      <a:pt x="5865" y="627"/>
                      <a:pt x="4762" y="151"/>
                    </a:cubicBezTo>
                    <a:cubicBezTo>
                      <a:pt x="4612" y="101"/>
                      <a:pt x="4462" y="51"/>
                      <a:pt x="4311"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19"/>
              <p:cNvSpPr/>
              <p:nvPr/>
            </p:nvSpPr>
            <p:spPr>
              <a:xfrm>
                <a:off x="6358975" y="3741500"/>
                <a:ext cx="368450" cy="225175"/>
              </a:xfrm>
              <a:custGeom>
                <a:rect b="b" l="l" r="r" t="t"/>
                <a:pathLst>
                  <a:path extrusionOk="0" h="9007" w="14738">
                    <a:moveTo>
                      <a:pt x="14104" y="0"/>
                    </a:moveTo>
                    <a:cubicBezTo>
                      <a:pt x="13839" y="0"/>
                      <a:pt x="13599" y="55"/>
                      <a:pt x="13384" y="185"/>
                    </a:cubicBezTo>
                    <a:lnTo>
                      <a:pt x="0" y="7904"/>
                    </a:lnTo>
                    <a:cubicBezTo>
                      <a:pt x="627" y="8130"/>
                      <a:pt x="1279" y="8506"/>
                      <a:pt x="1905" y="9007"/>
                    </a:cubicBezTo>
                    <a:lnTo>
                      <a:pt x="6592" y="6325"/>
                    </a:lnTo>
                    <a:cubicBezTo>
                      <a:pt x="6592" y="5323"/>
                      <a:pt x="6893" y="4621"/>
                      <a:pt x="7469" y="4295"/>
                    </a:cubicBezTo>
                    <a:lnTo>
                      <a:pt x="14737" y="84"/>
                    </a:lnTo>
                    <a:cubicBezTo>
                      <a:pt x="14512" y="31"/>
                      <a:pt x="14301" y="0"/>
                      <a:pt x="14104"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19"/>
              <p:cNvSpPr/>
              <p:nvPr/>
            </p:nvSpPr>
            <p:spPr>
              <a:xfrm>
                <a:off x="6532525" y="3852625"/>
                <a:ext cx="130975" cy="172950"/>
              </a:xfrm>
              <a:custGeom>
                <a:rect b="b" l="l" r="r" t="t"/>
                <a:pathLst>
                  <a:path extrusionOk="0" h="6918" w="5239">
                    <a:moveTo>
                      <a:pt x="1279" y="0"/>
                    </a:moveTo>
                    <a:cubicBezTo>
                      <a:pt x="1053" y="0"/>
                      <a:pt x="853" y="50"/>
                      <a:pt x="702" y="151"/>
                    </a:cubicBezTo>
                    <a:cubicBezTo>
                      <a:pt x="301" y="376"/>
                      <a:pt x="51" y="928"/>
                      <a:pt x="1" y="1655"/>
                    </a:cubicBezTo>
                    <a:lnTo>
                      <a:pt x="953" y="1103"/>
                    </a:lnTo>
                    <a:cubicBezTo>
                      <a:pt x="1078" y="1032"/>
                      <a:pt x="1224" y="999"/>
                      <a:pt x="1382" y="999"/>
                    </a:cubicBezTo>
                    <a:cubicBezTo>
                      <a:pt x="2175" y="999"/>
                      <a:pt x="3292" y="1817"/>
                      <a:pt x="3835" y="2757"/>
                    </a:cubicBezTo>
                    <a:cubicBezTo>
                      <a:pt x="4487" y="3910"/>
                      <a:pt x="4587" y="5640"/>
                      <a:pt x="3835" y="6091"/>
                    </a:cubicBezTo>
                    <a:lnTo>
                      <a:pt x="2883" y="6617"/>
                    </a:lnTo>
                    <a:cubicBezTo>
                      <a:pt x="3259" y="6817"/>
                      <a:pt x="3635" y="6918"/>
                      <a:pt x="3961" y="6918"/>
                    </a:cubicBezTo>
                    <a:cubicBezTo>
                      <a:pt x="4161" y="6918"/>
                      <a:pt x="4362" y="6868"/>
                      <a:pt x="4537" y="6767"/>
                    </a:cubicBezTo>
                    <a:cubicBezTo>
                      <a:pt x="4988" y="6517"/>
                      <a:pt x="5239" y="5865"/>
                      <a:pt x="5239" y="4988"/>
                    </a:cubicBezTo>
                    <a:cubicBezTo>
                      <a:pt x="5239" y="4111"/>
                      <a:pt x="4963" y="3108"/>
                      <a:pt x="4537" y="2356"/>
                    </a:cubicBezTo>
                    <a:cubicBezTo>
                      <a:pt x="3785" y="1078"/>
                      <a:pt x="2307" y="0"/>
                      <a:pt x="1279" y="0"/>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19"/>
              <p:cNvSpPr/>
              <p:nvPr/>
            </p:nvSpPr>
            <p:spPr>
              <a:xfrm>
                <a:off x="6406600" y="3877600"/>
                <a:ext cx="240625" cy="213775"/>
              </a:xfrm>
              <a:custGeom>
                <a:rect b="b" l="l" r="r" t="t"/>
                <a:pathLst>
                  <a:path extrusionOk="0" h="8551" w="9625">
                    <a:moveTo>
                      <a:pt x="6419" y="0"/>
                    </a:moveTo>
                    <a:cubicBezTo>
                      <a:pt x="6261" y="0"/>
                      <a:pt x="6115" y="33"/>
                      <a:pt x="5990" y="104"/>
                    </a:cubicBezTo>
                    <a:lnTo>
                      <a:pt x="5038" y="656"/>
                    </a:lnTo>
                    <a:lnTo>
                      <a:pt x="4687" y="881"/>
                    </a:lnTo>
                    <a:lnTo>
                      <a:pt x="0" y="3563"/>
                    </a:lnTo>
                    <a:cubicBezTo>
                      <a:pt x="752" y="4189"/>
                      <a:pt x="1429" y="4966"/>
                      <a:pt x="1905" y="5793"/>
                    </a:cubicBezTo>
                    <a:cubicBezTo>
                      <a:pt x="2381" y="6595"/>
                      <a:pt x="2707" y="7598"/>
                      <a:pt x="2857" y="8550"/>
                    </a:cubicBezTo>
                    <a:lnTo>
                      <a:pt x="7544" y="5844"/>
                    </a:lnTo>
                    <a:lnTo>
                      <a:pt x="7920" y="5618"/>
                    </a:lnTo>
                    <a:lnTo>
                      <a:pt x="8872" y="5092"/>
                    </a:lnTo>
                    <a:cubicBezTo>
                      <a:pt x="9624" y="4641"/>
                      <a:pt x="9524" y="2911"/>
                      <a:pt x="8872" y="1758"/>
                    </a:cubicBezTo>
                    <a:cubicBezTo>
                      <a:pt x="8329" y="818"/>
                      <a:pt x="7212" y="0"/>
                      <a:pt x="6419"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19"/>
              <p:cNvSpPr/>
              <p:nvPr/>
            </p:nvSpPr>
            <p:spPr>
              <a:xfrm>
                <a:off x="6478025" y="3924675"/>
                <a:ext cx="354025" cy="221825"/>
              </a:xfrm>
              <a:custGeom>
                <a:rect b="b" l="l" r="r" t="t"/>
                <a:pathLst>
                  <a:path extrusionOk="0" h="8873" w="14161">
                    <a:moveTo>
                      <a:pt x="14161" y="1"/>
                    </a:moveTo>
                    <a:lnTo>
                      <a:pt x="6893" y="4211"/>
                    </a:lnTo>
                    <a:cubicBezTo>
                      <a:pt x="6667" y="4336"/>
                      <a:pt x="6416" y="4387"/>
                      <a:pt x="6141" y="4387"/>
                    </a:cubicBezTo>
                    <a:cubicBezTo>
                      <a:pt x="5690" y="4387"/>
                      <a:pt x="5188" y="4236"/>
                      <a:pt x="4687" y="3961"/>
                    </a:cubicBezTo>
                    <a:lnTo>
                      <a:pt x="0" y="6667"/>
                    </a:lnTo>
                    <a:cubicBezTo>
                      <a:pt x="126" y="7444"/>
                      <a:pt x="151" y="8221"/>
                      <a:pt x="25" y="8873"/>
                    </a:cubicBezTo>
                    <a:lnTo>
                      <a:pt x="13409" y="1128"/>
                    </a:lnTo>
                    <a:cubicBezTo>
                      <a:pt x="13785" y="928"/>
                      <a:pt x="14010" y="527"/>
                      <a:pt x="14161"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19"/>
              <p:cNvSpPr/>
              <p:nvPr/>
            </p:nvSpPr>
            <p:spPr>
              <a:xfrm>
                <a:off x="6523750" y="3843850"/>
                <a:ext cx="157300" cy="190500"/>
              </a:xfrm>
              <a:custGeom>
                <a:rect b="b" l="l" r="r" t="t"/>
                <a:pathLst>
                  <a:path extrusionOk="0" h="7620" w="6292">
                    <a:moveTo>
                      <a:pt x="1630" y="0"/>
                    </a:moveTo>
                    <a:cubicBezTo>
                      <a:pt x="1354" y="0"/>
                      <a:pt x="1104" y="76"/>
                      <a:pt x="878" y="201"/>
                    </a:cubicBezTo>
                    <a:cubicBezTo>
                      <a:pt x="302" y="527"/>
                      <a:pt x="1" y="1229"/>
                      <a:pt x="1" y="2231"/>
                    </a:cubicBezTo>
                    <a:lnTo>
                      <a:pt x="352" y="2006"/>
                    </a:lnTo>
                    <a:cubicBezTo>
                      <a:pt x="402" y="1279"/>
                      <a:pt x="652" y="727"/>
                      <a:pt x="1053" y="502"/>
                    </a:cubicBezTo>
                    <a:cubicBezTo>
                      <a:pt x="1204" y="401"/>
                      <a:pt x="1404" y="351"/>
                      <a:pt x="1630" y="351"/>
                    </a:cubicBezTo>
                    <a:cubicBezTo>
                      <a:pt x="2658" y="351"/>
                      <a:pt x="4136" y="1429"/>
                      <a:pt x="4888" y="2707"/>
                    </a:cubicBezTo>
                    <a:cubicBezTo>
                      <a:pt x="5314" y="3459"/>
                      <a:pt x="5590" y="4462"/>
                      <a:pt x="5590" y="5339"/>
                    </a:cubicBezTo>
                    <a:cubicBezTo>
                      <a:pt x="5590" y="6216"/>
                      <a:pt x="5339" y="6868"/>
                      <a:pt x="4888" y="7118"/>
                    </a:cubicBezTo>
                    <a:cubicBezTo>
                      <a:pt x="4713" y="7219"/>
                      <a:pt x="4512" y="7269"/>
                      <a:pt x="4312" y="7269"/>
                    </a:cubicBezTo>
                    <a:cubicBezTo>
                      <a:pt x="3986" y="7269"/>
                      <a:pt x="3610" y="7168"/>
                      <a:pt x="3234" y="6968"/>
                    </a:cubicBezTo>
                    <a:lnTo>
                      <a:pt x="2858" y="7194"/>
                    </a:lnTo>
                    <a:cubicBezTo>
                      <a:pt x="3359" y="7469"/>
                      <a:pt x="3861" y="7620"/>
                      <a:pt x="4312" y="7620"/>
                    </a:cubicBezTo>
                    <a:cubicBezTo>
                      <a:pt x="4587" y="7620"/>
                      <a:pt x="4838" y="7569"/>
                      <a:pt x="5064" y="7444"/>
                    </a:cubicBezTo>
                    <a:cubicBezTo>
                      <a:pt x="6292" y="6717"/>
                      <a:pt x="6141" y="4186"/>
                      <a:pt x="5189" y="2532"/>
                    </a:cubicBezTo>
                    <a:cubicBezTo>
                      <a:pt x="4387" y="1128"/>
                      <a:pt x="2783" y="0"/>
                      <a:pt x="16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19"/>
              <p:cNvSpPr/>
              <p:nvPr/>
            </p:nvSpPr>
            <p:spPr>
              <a:xfrm>
                <a:off x="6256225" y="3947700"/>
                <a:ext cx="211800" cy="259250"/>
              </a:xfrm>
              <a:custGeom>
                <a:rect b="b" l="l" r="r" t="t"/>
                <a:pathLst>
                  <a:path extrusionOk="0" h="10370" w="8472">
                    <a:moveTo>
                      <a:pt x="2084" y="0"/>
                    </a:moveTo>
                    <a:cubicBezTo>
                      <a:pt x="1769" y="0"/>
                      <a:pt x="1479" y="66"/>
                      <a:pt x="1228" y="207"/>
                    </a:cubicBezTo>
                    <a:cubicBezTo>
                      <a:pt x="276" y="784"/>
                      <a:pt x="0" y="2388"/>
                      <a:pt x="276" y="4092"/>
                    </a:cubicBezTo>
                    <a:lnTo>
                      <a:pt x="2682" y="2689"/>
                    </a:lnTo>
                    <a:cubicBezTo>
                      <a:pt x="2810" y="2612"/>
                      <a:pt x="2959" y="2576"/>
                      <a:pt x="3122" y="2576"/>
                    </a:cubicBezTo>
                    <a:cubicBezTo>
                      <a:pt x="3908" y="2576"/>
                      <a:pt x="5003" y="3408"/>
                      <a:pt x="5564" y="4343"/>
                    </a:cubicBezTo>
                    <a:cubicBezTo>
                      <a:pt x="6216" y="5471"/>
                      <a:pt x="6316" y="7225"/>
                      <a:pt x="5564" y="7651"/>
                    </a:cubicBezTo>
                    <a:lnTo>
                      <a:pt x="3133" y="9055"/>
                    </a:lnTo>
                    <a:cubicBezTo>
                      <a:pt x="4111" y="9848"/>
                      <a:pt x="5211" y="10370"/>
                      <a:pt x="6103" y="10370"/>
                    </a:cubicBezTo>
                    <a:cubicBezTo>
                      <a:pt x="6423" y="10370"/>
                      <a:pt x="6716" y="10303"/>
                      <a:pt x="6967" y="10157"/>
                    </a:cubicBezTo>
                    <a:cubicBezTo>
                      <a:pt x="8471" y="9280"/>
                      <a:pt x="8271" y="5796"/>
                      <a:pt x="6967" y="3541"/>
                    </a:cubicBezTo>
                    <a:cubicBezTo>
                      <a:pt x="5881" y="1640"/>
                      <a:pt x="3663" y="0"/>
                      <a:pt x="2084"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19"/>
              <p:cNvSpPr/>
              <p:nvPr/>
            </p:nvSpPr>
            <p:spPr>
              <a:xfrm>
                <a:off x="6184775" y="4012100"/>
                <a:ext cx="229350" cy="207100"/>
              </a:xfrm>
              <a:custGeom>
                <a:rect b="b" l="l" r="r" t="t"/>
                <a:pathLst>
                  <a:path extrusionOk="0" h="8284" w="9174">
                    <a:moveTo>
                      <a:pt x="5980" y="0"/>
                    </a:moveTo>
                    <a:cubicBezTo>
                      <a:pt x="5817" y="0"/>
                      <a:pt x="5668" y="36"/>
                      <a:pt x="5540" y="113"/>
                    </a:cubicBezTo>
                    <a:lnTo>
                      <a:pt x="3134" y="1516"/>
                    </a:lnTo>
                    <a:lnTo>
                      <a:pt x="1" y="3321"/>
                    </a:lnTo>
                    <a:cubicBezTo>
                      <a:pt x="828" y="3722"/>
                      <a:pt x="1680" y="4499"/>
                      <a:pt x="2156" y="5376"/>
                    </a:cubicBezTo>
                    <a:cubicBezTo>
                      <a:pt x="2658" y="6228"/>
                      <a:pt x="2933" y="7381"/>
                      <a:pt x="2858" y="8283"/>
                    </a:cubicBezTo>
                    <a:lnTo>
                      <a:pt x="5991" y="6479"/>
                    </a:lnTo>
                    <a:lnTo>
                      <a:pt x="8422" y="5075"/>
                    </a:lnTo>
                    <a:cubicBezTo>
                      <a:pt x="9174" y="4649"/>
                      <a:pt x="9074" y="2895"/>
                      <a:pt x="8422" y="1767"/>
                    </a:cubicBezTo>
                    <a:cubicBezTo>
                      <a:pt x="7861" y="832"/>
                      <a:pt x="6766" y="0"/>
                      <a:pt x="5980"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19"/>
              <p:cNvSpPr/>
              <p:nvPr/>
            </p:nvSpPr>
            <p:spPr>
              <a:xfrm>
                <a:off x="6286925" y="3933900"/>
                <a:ext cx="194875" cy="267750"/>
              </a:xfrm>
              <a:custGeom>
                <a:rect b="b" l="l" r="r" t="t"/>
                <a:pathLst>
                  <a:path extrusionOk="0" h="10710" w="7795">
                    <a:moveTo>
                      <a:pt x="1798" y="1"/>
                    </a:moveTo>
                    <a:cubicBezTo>
                      <a:pt x="1489" y="1"/>
                      <a:pt x="1204" y="64"/>
                      <a:pt x="953" y="208"/>
                    </a:cubicBezTo>
                    <a:lnTo>
                      <a:pt x="0" y="759"/>
                    </a:lnTo>
                    <a:cubicBezTo>
                      <a:pt x="251" y="618"/>
                      <a:pt x="541" y="552"/>
                      <a:pt x="856" y="552"/>
                    </a:cubicBezTo>
                    <a:cubicBezTo>
                      <a:pt x="2435" y="552"/>
                      <a:pt x="4653" y="2192"/>
                      <a:pt x="5739" y="4093"/>
                    </a:cubicBezTo>
                    <a:cubicBezTo>
                      <a:pt x="7043" y="6348"/>
                      <a:pt x="7243" y="9832"/>
                      <a:pt x="5739" y="10709"/>
                    </a:cubicBezTo>
                    <a:lnTo>
                      <a:pt x="6692" y="10158"/>
                    </a:lnTo>
                    <a:cubicBezTo>
                      <a:pt x="7218" y="9857"/>
                      <a:pt x="7519" y="9256"/>
                      <a:pt x="7669" y="8504"/>
                    </a:cubicBezTo>
                    <a:cubicBezTo>
                      <a:pt x="7795" y="7852"/>
                      <a:pt x="7770" y="7075"/>
                      <a:pt x="7644" y="6298"/>
                    </a:cubicBezTo>
                    <a:cubicBezTo>
                      <a:pt x="7494" y="5346"/>
                      <a:pt x="7168" y="4343"/>
                      <a:pt x="6692" y="3541"/>
                    </a:cubicBezTo>
                    <a:cubicBezTo>
                      <a:pt x="6216" y="2714"/>
                      <a:pt x="5539" y="1937"/>
                      <a:pt x="4787" y="1311"/>
                    </a:cubicBezTo>
                    <a:cubicBezTo>
                      <a:pt x="4161" y="810"/>
                      <a:pt x="3509" y="434"/>
                      <a:pt x="2882" y="208"/>
                    </a:cubicBezTo>
                    <a:cubicBezTo>
                      <a:pt x="2503" y="77"/>
                      <a:pt x="2136" y="1"/>
                      <a:pt x="1798"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19"/>
              <p:cNvSpPr/>
              <p:nvPr/>
            </p:nvSpPr>
            <p:spPr>
              <a:xfrm>
                <a:off x="6119625" y="4087800"/>
                <a:ext cx="138500" cy="182775"/>
              </a:xfrm>
              <a:custGeom>
                <a:rect b="b" l="l" r="r" t="t"/>
                <a:pathLst>
                  <a:path extrusionOk="0" h="7311" w="5540">
                    <a:moveTo>
                      <a:pt x="1522" y="0"/>
                    </a:moveTo>
                    <a:cubicBezTo>
                      <a:pt x="1311" y="0"/>
                      <a:pt x="1119" y="45"/>
                      <a:pt x="953" y="142"/>
                    </a:cubicBezTo>
                    <a:lnTo>
                      <a:pt x="0" y="694"/>
                    </a:lnTo>
                    <a:cubicBezTo>
                      <a:pt x="169" y="597"/>
                      <a:pt x="363" y="552"/>
                      <a:pt x="574" y="552"/>
                    </a:cubicBezTo>
                    <a:cubicBezTo>
                      <a:pt x="1621" y="552"/>
                      <a:pt x="3080" y="1648"/>
                      <a:pt x="3810" y="2899"/>
                    </a:cubicBezTo>
                    <a:cubicBezTo>
                      <a:pt x="4686" y="4401"/>
                      <a:pt x="4812" y="6726"/>
                      <a:pt x="3815" y="7307"/>
                    </a:cubicBezTo>
                    <a:lnTo>
                      <a:pt x="3815" y="7307"/>
                    </a:lnTo>
                    <a:lnTo>
                      <a:pt x="4762" y="6759"/>
                    </a:lnTo>
                    <a:lnTo>
                      <a:pt x="4787" y="6759"/>
                    </a:lnTo>
                    <a:cubicBezTo>
                      <a:pt x="5213" y="6508"/>
                      <a:pt x="5439" y="5957"/>
                      <a:pt x="5464" y="5255"/>
                    </a:cubicBezTo>
                    <a:cubicBezTo>
                      <a:pt x="5539" y="4328"/>
                      <a:pt x="5264" y="3200"/>
                      <a:pt x="4762" y="2348"/>
                    </a:cubicBezTo>
                    <a:cubicBezTo>
                      <a:pt x="4286" y="1471"/>
                      <a:pt x="3434" y="694"/>
                      <a:pt x="2607" y="293"/>
                    </a:cubicBezTo>
                    <a:cubicBezTo>
                      <a:pt x="2224" y="109"/>
                      <a:pt x="1851" y="0"/>
                      <a:pt x="1522" y="0"/>
                    </a:cubicBezTo>
                    <a:close/>
                    <a:moveTo>
                      <a:pt x="3815" y="7307"/>
                    </a:moveTo>
                    <a:lnTo>
                      <a:pt x="3810" y="7310"/>
                    </a:lnTo>
                    <a:cubicBezTo>
                      <a:pt x="3812" y="7309"/>
                      <a:pt x="3813" y="7308"/>
                      <a:pt x="3815" y="7307"/>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19"/>
              <p:cNvSpPr/>
              <p:nvPr/>
            </p:nvSpPr>
            <p:spPr>
              <a:xfrm>
                <a:off x="6094550" y="4101600"/>
                <a:ext cx="145400" cy="172550"/>
              </a:xfrm>
              <a:custGeom>
                <a:rect b="b" l="l" r="r" t="t"/>
                <a:pathLst>
                  <a:path extrusionOk="0" h="6902" w="5816">
                    <a:moveTo>
                      <a:pt x="1577" y="0"/>
                    </a:moveTo>
                    <a:cubicBezTo>
                      <a:pt x="1366" y="0"/>
                      <a:pt x="1172" y="45"/>
                      <a:pt x="1003" y="142"/>
                    </a:cubicBezTo>
                    <a:cubicBezTo>
                      <a:pt x="1" y="718"/>
                      <a:pt x="126" y="3049"/>
                      <a:pt x="1003" y="4553"/>
                    </a:cubicBezTo>
                    <a:cubicBezTo>
                      <a:pt x="1711" y="5822"/>
                      <a:pt x="3178" y="6901"/>
                      <a:pt x="4230" y="6901"/>
                    </a:cubicBezTo>
                    <a:cubicBezTo>
                      <a:pt x="4445" y="6901"/>
                      <a:pt x="4643" y="6856"/>
                      <a:pt x="4813" y="6758"/>
                    </a:cubicBezTo>
                    <a:cubicBezTo>
                      <a:pt x="5815" y="6182"/>
                      <a:pt x="5690" y="3851"/>
                      <a:pt x="4813" y="2347"/>
                    </a:cubicBezTo>
                    <a:cubicBezTo>
                      <a:pt x="4083" y="1096"/>
                      <a:pt x="2624" y="0"/>
                      <a:pt x="1577"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19"/>
              <p:cNvSpPr/>
              <p:nvPr/>
            </p:nvSpPr>
            <p:spPr>
              <a:xfrm>
                <a:off x="6929150" y="3632450"/>
                <a:ext cx="198025" cy="116175"/>
              </a:xfrm>
              <a:custGeom>
                <a:rect b="b" l="l" r="r" t="t"/>
                <a:pathLst>
                  <a:path extrusionOk="0" h="4647" w="7921">
                    <a:moveTo>
                      <a:pt x="7789" y="1"/>
                    </a:moveTo>
                    <a:cubicBezTo>
                      <a:pt x="7774" y="1"/>
                      <a:pt x="7758" y="4"/>
                      <a:pt x="7745" y="10"/>
                    </a:cubicBezTo>
                    <a:lnTo>
                      <a:pt x="76" y="4446"/>
                    </a:lnTo>
                    <a:cubicBezTo>
                      <a:pt x="26" y="4472"/>
                      <a:pt x="0" y="4547"/>
                      <a:pt x="51" y="4597"/>
                    </a:cubicBezTo>
                    <a:cubicBezTo>
                      <a:pt x="51" y="4647"/>
                      <a:pt x="101" y="4647"/>
                      <a:pt x="151" y="4647"/>
                    </a:cubicBezTo>
                    <a:lnTo>
                      <a:pt x="201" y="4647"/>
                    </a:lnTo>
                    <a:lnTo>
                      <a:pt x="7845" y="211"/>
                    </a:lnTo>
                    <a:cubicBezTo>
                      <a:pt x="7920" y="186"/>
                      <a:pt x="7920" y="111"/>
                      <a:pt x="7895" y="60"/>
                    </a:cubicBezTo>
                    <a:cubicBezTo>
                      <a:pt x="7877" y="24"/>
                      <a:pt x="7832" y="1"/>
                      <a:pt x="778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7" name="Google Shape;2397;p19"/>
            <p:cNvGrpSpPr/>
            <p:nvPr/>
          </p:nvGrpSpPr>
          <p:grpSpPr>
            <a:xfrm>
              <a:off x="7650325" y="2142725"/>
              <a:ext cx="626600" cy="1003150"/>
              <a:chOff x="7650325" y="2142725"/>
              <a:chExt cx="626600" cy="1003150"/>
            </a:xfrm>
          </p:grpSpPr>
          <p:sp>
            <p:nvSpPr>
              <p:cNvPr id="2398" name="Google Shape;2398;p19"/>
              <p:cNvSpPr/>
              <p:nvPr/>
            </p:nvSpPr>
            <p:spPr>
              <a:xfrm>
                <a:off x="7650325" y="2388325"/>
                <a:ext cx="626600" cy="757550"/>
              </a:xfrm>
              <a:custGeom>
                <a:rect b="b" l="l" r="r" t="t"/>
                <a:pathLst>
                  <a:path extrusionOk="0" h="30302" w="25064">
                    <a:moveTo>
                      <a:pt x="4186" y="1"/>
                    </a:moveTo>
                    <a:cubicBezTo>
                      <a:pt x="1805" y="2006"/>
                      <a:pt x="1" y="5540"/>
                      <a:pt x="1" y="8472"/>
                    </a:cubicBezTo>
                    <a:lnTo>
                      <a:pt x="1" y="23058"/>
                    </a:lnTo>
                    <a:cubicBezTo>
                      <a:pt x="1" y="26843"/>
                      <a:pt x="6818" y="30302"/>
                      <a:pt x="12532" y="30302"/>
                    </a:cubicBezTo>
                    <a:cubicBezTo>
                      <a:pt x="18246" y="30302"/>
                      <a:pt x="25064" y="26843"/>
                      <a:pt x="25064" y="23058"/>
                    </a:cubicBezTo>
                    <a:lnTo>
                      <a:pt x="25064" y="8472"/>
                    </a:lnTo>
                    <a:cubicBezTo>
                      <a:pt x="25064" y="5540"/>
                      <a:pt x="23259" y="2006"/>
                      <a:pt x="20878" y="1"/>
                    </a:cubicBezTo>
                    <a:cubicBezTo>
                      <a:pt x="20678" y="2457"/>
                      <a:pt x="16267" y="4637"/>
                      <a:pt x="12532" y="4637"/>
                    </a:cubicBezTo>
                    <a:cubicBezTo>
                      <a:pt x="8798" y="4637"/>
                      <a:pt x="4387" y="2457"/>
                      <a:pt x="4186"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19"/>
              <p:cNvSpPr/>
              <p:nvPr/>
            </p:nvSpPr>
            <p:spPr>
              <a:xfrm>
                <a:off x="7754975" y="2142725"/>
                <a:ext cx="417325" cy="241250"/>
              </a:xfrm>
              <a:custGeom>
                <a:rect b="b" l="l" r="r" t="t"/>
                <a:pathLst>
                  <a:path extrusionOk="0" h="9650" w="16693">
                    <a:moveTo>
                      <a:pt x="8346" y="0"/>
                    </a:moveTo>
                    <a:cubicBezTo>
                      <a:pt x="4537" y="0"/>
                      <a:pt x="0" y="2306"/>
                      <a:pt x="0" y="4837"/>
                    </a:cubicBezTo>
                    <a:cubicBezTo>
                      <a:pt x="0" y="7368"/>
                      <a:pt x="4537" y="9649"/>
                      <a:pt x="8346" y="9649"/>
                    </a:cubicBezTo>
                    <a:cubicBezTo>
                      <a:pt x="12156" y="9649"/>
                      <a:pt x="16692" y="7368"/>
                      <a:pt x="16692" y="4837"/>
                    </a:cubicBezTo>
                    <a:cubicBezTo>
                      <a:pt x="16692" y="2306"/>
                      <a:pt x="12156" y="0"/>
                      <a:pt x="8346"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19"/>
              <p:cNvSpPr/>
              <p:nvPr/>
            </p:nvSpPr>
            <p:spPr>
              <a:xfrm>
                <a:off x="7754975" y="2263650"/>
                <a:ext cx="417325" cy="240625"/>
              </a:xfrm>
              <a:custGeom>
                <a:rect b="b" l="l" r="r" t="t"/>
                <a:pathLst>
                  <a:path extrusionOk="0" h="9625" w="16693">
                    <a:moveTo>
                      <a:pt x="0" y="0"/>
                    </a:moveTo>
                    <a:lnTo>
                      <a:pt x="0" y="4812"/>
                    </a:lnTo>
                    <a:cubicBezTo>
                      <a:pt x="0" y="4862"/>
                      <a:pt x="0" y="4912"/>
                      <a:pt x="0" y="4988"/>
                    </a:cubicBezTo>
                    <a:cubicBezTo>
                      <a:pt x="201" y="7444"/>
                      <a:pt x="4612" y="9624"/>
                      <a:pt x="8346" y="9624"/>
                    </a:cubicBezTo>
                    <a:cubicBezTo>
                      <a:pt x="12081" y="9624"/>
                      <a:pt x="16492" y="7444"/>
                      <a:pt x="16692" y="4988"/>
                    </a:cubicBezTo>
                    <a:cubicBezTo>
                      <a:pt x="16692" y="4912"/>
                      <a:pt x="16692" y="4862"/>
                      <a:pt x="16692" y="4812"/>
                    </a:cubicBezTo>
                    <a:lnTo>
                      <a:pt x="16692" y="0"/>
                    </a:lnTo>
                    <a:cubicBezTo>
                      <a:pt x="16692" y="2531"/>
                      <a:pt x="12156" y="4812"/>
                      <a:pt x="8346" y="4812"/>
                    </a:cubicBezTo>
                    <a:cubicBezTo>
                      <a:pt x="4537" y="4812"/>
                      <a:pt x="0" y="2531"/>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19"/>
              <p:cNvSpPr/>
              <p:nvPr/>
            </p:nvSpPr>
            <p:spPr>
              <a:xfrm>
                <a:off x="7733050" y="2726050"/>
                <a:ext cx="429225" cy="344625"/>
              </a:xfrm>
              <a:custGeom>
                <a:rect b="b" l="l" r="r" t="t"/>
                <a:pathLst>
                  <a:path extrusionOk="0" h="13785" w="17169">
                    <a:moveTo>
                      <a:pt x="0" y="0"/>
                    </a:moveTo>
                    <a:lnTo>
                      <a:pt x="0" y="11103"/>
                    </a:lnTo>
                    <a:cubicBezTo>
                      <a:pt x="2481" y="12707"/>
                      <a:pt x="6015" y="13785"/>
                      <a:pt x="9223" y="13785"/>
                    </a:cubicBezTo>
                    <a:cubicBezTo>
                      <a:pt x="11905" y="13785"/>
                      <a:pt x="14837" y="13033"/>
                      <a:pt x="17168" y="11830"/>
                    </a:cubicBezTo>
                    <a:lnTo>
                      <a:pt x="17168" y="727"/>
                    </a:lnTo>
                    <a:cubicBezTo>
                      <a:pt x="14837" y="1930"/>
                      <a:pt x="11905" y="2682"/>
                      <a:pt x="9223" y="2682"/>
                    </a:cubicBezTo>
                    <a:cubicBezTo>
                      <a:pt x="6015" y="2682"/>
                      <a:pt x="2481" y="1604"/>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2" name="Google Shape;2402;p19"/>
            <p:cNvGrpSpPr/>
            <p:nvPr/>
          </p:nvGrpSpPr>
          <p:grpSpPr>
            <a:xfrm>
              <a:off x="6716100" y="3045050"/>
              <a:ext cx="708050" cy="544300"/>
              <a:chOff x="6706100" y="2916525"/>
              <a:chExt cx="708050" cy="544300"/>
            </a:xfrm>
          </p:grpSpPr>
          <p:sp>
            <p:nvSpPr>
              <p:cNvPr id="2403" name="Google Shape;2403;p19"/>
              <p:cNvSpPr/>
              <p:nvPr/>
            </p:nvSpPr>
            <p:spPr>
              <a:xfrm>
                <a:off x="7345825" y="3063775"/>
                <a:ext cx="68325" cy="59550"/>
              </a:xfrm>
              <a:custGeom>
                <a:rect b="b" l="l" r="r" t="t"/>
                <a:pathLst>
                  <a:path extrusionOk="0" h="2382" w="2733">
                    <a:moveTo>
                      <a:pt x="2732" y="0"/>
                    </a:moveTo>
                    <a:cubicBezTo>
                      <a:pt x="2732" y="827"/>
                      <a:pt x="1253" y="1579"/>
                      <a:pt x="0" y="1579"/>
                    </a:cubicBezTo>
                    <a:lnTo>
                      <a:pt x="0" y="2381"/>
                    </a:lnTo>
                    <a:cubicBezTo>
                      <a:pt x="1253" y="2381"/>
                      <a:pt x="2732" y="1629"/>
                      <a:pt x="2732" y="802"/>
                    </a:cubicBezTo>
                    <a:lnTo>
                      <a:pt x="2732"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19"/>
              <p:cNvSpPr/>
              <p:nvPr/>
            </p:nvSpPr>
            <p:spPr>
              <a:xfrm>
                <a:off x="7345825" y="3024300"/>
                <a:ext cx="68325" cy="78975"/>
              </a:xfrm>
              <a:custGeom>
                <a:rect b="b" l="l" r="r" t="t"/>
                <a:pathLst>
                  <a:path extrusionOk="0" h="3159" w="2733">
                    <a:moveTo>
                      <a:pt x="0" y="0"/>
                    </a:moveTo>
                    <a:lnTo>
                      <a:pt x="0" y="3158"/>
                    </a:lnTo>
                    <a:cubicBezTo>
                      <a:pt x="1253" y="3158"/>
                      <a:pt x="2732" y="2406"/>
                      <a:pt x="2732" y="1579"/>
                    </a:cubicBezTo>
                    <a:cubicBezTo>
                      <a:pt x="2732" y="752"/>
                      <a:pt x="1253"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19"/>
              <p:cNvSpPr/>
              <p:nvPr/>
            </p:nvSpPr>
            <p:spPr>
              <a:xfrm>
                <a:off x="7277525" y="3024300"/>
                <a:ext cx="68325" cy="78975"/>
              </a:xfrm>
              <a:custGeom>
                <a:rect b="b" l="l" r="r" t="t"/>
                <a:pathLst>
                  <a:path extrusionOk="0" h="3159" w="2733">
                    <a:moveTo>
                      <a:pt x="2732" y="0"/>
                    </a:moveTo>
                    <a:cubicBezTo>
                      <a:pt x="1504" y="0"/>
                      <a:pt x="0" y="752"/>
                      <a:pt x="0" y="1579"/>
                    </a:cubicBezTo>
                    <a:cubicBezTo>
                      <a:pt x="0" y="2406"/>
                      <a:pt x="1504" y="3158"/>
                      <a:pt x="2732" y="3158"/>
                    </a:cubicBezTo>
                    <a:lnTo>
                      <a:pt x="2732"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19"/>
              <p:cNvSpPr/>
              <p:nvPr/>
            </p:nvSpPr>
            <p:spPr>
              <a:xfrm>
                <a:off x="7277525" y="3063775"/>
                <a:ext cx="68325" cy="58925"/>
              </a:xfrm>
              <a:custGeom>
                <a:rect b="b" l="l" r="r" t="t"/>
                <a:pathLst>
                  <a:path extrusionOk="0" h="2357" w="2733">
                    <a:moveTo>
                      <a:pt x="0" y="0"/>
                    </a:moveTo>
                    <a:lnTo>
                      <a:pt x="0" y="802"/>
                    </a:lnTo>
                    <a:cubicBezTo>
                      <a:pt x="0" y="1629"/>
                      <a:pt x="1504" y="2356"/>
                      <a:pt x="2732" y="2356"/>
                    </a:cubicBezTo>
                    <a:lnTo>
                      <a:pt x="2732" y="1579"/>
                    </a:lnTo>
                    <a:cubicBezTo>
                      <a:pt x="1504" y="1579"/>
                      <a:pt x="0" y="827"/>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19"/>
              <p:cNvSpPr/>
              <p:nvPr/>
            </p:nvSpPr>
            <p:spPr>
              <a:xfrm>
                <a:off x="7245575" y="3201000"/>
                <a:ext cx="68325" cy="58900"/>
              </a:xfrm>
              <a:custGeom>
                <a:rect b="b" l="l" r="r" t="t"/>
                <a:pathLst>
                  <a:path extrusionOk="0" h="2356" w="2733">
                    <a:moveTo>
                      <a:pt x="2732" y="0"/>
                    </a:moveTo>
                    <a:cubicBezTo>
                      <a:pt x="2732" y="827"/>
                      <a:pt x="1253" y="1579"/>
                      <a:pt x="0" y="1579"/>
                    </a:cubicBezTo>
                    <a:lnTo>
                      <a:pt x="0" y="2356"/>
                    </a:lnTo>
                    <a:cubicBezTo>
                      <a:pt x="1253" y="2356"/>
                      <a:pt x="2732" y="1604"/>
                      <a:pt x="2732" y="777"/>
                    </a:cubicBezTo>
                    <a:lnTo>
                      <a:pt x="2732"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19"/>
              <p:cNvSpPr/>
              <p:nvPr/>
            </p:nvSpPr>
            <p:spPr>
              <a:xfrm>
                <a:off x="7245575" y="3161525"/>
                <a:ext cx="68325" cy="78975"/>
              </a:xfrm>
              <a:custGeom>
                <a:rect b="b" l="l" r="r" t="t"/>
                <a:pathLst>
                  <a:path extrusionOk="0" h="3159" w="2733">
                    <a:moveTo>
                      <a:pt x="0" y="0"/>
                    </a:moveTo>
                    <a:lnTo>
                      <a:pt x="0" y="3158"/>
                    </a:lnTo>
                    <a:cubicBezTo>
                      <a:pt x="1253" y="3158"/>
                      <a:pt x="2732" y="2406"/>
                      <a:pt x="2732" y="1579"/>
                    </a:cubicBezTo>
                    <a:cubicBezTo>
                      <a:pt x="2732" y="752"/>
                      <a:pt x="1253" y="0"/>
                      <a:pt x="0"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19"/>
              <p:cNvSpPr/>
              <p:nvPr/>
            </p:nvSpPr>
            <p:spPr>
              <a:xfrm>
                <a:off x="7177900" y="3161525"/>
                <a:ext cx="67700" cy="78975"/>
              </a:xfrm>
              <a:custGeom>
                <a:rect b="b" l="l" r="r" t="t"/>
                <a:pathLst>
                  <a:path extrusionOk="0" h="3159" w="2708">
                    <a:moveTo>
                      <a:pt x="2707" y="0"/>
                    </a:moveTo>
                    <a:cubicBezTo>
                      <a:pt x="1479" y="0"/>
                      <a:pt x="0" y="752"/>
                      <a:pt x="0" y="1579"/>
                    </a:cubicBezTo>
                    <a:cubicBezTo>
                      <a:pt x="0" y="2406"/>
                      <a:pt x="1479" y="3158"/>
                      <a:pt x="2707" y="3158"/>
                    </a:cubicBezTo>
                    <a:lnTo>
                      <a:pt x="2707"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19"/>
              <p:cNvSpPr/>
              <p:nvPr/>
            </p:nvSpPr>
            <p:spPr>
              <a:xfrm>
                <a:off x="7177900" y="3201000"/>
                <a:ext cx="67700" cy="58900"/>
              </a:xfrm>
              <a:custGeom>
                <a:rect b="b" l="l" r="r" t="t"/>
                <a:pathLst>
                  <a:path extrusionOk="0" h="2356" w="2708">
                    <a:moveTo>
                      <a:pt x="0" y="0"/>
                    </a:moveTo>
                    <a:lnTo>
                      <a:pt x="0" y="777"/>
                    </a:lnTo>
                    <a:cubicBezTo>
                      <a:pt x="0" y="1604"/>
                      <a:pt x="1479" y="2356"/>
                      <a:pt x="2707" y="2356"/>
                    </a:cubicBezTo>
                    <a:lnTo>
                      <a:pt x="2707" y="1579"/>
                    </a:lnTo>
                    <a:cubicBezTo>
                      <a:pt x="1479" y="1579"/>
                      <a:pt x="0" y="827"/>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19"/>
              <p:cNvSpPr/>
              <p:nvPr/>
            </p:nvSpPr>
            <p:spPr>
              <a:xfrm>
                <a:off x="7143425" y="3054375"/>
                <a:ext cx="68325" cy="58925"/>
              </a:xfrm>
              <a:custGeom>
                <a:rect b="b" l="l" r="r" t="t"/>
                <a:pathLst>
                  <a:path extrusionOk="0" h="2357" w="2733">
                    <a:moveTo>
                      <a:pt x="2733" y="0"/>
                    </a:moveTo>
                    <a:cubicBezTo>
                      <a:pt x="2733" y="827"/>
                      <a:pt x="1254" y="1554"/>
                      <a:pt x="1" y="1554"/>
                    </a:cubicBezTo>
                    <a:lnTo>
                      <a:pt x="1" y="2356"/>
                    </a:lnTo>
                    <a:cubicBezTo>
                      <a:pt x="1254" y="2356"/>
                      <a:pt x="2733" y="1604"/>
                      <a:pt x="2733" y="777"/>
                    </a:cubicBezTo>
                    <a:lnTo>
                      <a:pt x="2733"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19"/>
              <p:cNvSpPr/>
              <p:nvPr/>
            </p:nvSpPr>
            <p:spPr>
              <a:xfrm>
                <a:off x="7143425" y="3014900"/>
                <a:ext cx="68325" cy="78350"/>
              </a:xfrm>
              <a:custGeom>
                <a:rect b="b" l="l" r="r" t="t"/>
                <a:pathLst>
                  <a:path extrusionOk="0" h="3134" w="2733">
                    <a:moveTo>
                      <a:pt x="1" y="0"/>
                    </a:moveTo>
                    <a:lnTo>
                      <a:pt x="1" y="3133"/>
                    </a:lnTo>
                    <a:cubicBezTo>
                      <a:pt x="1254" y="3133"/>
                      <a:pt x="2733" y="2406"/>
                      <a:pt x="2733" y="1579"/>
                    </a:cubicBezTo>
                    <a:cubicBezTo>
                      <a:pt x="2733" y="752"/>
                      <a:pt x="1254" y="0"/>
                      <a:pt x="1"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19"/>
              <p:cNvSpPr/>
              <p:nvPr/>
            </p:nvSpPr>
            <p:spPr>
              <a:xfrm>
                <a:off x="7075150" y="3014900"/>
                <a:ext cx="68300" cy="78350"/>
              </a:xfrm>
              <a:custGeom>
                <a:rect b="b" l="l" r="r" t="t"/>
                <a:pathLst>
                  <a:path extrusionOk="0" h="3134" w="2732">
                    <a:moveTo>
                      <a:pt x="2732" y="0"/>
                    </a:moveTo>
                    <a:cubicBezTo>
                      <a:pt x="1504" y="0"/>
                      <a:pt x="0" y="752"/>
                      <a:pt x="0" y="1579"/>
                    </a:cubicBezTo>
                    <a:cubicBezTo>
                      <a:pt x="0" y="2406"/>
                      <a:pt x="1479" y="3133"/>
                      <a:pt x="2732" y="3133"/>
                    </a:cubicBezTo>
                    <a:lnTo>
                      <a:pt x="2732" y="0"/>
                    </a:ln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19"/>
              <p:cNvSpPr/>
              <p:nvPr/>
            </p:nvSpPr>
            <p:spPr>
              <a:xfrm>
                <a:off x="7075150" y="3054375"/>
                <a:ext cx="68300" cy="58925"/>
              </a:xfrm>
              <a:custGeom>
                <a:rect b="b" l="l" r="r" t="t"/>
                <a:pathLst>
                  <a:path extrusionOk="0" h="2357" w="2732">
                    <a:moveTo>
                      <a:pt x="0" y="0"/>
                    </a:moveTo>
                    <a:lnTo>
                      <a:pt x="0" y="777"/>
                    </a:lnTo>
                    <a:cubicBezTo>
                      <a:pt x="0" y="1604"/>
                      <a:pt x="1479" y="2356"/>
                      <a:pt x="2732" y="2356"/>
                    </a:cubicBezTo>
                    <a:lnTo>
                      <a:pt x="2732" y="1554"/>
                    </a:lnTo>
                    <a:cubicBezTo>
                      <a:pt x="1479" y="1554"/>
                      <a:pt x="0" y="827"/>
                      <a:pt x="0"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19"/>
              <p:cNvSpPr/>
              <p:nvPr/>
            </p:nvSpPr>
            <p:spPr>
              <a:xfrm>
                <a:off x="7264375" y="2956000"/>
                <a:ext cx="68300" cy="58925"/>
              </a:xfrm>
              <a:custGeom>
                <a:rect b="b" l="l" r="r" t="t"/>
                <a:pathLst>
                  <a:path extrusionOk="0" h="2357" w="2732">
                    <a:moveTo>
                      <a:pt x="2732" y="1"/>
                    </a:moveTo>
                    <a:cubicBezTo>
                      <a:pt x="2732" y="803"/>
                      <a:pt x="1253" y="1554"/>
                      <a:pt x="0" y="1554"/>
                    </a:cubicBezTo>
                    <a:lnTo>
                      <a:pt x="0" y="2356"/>
                    </a:lnTo>
                    <a:cubicBezTo>
                      <a:pt x="1253" y="2356"/>
                      <a:pt x="2732" y="1605"/>
                      <a:pt x="2732" y="777"/>
                    </a:cubicBezTo>
                    <a:lnTo>
                      <a:pt x="2732"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19"/>
              <p:cNvSpPr/>
              <p:nvPr/>
            </p:nvSpPr>
            <p:spPr>
              <a:xfrm>
                <a:off x="7264375" y="2916525"/>
                <a:ext cx="68300" cy="78350"/>
              </a:xfrm>
              <a:custGeom>
                <a:rect b="b" l="l" r="r" t="t"/>
                <a:pathLst>
                  <a:path extrusionOk="0" h="3134" w="2732">
                    <a:moveTo>
                      <a:pt x="0" y="1"/>
                    </a:moveTo>
                    <a:lnTo>
                      <a:pt x="0" y="3133"/>
                    </a:lnTo>
                    <a:cubicBezTo>
                      <a:pt x="1253" y="3133"/>
                      <a:pt x="2732" y="2382"/>
                      <a:pt x="2732" y="1580"/>
                    </a:cubicBezTo>
                    <a:cubicBezTo>
                      <a:pt x="2732" y="752"/>
                      <a:pt x="1253" y="1"/>
                      <a:pt x="0"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19"/>
              <p:cNvSpPr/>
              <p:nvPr/>
            </p:nvSpPr>
            <p:spPr>
              <a:xfrm>
                <a:off x="7196075" y="2916525"/>
                <a:ext cx="68325" cy="78350"/>
              </a:xfrm>
              <a:custGeom>
                <a:rect b="b" l="l" r="r" t="t"/>
                <a:pathLst>
                  <a:path extrusionOk="0" h="3134" w="2733">
                    <a:moveTo>
                      <a:pt x="2732" y="1"/>
                    </a:moveTo>
                    <a:cubicBezTo>
                      <a:pt x="1479" y="1"/>
                      <a:pt x="0" y="752"/>
                      <a:pt x="0" y="1580"/>
                    </a:cubicBezTo>
                    <a:cubicBezTo>
                      <a:pt x="0" y="2382"/>
                      <a:pt x="1479" y="3133"/>
                      <a:pt x="2732" y="3133"/>
                    </a:cubicBezTo>
                    <a:lnTo>
                      <a:pt x="2732" y="1"/>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19"/>
              <p:cNvSpPr/>
              <p:nvPr/>
            </p:nvSpPr>
            <p:spPr>
              <a:xfrm>
                <a:off x="7196075" y="2956000"/>
                <a:ext cx="68325" cy="58925"/>
              </a:xfrm>
              <a:custGeom>
                <a:rect b="b" l="l" r="r" t="t"/>
                <a:pathLst>
                  <a:path extrusionOk="0" h="2357" w="2733">
                    <a:moveTo>
                      <a:pt x="0" y="1"/>
                    </a:moveTo>
                    <a:lnTo>
                      <a:pt x="0" y="777"/>
                    </a:lnTo>
                    <a:cubicBezTo>
                      <a:pt x="0" y="1605"/>
                      <a:pt x="1479" y="2356"/>
                      <a:pt x="2732" y="2356"/>
                    </a:cubicBezTo>
                    <a:lnTo>
                      <a:pt x="2732" y="1554"/>
                    </a:lnTo>
                    <a:cubicBezTo>
                      <a:pt x="1479" y="1554"/>
                      <a:pt x="0" y="803"/>
                      <a:pt x="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19"/>
              <p:cNvSpPr/>
              <p:nvPr/>
            </p:nvSpPr>
            <p:spPr>
              <a:xfrm>
                <a:off x="6904075" y="3059600"/>
                <a:ext cx="118450" cy="116350"/>
              </a:xfrm>
              <a:custGeom>
                <a:rect b="b" l="l" r="r" t="t"/>
                <a:pathLst>
                  <a:path extrusionOk="0" h="4654" w="4738">
                    <a:moveTo>
                      <a:pt x="2839" y="0"/>
                    </a:moveTo>
                    <a:cubicBezTo>
                      <a:pt x="2482" y="0"/>
                      <a:pt x="2123" y="82"/>
                      <a:pt x="1856" y="243"/>
                    </a:cubicBezTo>
                    <a:lnTo>
                      <a:pt x="1" y="1395"/>
                    </a:lnTo>
                    <a:cubicBezTo>
                      <a:pt x="80" y="1356"/>
                      <a:pt x="171" y="1337"/>
                      <a:pt x="269" y="1337"/>
                    </a:cubicBezTo>
                    <a:cubicBezTo>
                      <a:pt x="791" y="1337"/>
                      <a:pt x="1526" y="1857"/>
                      <a:pt x="1906" y="2448"/>
                    </a:cubicBezTo>
                    <a:cubicBezTo>
                      <a:pt x="2357" y="3200"/>
                      <a:pt x="2457" y="4328"/>
                      <a:pt x="1956" y="4654"/>
                    </a:cubicBezTo>
                    <a:lnTo>
                      <a:pt x="3861" y="3476"/>
                    </a:lnTo>
                    <a:cubicBezTo>
                      <a:pt x="4337" y="3175"/>
                      <a:pt x="4738" y="2448"/>
                      <a:pt x="4713" y="1847"/>
                    </a:cubicBezTo>
                    <a:lnTo>
                      <a:pt x="4713" y="1796"/>
                    </a:lnTo>
                    <a:cubicBezTo>
                      <a:pt x="4713" y="1220"/>
                      <a:pt x="4262" y="493"/>
                      <a:pt x="3760" y="217"/>
                    </a:cubicBezTo>
                    <a:lnTo>
                      <a:pt x="3710" y="192"/>
                    </a:lnTo>
                    <a:cubicBezTo>
                      <a:pt x="3464" y="64"/>
                      <a:pt x="3153" y="0"/>
                      <a:pt x="2839"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19"/>
              <p:cNvSpPr/>
              <p:nvPr/>
            </p:nvSpPr>
            <p:spPr>
              <a:xfrm>
                <a:off x="6845200" y="3093200"/>
                <a:ext cx="119050" cy="110725"/>
              </a:xfrm>
              <a:custGeom>
                <a:rect b="b" l="l" r="r" t="t"/>
                <a:pathLst>
                  <a:path extrusionOk="0" h="4429" w="4762">
                    <a:moveTo>
                      <a:pt x="2618" y="0"/>
                    </a:moveTo>
                    <a:cubicBezTo>
                      <a:pt x="2606" y="0"/>
                      <a:pt x="2594" y="1"/>
                      <a:pt x="2582" y="1"/>
                    </a:cubicBezTo>
                    <a:cubicBezTo>
                      <a:pt x="2506" y="1"/>
                      <a:pt x="2431" y="1"/>
                      <a:pt x="2356" y="51"/>
                    </a:cubicBezTo>
                    <a:lnTo>
                      <a:pt x="902" y="954"/>
                    </a:lnTo>
                    <a:cubicBezTo>
                      <a:pt x="401" y="1254"/>
                      <a:pt x="0" y="1981"/>
                      <a:pt x="25" y="2583"/>
                    </a:cubicBezTo>
                    <a:lnTo>
                      <a:pt x="25" y="2633"/>
                    </a:lnTo>
                    <a:cubicBezTo>
                      <a:pt x="50" y="3209"/>
                      <a:pt x="476" y="3936"/>
                      <a:pt x="1003" y="4212"/>
                    </a:cubicBezTo>
                    <a:lnTo>
                      <a:pt x="1053" y="4237"/>
                    </a:lnTo>
                    <a:cubicBezTo>
                      <a:pt x="1287" y="4366"/>
                      <a:pt x="1593" y="4429"/>
                      <a:pt x="1903" y="4429"/>
                    </a:cubicBezTo>
                    <a:cubicBezTo>
                      <a:pt x="2256" y="4429"/>
                      <a:pt x="2615" y="4347"/>
                      <a:pt x="2882" y="4187"/>
                    </a:cubicBezTo>
                    <a:lnTo>
                      <a:pt x="4311" y="3310"/>
                    </a:lnTo>
                    <a:cubicBezTo>
                      <a:pt x="4386" y="3259"/>
                      <a:pt x="4461" y="3184"/>
                      <a:pt x="4511" y="3084"/>
                    </a:cubicBezTo>
                    <a:cubicBezTo>
                      <a:pt x="4762" y="2633"/>
                      <a:pt x="4637" y="1731"/>
                      <a:pt x="4236" y="1104"/>
                    </a:cubicBezTo>
                    <a:cubicBezTo>
                      <a:pt x="3868" y="516"/>
                      <a:pt x="3142" y="0"/>
                      <a:pt x="2618" y="0"/>
                    </a:cubicBezTo>
                    <a:close/>
                  </a:path>
                </a:pathLst>
              </a:custGeom>
              <a:solidFill>
                <a:srgbClr val="F24C8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19"/>
              <p:cNvSpPr/>
              <p:nvPr/>
            </p:nvSpPr>
            <p:spPr>
              <a:xfrm>
                <a:off x="6992425" y="3172450"/>
                <a:ext cx="118450" cy="116275"/>
              </a:xfrm>
              <a:custGeom>
                <a:rect b="b" l="l" r="r" t="t"/>
                <a:pathLst>
                  <a:path extrusionOk="0" h="4651" w="4738">
                    <a:moveTo>
                      <a:pt x="2853" y="0"/>
                    </a:moveTo>
                    <a:cubicBezTo>
                      <a:pt x="2494" y="0"/>
                      <a:pt x="2127" y="88"/>
                      <a:pt x="1855" y="265"/>
                    </a:cubicBezTo>
                    <a:lnTo>
                      <a:pt x="1" y="1393"/>
                    </a:lnTo>
                    <a:cubicBezTo>
                      <a:pt x="80" y="1353"/>
                      <a:pt x="170" y="1335"/>
                      <a:pt x="268" y="1335"/>
                    </a:cubicBezTo>
                    <a:cubicBezTo>
                      <a:pt x="789" y="1335"/>
                      <a:pt x="1522" y="1858"/>
                      <a:pt x="1881" y="2470"/>
                    </a:cubicBezTo>
                    <a:cubicBezTo>
                      <a:pt x="2332" y="3197"/>
                      <a:pt x="2432" y="4350"/>
                      <a:pt x="1956" y="4651"/>
                    </a:cubicBezTo>
                    <a:lnTo>
                      <a:pt x="3835" y="3473"/>
                    </a:lnTo>
                    <a:cubicBezTo>
                      <a:pt x="4337" y="3172"/>
                      <a:pt x="4738" y="2445"/>
                      <a:pt x="4713" y="1869"/>
                    </a:cubicBezTo>
                    <a:lnTo>
                      <a:pt x="4713" y="1794"/>
                    </a:lnTo>
                    <a:cubicBezTo>
                      <a:pt x="4688" y="1217"/>
                      <a:pt x="4261" y="515"/>
                      <a:pt x="3735" y="240"/>
                    </a:cubicBezTo>
                    <a:lnTo>
                      <a:pt x="3685" y="190"/>
                    </a:lnTo>
                    <a:cubicBezTo>
                      <a:pt x="3455" y="63"/>
                      <a:pt x="3157" y="0"/>
                      <a:pt x="2853"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19"/>
              <p:cNvSpPr/>
              <p:nvPr/>
            </p:nvSpPr>
            <p:spPr>
              <a:xfrm>
                <a:off x="6933525" y="3205975"/>
                <a:ext cx="119075" cy="110750"/>
              </a:xfrm>
              <a:custGeom>
                <a:rect b="b" l="l" r="r" t="t"/>
                <a:pathLst>
                  <a:path extrusionOk="0" h="4430" w="4763">
                    <a:moveTo>
                      <a:pt x="2619" y="1"/>
                    </a:moveTo>
                    <a:cubicBezTo>
                      <a:pt x="2607" y="1"/>
                      <a:pt x="2594" y="1"/>
                      <a:pt x="2582" y="2"/>
                    </a:cubicBezTo>
                    <a:cubicBezTo>
                      <a:pt x="2507" y="2"/>
                      <a:pt x="2432" y="27"/>
                      <a:pt x="2357" y="52"/>
                    </a:cubicBezTo>
                    <a:lnTo>
                      <a:pt x="903" y="954"/>
                    </a:lnTo>
                    <a:cubicBezTo>
                      <a:pt x="402" y="1280"/>
                      <a:pt x="1" y="2007"/>
                      <a:pt x="26" y="2583"/>
                    </a:cubicBezTo>
                    <a:lnTo>
                      <a:pt x="26" y="2633"/>
                    </a:lnTo>
                    <a:cubicBezTo>
                      <a:pt x="26" y="3235"/>
                      <a:pt x="477" y="3936"/>
                      <a:pt x="978" y="4212"/>
                    </a:cubicBezTo>
                    <a:lnTo>
                      <a:pt x="1054" y="4237"/>
                    </a:lnTo>
                    <a:cubicBezTo>
                      <a:pt x="1288" y="4366"/>
                      <a:pt x="1593" y="4429"/>
                      <a:pt x="1903" y="4429"/>
                    </a:cubicBezTo>
                    <a:cubicBezTo>
                      <a:pt x="2257" y="4429"/>
                      <a:pt x="2616" y="4347"/>
                      <a:pt x="2883" y="4187"/>
                    </a:cubicBezTo>
                    <a:lnTo>
                      <a:pt x="4312" y="3310"/>
                    </a:lnTo>
                    <a:cubicBezTo>
                      <a:pt x="4387" y="3260"/>
                      <a:pt x="4437" y="3185"/>
                      <a:pt x="4487" y="3109"/>
                    </a:cubicBezTo>
                    <a:cubicBezTo>
                      <a:pt x="4763" y="2633"/>
                      <a:pt x="4612" y="1731"/>
                      <a:pt x="4237" y="1129"/>
                    </a:cubicBezTo>
                    <a:cubicBezTo>
                      <a:pt x="3869" y="517"/>
                      <a:pt x="3143" y="1"/>
                      <a:pt x="2619"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19"/>
              <p:cNvSpPr/>
              <p:nvPr/>
            </p:nvSpPr>
            <p:spPr>
              <a:xfrm>
                <a:off x="7009975" y="3316650"/>
                <a:ext cx="118450" cy="116200"/>
              </a:xfrm>
              <a:custGeom>
                <a:rect b="b" l="l" r="r" t="t"/>
                <a:pathLst>
                  <a:path extrusionOk="0" h="4648" w="4738">
                    <a:moveTo>
                      <a:pt x="2830" y="0"/>
                    </a:moveTo>
                    <a:cubicBezTo>
                      <a:pt x="2478" y="0"/>
                      <a:pt x="2121" y="89"/>
                      <a:pt x="1855" y="261"/>
                    </a:cubicBezTo>
                    <a:lnTo>
                      <a:pt x="1" y="1389"/>
                    </a:lnTo>
                    <a:cubicBezTo>
                      <a:pt x="80" y="1350"/>
                      <a:pt x="170" y="1331"/>
                      <a:pt x="268" y="1331"/>
                    </a:cubicBezTo>
                    <a:cubicBezTo>
                      <a:pt x="790" y="1331"/>
                      <a:pt x="1525" y="1855"/>
                      <a:pt x="1905" y="2467"/>
                    </a:cubicBezTo>
                    <a:cubicBezTo>
                      <a:pt x="2352" y="3186"/>
                      <a:pt x="2455" y="4321"/>
                      <a:pt x="1972" y="4637"/>
                    </a:cubicBezTo>
                    <a:lnTo>
                      <a:pt x="1972" y="4637"/>
                    </a:lnTo>
                    <a:lnTo>
                      <a:pt x="3835" y="3469"/>
                    </a:lnTo>
                    <a:cubicBezTo>
                      <a:pt x="4336" y="3169"/>
                      <a:pt x="4737" y="2442"/>
                      <a:pt x="4712" y="1865"/>
                    </a:cubicBezTo>
                    <a:lnTo>
                      <a:pt x="4712" y="1790"/>
                    </a:lnTo>
                    <a:cubicBezTo>
                      <a:pt x="4712" y="1214"/>
                      <a:pt x="4261" y="512"/>
                      <a:pt x="3760" y="236"/>
                    </a:cubicBezTo>
                    <a:lnTo>
                      <a:pt x="3685" y="211"/>
                    </a:lnTo>
                    <a:cubicBezTo>
                      <a:pt x="3449" y="70"/>
                      <a:pt x="3142" y="0"/>
                      <a:pt x="2830" y="0"/>
                    </a:cubicBezTo>
                    <a:close/>
                    <a:moveTo>
                      <a:pt x="1972" y="4637"/>
                    </a:moveTo>
                    <a:lnTo>
                      <a:pt x="1955" y="4647"/>
                    </a:lnTo>
                    <a:cubicBezTo>
                      <a:pt x="1961" y="4644"/>
                      <a:pt x="1966" y="4641"/>
                      <a:pt x="1972" y="4637"/>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19"/>
              <p:cNvSpPr/>
              <p:nvPr/>
            </p:nvSpPr>
            <p:spPr>
              <a:xfrm>
                <a:off x="6951075" y="3350100"/>
                <a:ext cx="119075" cy="110725"/>
              </a:xfrm>
              <a:custGeom>
                <a:rect b="b" l="l" r="r" t="t"/>
                <a:pathLst>
                  <a:path extrusionOk="0" h="4429" w="4763">
                    <a:moveTo>
                      <a:pt x="2619" y="0"/>
                    </a:moveTo>
                    <a:cubicBezTo>
                      <a:pt x="2606" y="0"/>
                      <a:pt x="2594" y="0"/>
                      <a:pt x="2582" y="1"/>
                    </a:cubicBezTo>
                    <a:cubicBezTo>
                      <a:pt x="2507" y="1"/>
                      <a:pt x="2432" y="26"/>
                      <a:pt x="2357" y="51"/>
                    </a:cubicBezTo>
                    <a:lnTo>
                      <a:pt x="903" y="953"/>
                    </a:lnTo>
                    <a:cubicBezTo>
                      <a:pt x="402" y="1279"/>
                      <a:pt x="1" y="2006"/>
                      <a:pt x="26" y="2582"/>
                    </a:cubicBezTo>
                    <a:lnTo>
                      <a:pt x="26" y="2633"/>
                    </a:lnTo>
                    <a:cubicBezTo>
                      <a:pt x="51" y="3234"/>
                      <a:pt x="477" y="3936"/>
                      <a:pt x="1003" y="4212"/>
                    </a:cubicBezTo>
                    <a:lnTo>
                      <a:pt x="1053" y="4237"/>
                    </a:lnTo>
                    <a:cubicBezTo>
                      <a:pt x="1288" y="4365"/>
                      <a:pt x="1593" y="4429"/>
                      <a:pt x="1903" y="4429"/>
                    </a:cubicBezTo>
                    <a:cubicBezTo>
                      <a:pt x="2257" y="4429"/>
                      <a:pt x="2616" y="4347"/>
                      <a:pt x="2883" y="4186"/>
                    </a:cubicBezTo>
                    <a:lnTo>
                      <a:pt x="4311" y="3309"/>
                    </a:lnTo>
                    <a:cubicBezTo>
                      <a:pt x="4387" y="3259"/>
                      <a:pt x="4462" y="3184"/>
                      <a:pt x="4512" y="3109"/>
                    </a:cubicBezTo>
                    <a:cubicBezTo>
                      <a:pt x="4763" y="2633"/>
                      <a:pt x="4637" y="1730"/>
                      <a:pt x="4236" y="1129"/>
                    </a:cubicBezTo>
                    <a:cubicBezTo>
                      <a:pt x="3869" y="517"/>
                      <a:pt x="3143" y="0"/>
                      <a:pt x="2619"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19"/>
              <p:cNvSpPr/>
              <p:nvPr/>
            </p:nvSpPr>
            <p:spPr>
              <a:xfrm>
                <a:off x="6765000" y="3223750"/>
                <a:ext cx="118425" cy="115725"/>
              </a:xfrm>
              <a:custGeom>
                <a:rect b="b" l="l" r="r" t="t"/>
                <a:pathLst>
                  <a:path extrusionOk="0" h="4629" w="4737">
                    <a:moveTo>
                      <a:pt x="2838" y="1"/>
                    </a:moveTo>
                    <a:cubicBezTo>
                      <a:pt x="2481" y="1"/>
                      <a:pt x="2122" y="83"/>
                      <a:pt x="1855" y="243"/>
                    </a:cubicBezTo>
                    <a:lnTo>
                      <a:pt x="0" y="1396"/>
                    </a:lnTo>
                    <a:cubicBezTo>
                      <a:pt x="81" y="1355"/>
                      <a:pt x="175" y="1336"/>
                      <a:pt x="276" y="1336"/>
                    </a:cubicBezTo>
                    <a:cubicBezTo>
                      <a:pt x="797" y="1336"/>
                      <a:pt x="1527" y="1840"/>
                      <a:pt x="1905" y="2448"/>
                    </a:cubicBezTo>
                    <a:cubicBezTo>
                      <a:pt x="2355" y="3199"/>
                      <a:pt x="2456" y="4323"/>
                      <a:pt x="1958" y="4627"/>
                    </a:cubicBezTo>
                    <a:lnTo>
                      <a:pt x="1958" y="4627"/>
                    </a:lnTo>
                    <a:lnTo>
                      <a:pt x="3860" y="3476"/>
                    </a:lnTo>
                    <a:cubicBezTo>
                      <a:pt x="4361" y="3175"/>
                      <a:pt x="4737" y="2448"/>
                      <a:pt x="4737" y="1847"/>
                    </a:cubicBezTo>
                    <a:lnTo>
                      <a:pt x="4712" y="1797"/>
                    </a:lnTo>
                    <a:cubicBezTo>
                      <a:pt x="4712" y="1195"/>
                      <a:pt x="4261" y="494"/>
                      <a:pt x="3759" y="218"/>
                    </a:cubicBezTo>
                    <a:lnTo>
                      <a:pt x="3709" y="193"/>
                    </a:lnTo>
                    <a:cubicBezTo>
                      <a:pt x="3463" y="64"/>
                      <a:pt x="3152" y="1"/>
                      <a:pt x="2838" y="1"/>
                    </a:cubicBezTo>
                    <a:close/>
                    <a:moveTo>
                      <a:pt x="1958" y="4627"/>
                    </a:moveTo>
                    <a:lnTo>
                      <a:pt x="1955" y="4629"/>
                    </a:lnTo>
                    <a:cubicBezTo>
                      <a:pt x="1956" y="4628"/>
                      <a:pt x="1957" y="4628"/>
                      <a:pt x="1958" y="4627"/>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19"/>
              <p:cNvSpPr/>
              <p:nvPr/>
            </p:nvSpPr>
            <p:spPr>
              <a:xfrm>
                <a:off x="6706100" y="3257350"/>
                <a:ext cx="119075" cy="110750"/>
              </a:xfrm>
              <a:custGeom>
                <a:rect b="b" l="l" r="r" t="t"/>
                <a:pathLst>
                  <a:path extrusionOk="0" h="4430" w="4763">
                    <a:moveTo>
                      <a:pt x="2643" y="1"/>
                    </a:moveTo>
                    <a:cubicBezTo>
                      <a:pt x="2631" y="1"/>
                      <a:pt x="2619" y="1"/>
                      <a:pt x="2607" y="2"/>
                    </a:cubicBezTo>
                    <a:cubicBezTo>
                      <a:pt x="2506" y="2"/>
                      <a:pt x="2431" y="2"/>
                      <a:pt x="2356" y="52"/>
                    </a:cubicBezTo>
                    <a:lnTo>
                      <a:pt x="902" y="954"/>
                    </a:lnTo>
                    <a:cubicBezTo>
                      <a:pt x="401" y="1255"/>
                      <a:pt x="0" y="1982"/>
                      <a:pt x="25" y="2583"/>
                    </a:cubicBezTo>
                    <a:lnTo>
                      <a:pt x="25" y="2633"/>
                    </a:lnTo>
                    <a:cubicBezTo>
                      <a:pt x="50" y="3210"/>
                      <a:pt x="476" y="3912"/>
                      <a:pt x="1003" y="4212"/>
                    </a:cubicBezTo>
                    <a:lnTo>
                      <a:pt x="1053" y="4237"/>
                    </a:lnTo>
                    <a:cubicBezTo>
                      <a:pt x="1299" y="4366"/>
                      <a:pt x="1611" y="4429"/>
                      <a:pt x="1921" y="4429"/>
                    </a:cubicBezTo>
                    <a:cubicBezTo>
                      <a:pt x="2276" y="4429"/>
                      <a:pt x="2629" y="4347"/>
                      <a:pt x="2882" y="4187"/>
                    </a:cubicBezTo>
                    <a:lnTo>
                      <a:pt x="4311" y="3285"/>
                    </a:lnTo>
                    <a:cubicBezTo>
                      <a:pt x="4386" y="3260"/>
                      <a:pt x="4461" y="3185"/>
                      <a:pt x="4511" y="3084"/>
                    </a:cubicBezTo>
                    <a:cubicBezTo>
                      <a:pt x="4762" y="2633"/>
                      <a:pt x="4637" y="1731"/>
                      <a:pt x="4261" y="1104"/>
                    </a:cubicBezTo>
                    <a:cubicBezTo>
                      <a:pt x="3869" y="493"/>
                      <a:pt x="3144" y="1"/>
                      <a:pt x="2643"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7" name="Google Shape;2427;p19"/>
            <p:cNvGrpSpPr/>
            <p:nvPr/>
          </p:nvGrpSpPr>
          <p:grpSpPr>
            <a:xfrm>
              <a:off x="4702950" y="2873300"/>
              <a:ext cx="1276350" cy="1666700"/>
              <a:chOff x="4702950" y="2873300"/>
              <a:chExt cx="1276350" cy="1666700"/>
            </a:xfrm>
          </p:grpSpPr>
          <p:sp>
            <p:nvSpPr>
              <p:cNvPr id="2428" name="Google Shape;2428;p19"/>
              <p:cNvSpPr/>
              <p:nvPr/>
            </p:nvSpPr>
            <p:spPr>
              <a:xfrm>
                <a:off x="5832650" y="3147325"/>
                <a:ext cx="146650" cy="173750"/>
              </a:xfrm>
              <a:custGeom>
                <a:rect b="b" l="l" r="r" t="t"/>
                <a:pathLst>
                  <a:path extrusionOk="0" h="6950" w="5866">
                    <a:moveTo>
                      <a:pt x="4278" y="1"/>
                    </a:moveTo>
                    <a:cubicBezTo>
                      <a:pt x="3210" y="1"/>
                      <a:pt x="1733" y="1100"/>
                      <a:pt x="1003" y="2373"/>
                    </a:cubicBezTo>
                    <a:cubicBezTo>
                      <a:pt x="126" y="3876"/>
                      <a:pt x="1" y="6232"/>
                      <a:pt x="1003" y="6809"/>
                    </a:cubicBezTo>
                    <a:cubicBezTo>
                      <a:pt x="1171" y="6905"/>
                      <a:pt x="1366" y="6950"/>
                      <a:pt x="1578" y="6950"/>
                    </a:cubicBezTo>
                    <a:cubicBezTo>
                      <a:pt x="2631" y="6950"/>
                      <a:pt x="4112" y="5851"/>
                      <a:pt x="4863" y="4578"/>
                    </a:cubicBezTo>
                    <a:cubicBezTo>
                      <a:pt x="5740" y="3049"/>
                      <a:pt x="5865" y="718"/>
                      <a:pt x="4863" y="142"/>
                    </a:cubicBezTo>
                    <a:cubicBezTo>
                      <a:pt x="4691" y="45"/>
                      <a:pt x="4492" y="1"/>
                      <a:pt x="4278"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19"/>
              <p:cNvSpPr/>
              <p:nvPr/>
            </p:nvSpPr>
            <p:spPr>
              <a:xfrm>
                <a:off x="5832650" y="3425525"/>
                <a:ext cx="146650" cy="173750"/>
              </a:xfrm>
              <a:custGeom>
                <a:rect b="b" l="l" r="r" t="t"/>
                <a:pathLst>
                  <a:path extrusionOk="0" h="6950" w="5866">
                    <a:moveTo>
                      <a:pt x="4277" y="1"/>
                    </a:moveTo>
                    <a:cubicBezTo>
                      <a:pt x="3210" y="1"/>
                      <a:pt x="1733" y="1096"/>
                      <a:pt x="1003" y="2347"/>
                    </a:cubicBezTo>
                    <a:cubicBezTo>
                      <a:pt x="126" y="3876"/>
                      <a:pt x="1" y="6232"/>
                      <a:pt x="1003" y="6809"/>
                    </a:cubicBezTo>
                    <a:cubicBezTo>
                      <a:pt x="1171" y="6905"/>
                      <a:pt x="1366" y="6950"/>
                      <a:pt x="1578" y="6950"/>
                    </a:cubicBezTo>
                    <a:cubicBezTo>
                      <a:pt x="2631" y="6950"/>
                      <a:pt x="4112" y="5851"/>
                      <a:pt x="4863" y="4578"/>
                    </a:cubicBezTo>
                    <a:cubicBezTo>
                      <a:pt x="5740" y="3049"/>
                      <a:pt x="5865" y="718"/>
                      <a:pt x="4863" y="142"/>
                    </a:cubicBezTo>
                    <a:cubicBezTo>
                      <a:pt x="4690" y="45"/>
                      <a:pt x="4492" y="1"/>
                      <a:pt x="4277"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19"/>
              <p:cNvSpPr/>
              <p:nvPr/>
            </p:nvSpPr>
            <p:spPr>
              <a:xfrm>
                <a:off x="5832650" y="3703500"/>
                <a:ext cx="146650" cy="173975"/>
              </a:xfrm>
              <a:custGeom>
                <a:rect b="b" l="l" r="r" t="t"/>
                <a:pathLst>
                  <a:path extrusionOk="0" h="6959" w="5866">
                    <a:moveTo>
                      <a:pt x="4264" y="1"/>
                    </a:moveTo>
                    <a:cubicBezTo>
                      <a:pt x="3198" y="1"/>
                      <a:pt x="1730" y="1110"/>
                      <a:pt x="1003" y="2356"/>
                    </a:cubicBezTo>
                    <a:cubicBezTo>
                      <a:pt x="126" y="3885"/>
                      <a:pt x="1" y="6216"/>
                      <a:pt x="1003" y="6818"/>
                    </a:cubicBezTo>
                    <a:cubicBezTo>
                      <a:pt x="1171" y="6914"/>
                      <a:pt x="1366" y="6959"/>
                      <a:pt x="1578" y="6959"/>
                    </a:cubicBezTo>
                    <a:cubicBezTo>
                      <a:pt x="2631" y="6959"/>
                      <a:pt x="4112" y="5860"/>
                      <a:pt x="4863" y="4587"/>
                    </a:cubicBezTo>
                    <a:cubicBezTo>
                      <a:pt x="5740" y="3058"/>
                      <a:pt x="5865" y="727"/>
                      <a:pt x="4863" y="151"/>
                    </a:cubicBezTo>
                    <a:cubicBezTo>
                      <a:pt x="4687" y="48"/>
                      <a:pt x="4484" y="1"/>
                      <a:pt x="4264"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19"/>
              <p:cNvSpPr/>
              <p:nvPr/>
            </p:nvSpPr>
            <p:spPr>
              <a:xfrm>
                <a:off x="4895300" y="2984200"/>
                <a:ext cx="1058925" cy="1555800"/>
              </a:xfrm>
              <a:custGeom>
                <a:rect b="b" l="l" r="r" t="t"/>
                <a:pathLst>
                  <a:path extrusionOk="0" h="62232" w="42357">
                    <a:moveTo>
                      <a:pt x="42357" y="0"/>
                    </a:moveTo>
                    <a:lnTo>
                      <a:pt x="1" y="24437"/>
                    </a:lnTo>
                    <a:lnTo>
                      <a:pt x="1" y="62231"/>
                    </a:lnTo>
                    <a:lnTo>
                      <a:pt x="42357" y="37770"/>
                    </a:lnTo>
                    <a:lnTo>
                      <a:pt x="42357" y="33359"/>
                    </a:lnTo>
                    <a:cubicBezTo>
                      <a:pt x="41606" y="34632"/>
                      <a:pt x="40125" y="35731"/>
                      <a:pt x="39072" y="35731"/>
                    </a:cubicBezTo>
                    <a:cubicBezTo>
                      <a:pt x="38860" y="35731"/>
                      <a:pt x="38665" y="35686"/>
                      <a:pt x="38497" y="35590"/>
                    </a:cubicBezTo>
                    <a:lnTo>
                      <a:pt x="36567" y="34462"/>
                    </a:lnTo>
                    <a:cubicBezTo>
                      <a:pt x="35565" y="33885"/>
                      <a:pt x="35690" y="31554"/>
                      <a:pt x="36567" y="30026"/>
                    </a:cubicBezTo>
                    <a:cubicBezTo>
                      <a:pt x="37297" y="28753"/>
                      <a:pt x="38792" y="27654"/>
                      <a:pt x="39851" y="27654"/>
                    </a:cubicBezTo>
                    <a:cubicBezTo>
                      <a:pt x="40064" y="27654"/>
                      <a:pt x="40259" y="27698"/>
                      <a:pt x="40427" y="27795"/>
                    </a:cubicBezTo>
                    <a:lnTo>
                      <a:pt x="42357" y="28923"/>
                    </a:lnTo>
                    <a:lnTo>
                      <a:pt x="42357" y="22231"/>
                    </a:lnTo>
                    <a:cubicBezTo>
                      <a:pt x="41606" y="23504"/>
                      <a:pt x="40125" y="24603"/>
                      <a:pt x="39072" y="24603"/>
                    </a:cubicBezTo>
                    <a:cubicBezTo>
                      <a:pt x="38860" y="24603"/>
                      <a:pt x="38665" y="24558"/>
                      <a:pt x="38497" y="24462"/>
                    </a:cubicBezTo>
                    <a:lnTo>
                      <a:pt x="36567" y="23359"/>
                    </a:lnTo>
                    <a:lnTo>
                      <a:pt x="36567" y="23334"/>
                    </a:lnTo>
                    <a:cubicBezTo>
                      <a:pt x="35565" y="22757"/>
                      <a:pt x="35690" y="20427"/>
                      <a:pt x="36567" y="18898"/>
                    </a:cubicBezTo>
                    <a:cubicBezTo>
                      <a:pt x="37297" y="17625"/>
                      <a:pt x="38792" y="16526"/>
                      <a:pt x="39851" y="16526"/>
                    </a:cubicBezTo>
                    <a:cubicBezTo>
                      <a:pt x="40064" y="16526"/>
                      <a:pt x="40259" y="16571"/>
                      <a:pt x="40427" y="16667"/>
                    </a:cubicBezTo>
                    <a:lnTo>
                      <a:pt x="42357" y="17795"/>
                    </a:lnTo>
                    <a:lnTo>
                      <a:pt x="42357" y="11103"/>
                    </a:lnTo>
                    <a:cubicBezTo>
                      <a:pt x="41606" y="12376"/>
                      <a:pt x="40125" y="13475"/>
                      <a:pt x="39072" y="13475"/>
                    </a:cubicBezTo>
                    <a:cubicBezTo>
                      <a:pt x="38860" y="13475"/>
                      <a:pt x="38665" y="13430"/>
                      <a:pt x="38497" y="13334"/>
                    </a:cubicBezTo>
                    <a:lnTo>
                      <a:pt x="36567" y="12231"/>
                    </a:lnTo>
                    <a:cubicBezTo>
                      <a:pt x="35565" y="11629"/>
                      <a:pt x="35690" y="9299"/>
                      <a:pt x="36567" y="7770"/>
                    </a:cubicBezTo>
                    <a:cubicBezTo>
                      <a:pt x="37294" y="6523"/>
                      <a:pt x="38780" y="5414"/>
                      <a:pt x="39837" y="5414"/>
                    </a:cubicBezTo>
                    <a:cubicBezTo>
                      <a:pt x="40056" y="5414"/>
                      <a:pt x="40256" y="5461"/>
                      <a:pt x="40427" y="5564"/>
                    </a:cubicBezTo>
                    <a:lnTo>
                      <a:pt x="42357" y="6667"/>
                    </a:lnTo>
                    <a:lnTo>
                      <a:pt x="42357"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19"/>
              <p:cNvSpPr/>
              <p:nvPr/>
            </p:nvSpPr>
            <p:spPr>
              <a:xfrm>
                <a:off x="4702950" y="2873300"/>
                <a:ext cx="1251275" cy="721825"/>
              </a:xfrm>
              <a:custGeom>
                <a:rect b="b" l="l" r="r" t="t"/>
                <a:pathLst>
                  <a:path extrusionOk="0" h="28873" w="50051">
                    <a:moveTo>
                      <a:pt x="42356" y="0"/>
                    </a:moveTo>
                    <a:lnTo>
                      <a:pt x="0" y="24436"/>
                    </a:lnTo>
                    <a:lnTo>
                      <a:pt x="7695" y="28873"/>
                    </a:lnTo>
                    <a:lnTo>
                      <a:pt x="50051" y="4436"/>
                    </a:lnTo>
                    <a:lnTo>
                      <a:pt x="42356"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19"/>
              <p:cNvSpPr/>
              <p:nvPr/>
            </p:nvSpPr>
            <p:spPr>
              <a:xfrm>
                <a:off x="5784400" y="3119550"/>
                <a:ext cx="169825" cy="198000"/>
              </a:xfrm>
              <a:custGeom>
                <a:rect b="b" l="l" r="r" t="t"/>
                <a:pathLst>
                  <a:path extrusionOk="0" h="7920" w="6793">
                    <a:moveTo>
                      <a:pt x="4273" y="0"/>
                    </a:moveTo>
                    <a:cubicBezTo>
                      <a:pt x="3216" y="0"/>
                      <a:pt x="1730" y="1109"/>
                      <a:pt x="1003" y="2356"/>
                    </a:cubicBezTo>
                    <a:cubicBezTo>
                      <a:pt x="126" y="3885"/>
                      <a:pt x="1" y="6215"/>
                      <a:pt x="1003" y="6817"/>
                    </a:cubicBezTo>
                    <a:lnTo>
                      <a:pt x="2933" y="7920"/>
                    </a:lnTo>
                    <a:cubicBezTo>
                      <a:pt x="1931" y="7343"/>
                      <a:pt x="2056" y="4987"/>
                      <a:pt x="2933" y="3484"/>
                    </a:cubicBezTo>
                    <a:cubicBezTo>
                      <a:pt x="3663" y="2211"/>
                      <a:pt x="5140" y="1112"/>
                      <a:pt x="6208" y="1112"/>
                    </a:cubicBezTo>
                    <a:cubicBezTo>
                      <a:pt x="6422" y="1112"/>
                      <a:pt x="6621" y="1156"/>
                      <a:pt x="6793" y="1253"/>
                    </a:cubicBezTo>
                    <a:lnTo>
                      <a:pt x="4863" y="150"/>
                    </a:lnTo>
                    <a:cubicBezTo>
                      <a:pt x="4692" y="47"/>
                      <a:pt x="4492" y="0"/>
                      <a:pt x="4273"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19"/>
              <p:cNvSpPr/>
              <p:nvPr/>
            </p:nvSpPr>
            <p:spPr>
              <a:xfrm>
                <a:off x="5784400" y="3397325"/>
                <a:ext cx="169825" cy="198425"/>
              </a:xfrm>
              <a:custGeom>
                <a:rect b="b" l="l" r="r" t="t"/>
                <a:pathLst>
                  <a:path extrusionOk="0" h="7937" w="6793">
                    <a:moveTo>
                      <a:pt x="4287" y="1"/>
                    </a:moveTo>
                    <a:cubicBezTo>
                      <a:pt x="3228" y="1"/>
                      <a:pt x="1733" y="1100"/>
                      <a:pt x="1003" y="2373"/>
                    </a:cubicBezTo>
                    <a:cubicBezTo>
                      <a:pt x="126" y="3902"/>
                      <a:pt x="1" y="6232"/>
                      <a:pt x="1003" y="6809"/>
                    </a:cubicBezTo>
                    <a:lnTo>
                      <a:pt x="1003" y="6834"/>
                    </a:lnTo>
                    <a:lnTo>
                      <a:pt x="2933" y="7937"/>
                    </a:lnTo>
                    <a:cubicBezTo>
                      <a:pt x="1931" y="7360"/>
                      <a:pt x="2056" y="5004"/>
                      <a:pt x="2933" y="3475"/>
                    </a:cubicBezTo>
                    <a:cubicBezTo>
                      <a:pt x="3663" y="2224"/>
                      <a:pt x="5140" y="1129"/>
                      <a:pt x="6207" y="1129"/>
                    </a:cubicBezTo>
                    <a:cubicBezTo>
                      <a:pt x="6422" y="1129"/>
                      <a:pt x="6620" y="1173"/>
                      <a:pt x="6793" y="1270"/>
                    </a:cubicBezTo>
                    <a:lnTo>
                      <a:pt x="4863" y="142"/>
                    </a:lnTo>
                    <a:cubicBezTo>
                      <a:pt x="4695" y="46"/>
                      <a:pt x="4500" y="1"/>
                      <a:pt x="4287"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19"/>
              <p:cNvSpPr/>
              <p:nvPr/>
            </p:nvSpPr>
            <p:spPr>
              <a:xfrm>
                <a:off x="5784400" y="3675525"/>
                <a:ext cx="169825" cy="198425"/>
              </a:xfrm>
              <a:custGeom>
                <a:rect b="b" l="l" r="r" t="t"/>
                <a:pathLst>
                  <a:path extrusionOk="0" h="7937" w="6793">
                    <a:moveTo>
                      <a:pt x="6792" y="1269"/>
                    </a:moveTo>
                    <a:lnTo>
                      <a:pt x="6793" y="1270"/>
                    </a:lnTo>
                    <a:cubicBezTo>
                      <a:pt x="6792" y="1270"/>
                      <a:pt x="6792" y="1269"/>
                      <a:pt x="6792" y="1269"/>
                    </a:cubicBezTo>
                    <a:close/>
                    <a:moveTo>
                      <a:pt x="4287" y="1"/>
                    </a:moveTo>
                    <a:cubicBezTo>
                      <a:pt x="3228" y="1"/>
                      <a:pt x="1733" y="1100"/>
                      <a:pt x="1003" y="2373"/>
                    </a:cubicBezTo>
                    <a:cubicBezTo>
                      <a:pt x="126" y="3901"/>
                      <a:pt x="1" y="6232"/>
                      <a:pt x="1003" y="6809"/>
                    </a:cubicBezTo>
                    <a:lnTo>
                      <a:pt x="2933" y="7937"/>
                    </a:lnTo>
                    <a:cubicBezTo>
                      <a:pt x="1931" y="7335"/>
                      <a:pt x="2056" y="5004"/>
                      <a:pt x="2933" y="3475"/>
                    </a:cubicBezTo>
                    <a:cubicBezTo>
                      <a:pt x="3660" y="2229"/>
                      <a:pt x="5128" y="1120"/>
                      <a:pt x="6194" y="1120"/>
                    </a:cubicBezTo>
                    <a:cubicBezTo>
                      <a:pt x="6414" y="1120"/>
                      <a:pt x="6616" y="1167"/>
                      <a:pt x="6792" y="1269"/>
                    </a:cubicBezTo>
                    <a:lnTo>
                      <a:pt x="6792" y="1269"/>
                    </a:lnTo>
                    <a:lnTo>
                      <a:pt x="4863" y="142"/>
                    </a:lnTo>
                    <a:cubicBezTo>
                      <a:pt x="4695" y="45"/>
                      <a:pt x="4500" y="1"/>
                      <a:pt x="4287" y="1"/>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19"/>
              <p:cNvSpPr/>
              <p:nvPr/>
            </p:nvSpPr>
            <p:spPr>
              <a:xfrm>
                <a:off x="4702950" y="3484200"/>
                <a:ext cx="192375" cy="1055800"/>
              </a:xfrm>
              <a:custGeom>
                <a:rect b="b" l="l" r="r" t="t"/>
                <a:pathLst>
                  <a:path extrusionOk="0" h="42232" w="7695">
                    <a:moveTo>
                      <a:pt x="0" y="0"/>
                    </a:moveTo>
                    <a:lnTo>
                      <a:pt x="0" y="37770"/>
                    </a:lnTo>
                    <a:lnTo>
                      <a:pt x="7695" y="42231"/>
                    </a:lnTo>
                    <a:lnTo>
                      <a:pt x="7695" y="4437"/>
                    </a:lnTo>
                    <a:lnTo>
                      <a:pt x="0"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19"/>
              <p:cNvSpPr/>
              <p:nvPr/>
            </p:nvSpPr>
            <p:spPr>
              <a:xfrm>
                <a:off x="4991800" y="3261775"/>
                <a:ext cx="673575" cy="1111550"/>
              </a:xfrm>
              <a:custGeom>
                <a:rect b="b" l="l" r="r" t="t"/>
                <a:pathLst>
                  <a:path extrusionOk="0" h="44462" w="26943">
                    <a:moveTo>
                      <a:pt x="26943" y="0"/>
                    </a:moveTo>
                    <a:lnTo>
                      <a:pt x="0" y="15564"/>
                    </a:lnTo>
                    <a:lnTo>
                      <a:pt x="0" y="44462"/>
                    </a:lnTo>
                    <a:lnTo>
                      <a:pt x="26943" y="28898"/>
                    </a:lnTo>
                    <a:lnTo>
                      <a:pt x="26943" y="0"/>
                    </a:lnTo>
                    <a:close/>
                  </a:path>
                </a:pathLst>
              </a:custGeom>
              <a:solidFill>
                <a:srgbClr val="3A4D5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19"/>
              <p:cNvSpPr/>
              <p:nvPr/>
            </p:nvSpPr>
            <p:spPr>
              <a:xfrm>
                <a:off x="5615850" y="3850125"/>
                <a:ext cx="114700" cy="176075"/>
              </a:xfrm>
              <a:custGeom>
                <a:rect b="b" l="l" r="r" t="t"/>
                <a:pathLst>
                  <a:path extrusionOk="0" h="7043" w="4588">
                    <a:moveTo>
                      <a:pt x="4562" y="0"/>
                    </a:moveTo>
                    <a:lnTo>
                      <a:pt x="1" y="2632"/>
                    </a:lnTo>
                    <a:lnTo>
                      <a:pt x="26" y="7043"/>
                    </a:lnTo>
                    <a:lnTo>
                      <a:pt x="4587" y="4411"/>
                    </a:lnTo>
                    <a:lnTo>
                      <a:pt x="456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19"/>
              <p:cNvSpPr/>
              <p:nvPr/>
            </p:nvSpPr>
            <p:spPr>
              <a:xfrm>
                <a:off x="5422250" y="3745475"/>
                <a:ext cx="13175" cy="19450"/>
              </a:xfrm>
              <a:custGeom>
                <a:rect b="b" l="l" r="r" t="t"/>
                <a:pathLst>
                  <a:path extrusionOk="0" h="778" w="527">
                    <a:moveTo>
                      <a:pt x="176" y="1"/>
                    </a:moveTo>
                    <a:lnTo>
                      <a:pt x="0" y="778"/>
                    </a:lnTo>
                    <a:lnTo>
                      <a:pt x="527" y="477"/>
                    </a:lnTo>
                    <a:lnTo>
                      <a:pt x="176" y="1"/>
                    </a:lnTo>
                    <a:close/>
                  </a:path>
                </a:pathLst>
              </a:custGeom>
              <a:solidFill>
                <a:srgbClr val="3A4D5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19"/>
              <p:cNvSpPr/>
              <p:nvPr/>
            </p:nvSpPr>
            <p:spPr>
              <a:xfrm>
                <a:off x="4979275" y="4013650"/>
                <a:ext cx="12550" cy="21325"/>
              </a:xfrm>
              <a:custGeom>
                <a:rect b="b" l="l" r="r" t="t"/>
                <a:pathLst>
                  <a:path extrusionOk="0" h="853" w="502">
                    <a:moveTo>
                      <a:pt x="501" y="1"/>
                    </a:moveTo>
                    <a:lnTo>
                      <a:pt x="226" y="151"/>
                    </a:lnTo>
                    <a:lnTo>
                      <a:pt x="0" y="276"/>
                    </a:lnTo>
                    <a:lnTo>
                      <a:pt x="0" y="853"/>
                    </a:lnTo>
                    <a:lnTo>
                      <a:pt x="226" y="702"/>
                    </a:lnTo>
                    <a:lnTo>
                      <a:pt x="501" y="552"/>
                    </a:lnTo>
                    <a:lnTo>
                      <a:pt x="501" y="1"/>
                    </a:lnTo>
                    <a:close/>
                  </a:path>
                </a:pathLst>
              </a:custGeom>
              <a:solidFill>
                <a:srgbClr val="49626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19"/>
              <p:cNvSpPr/>
              <p:nvPr/>
            </p:nvSpPr>
            <p:spPr>
              <a:xfrm>
                <a:off x="5615850" y="3708500"/>
                <a:ext cx="119700" cy="83375"/>
              </a:xfrm>
              <a:custGeom>
                <a:rect b="b" l="l" r="r" t="t"/>
                <a:pathLst>
                  <a:path extrusionOk="0" h="3335" w="4788">
                    <a:moveTo>
                      <a:pt x="4788" y="1"/>
                    </a:moveTo>
                    <a:lnTo>
                      <a:pt x="4562" y="126"/>
                    </a:lnTo>
                    <a:lnTo>
                      <a:pt x="1" y="2758"/>
                    </a:lnTo>
                    <a:lnTo>
                      <a:pt x="1" y="3334"/>
                    </a:lnTo>
                    <a:lnTo>
                      <a:pt x="4562" y="703"/>
                    </a:lnTo>
                    <a:lnTo>
                      <a:pt x="4788" y="552"/>
                    </a:lnTo>
                    <a:lnTo>
                      <a:pt x="4788" y="1"/>
                    </a:lnTo>
                    <a:close/>
                  </a:path>
                </a:pathLst>
              </a:custGeom>
              <a:solidFill>
                <a:srgbClr val="49626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19"/>
              <p:cNvSpPr/>
              <p:nvPr/>
            </p:nvSpPr>
            <p:spPr>
              <a:xfrm>
                <a:off x="5489925" y="3922800"/>
                <a:ext cx="114675" cy="176100"/>
              </a:xfrm>
              <a:custGeom>
                <a:rect b="b" l="l" r="r" t="t"/>
                <a:pathLst>
                  <a:path extrusionOk="0" h="7044" w="4587">
                    <a:moveTo>
                      <a:pt x="4562" y="0"/>
                    </a:moveTo>
                    <a:lnTo>
                      <a:pt x="0" y="2632"/>
                    </a:lnTo>
                    <a:lnTo>
                      <a:pt x="25" y="7043"/>
                    </a:lnTo>
                    <a:lnTo>
                      <a:pt x="4587" y="4411"/>
                    </a:lnTo>
                    <a:lnTo>
                      <a:pt x="456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19"/>
              <p:cNvSpPr/>
              <p:nvPr/>
            </p:nvSpPr>
            <p:spPr>
              <a:xfrm>
                <a:off x="5718000" y="3584450"/>
                <a:ext cx="17550" cy="23825"/>
              </a:xfrm>
              <a:custGeom>
                <a:rect b="b" l="l" r="r" t="t"/>
                <a:pathLst>
                  <a:path extrusionOk="0" h="953" w="702">
                    <a:moveTo>
                      <a:pt x="702" y="0"/>
                    </a:moveTo>
                    <a:lnTo>
                      <a:pt x="451" y="126"/>
                    </a:lnTo>
                    <a:lnTo>
                      <a:pt x="0" y="376"/>
                    </a:lnTo>
                    <a:lnTo>
                      <a:pt x="0" y="953"/>
                    </a:lnTo>
                    <a:lnTo>
                      <a:pt x="451" y="677"/>
                    </a:lnTo>
                    <a:lnTo>
                      <a:pt x="702" y="552"/>
                    </a:lnTo>
                    <a:lnTo>
                      <a:pt x="702" y="0"/>
                    </a:lnTo>
                    <a:close/>
                  </a:path>
                </a:pathLst>
              </a:custGeom>
              <a:solidFill>
                <a:srgbClr val="49626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19"/>
              <p:cNvSpPr/>
              <p:nvPr/>
            </p:nvSpPr>
            <p:spPr>
              <a:xfrm>
                <a:off x="5489925" y="3909025"/>
                <a:ext cx="114050" cy="79575"/>
              </a:xfrm>
              <a:custGeom>
                <a:rect b="b" l="l" r="r" t="t"/>
                <a:pathLst>
                  <a:path extrusionOk="0" h="3183" w="4562">
                    <a:moveTo>
                      <a:pt x="4562" y="0"/>
                    </a:moveTo>
                    <a:lnTo>
                      <a:pt x="0" y="2632"/>
                    </a:lnTo>
                    <a:lnTo>
                      <a:pt x="0" y="3183"/>
                    </a:lnTo>
                    <a:lnTo>
                      <a:pt x="4562" y="551"/>
                    </a:lnTo>
                    <a:lnTo>
                      <a:pt x="456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19"/>
              <p:cNvSpPr/>
              <p:nvPr/>
            </p:nvSpPr>
            <p:spPr>
              <a:xfrm>
                <a:off x="5603325" y="3674050"/>
                <a:ext cx="13175" cy="365950"/>
              </a:xfrm>
              <a:custGeom>
                <a:rect b="b" l="l" r="r" t="t"/>
                <a:pathLst>
                  <a:path extrusionOk="0" h="14638" w="527">
                    <a:moveTo>
                      <a:pt x="477" y="0"/>
                    </a:moveTo>
                    <a:lnTo>
                      <a:pt x="1" y="301"/>
                    </a:lnTo>
                    <a:lnTo>
                      <a:pt x="1" y="4412"/>
                    </a:lnTo>
                    <a:lnTo>
                      <a:pt x="1" y="4988"/>
                    </a:lnTo>
                    <a:lnTo>
                      <a:pt x="26" y="9399"/>
                    </a:lnTo>
                    <a:lnTo>
                      <a:pt x="26" y="9950"/>
                    </a:lnTo>
                    <a:lnTo>
                      <a:pt x="51" y="14361"/>
                    </a:lnTo>
                    <a:lnTo>
                      <a:pt x="51" y="14637"/>
                    </a:lnTo>
                    <a:lnTo>
                      <a:pt x="527" y="14361"/>
                    </a:lnTo>
                    <a:lnTo>
                      <a:pt x="527" y="14086"/>
                    </a:lnTo>
                    <a:lnTo>
                      <a:pt x="502" y="9675"/>
                    </a:lnTo>
                    <a:lnTo>
                      <a:pt x="502" y="9098"/>
                    </a:lnTo>
                    <a:lnTo>
                      <a:pt x="502" y="4712"/>
                    </a:lnTo>
                    <a:lnTo>
                      <a:pt x="502" y="4136"/>
                    </a:lnTo>
                    <a:lnTo>
                      <a:pt x="47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19"/>
              <p:cNvSpPr/>
              <p:nvPr/>
            </p:nvSpPr>
            <p:spPr>
              <a:xfrm>
                <a:off x="5489925" y="3798725"/>
                <a:ext cx="114050" cy="176100"/>
              </a:xfrm>
              <a:custGeom>
                <a:rect b="b" l="l" r="r" t="t"/>
                <a:pathLst>
                  <a:path extrusionOk="0" h="7044" w="4562">
                    <a:moveTo>
                      <a:pt x="4537" y="1"/>
                    </a:moveTo>
                    <a:lnTo>
                      <a:pt x="0" y="2633"/>
                    </a:lnTo>
                    <a:lnTo>
                      <a:pt x="0" y="7044"/>
                    </a:lnTo>
                    <a:lnTo>
                      <a:pt x="4562" y="4412"/>
                    </a:lnTo>
                    <a:lnTo>
                      <a:pt x="453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19"/>
              <p:cNvSpPr/>
              <p:nvPr/>
            </p:nvSpPr>
            <p:spPr>
              <a:xfrm>
                <a:off x="5489300" y="3784325"/>
                <a:ext cx="114050" cy="80225"/>
              </a:xfrm>
              <a:custGeom>
                <a:rect b="b" l="l" r="r" t="t"/>
                <a:pathLst>
                  <a:path extrusionOk="0" h="3209" w="4562">
                    <a:moveTo>
                      <a:pt x="4562" y="1"/>
                    </a:moveTo>
                    <a:lnTo>
                      <a:pt x="0" y="2632"/>
                    </a:lnTo>
                    <a:lnTo>
                      <a:pt x="25" y="3209"/>
                    </a:lnTo>
                    <a:lnTo>
                      <a:pt x="4562" y="577"/>
                    </a:lnTo>
                    <a:lnTo>
                      <a:pt x="456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19"/>
              <p:cNvSpPr/>
              <p:nvPr/>
            </p:nvSpPr>
            <p:spPr>
              <a:xfrm>
                <a:off x="5615225" y="3477300"/>
                <a:ext cx="114075" cy="169200"/>
              </a:xfrm>
              <a:custGeom>
                <a:rect b="b" l="l" r="r" t="t"/>
                <a:pathLst>
                  <a:path extrusionOk="0" h="6768" w="4563">
                    <a:moveTo>
                      <a:pt x="4562" y="1"/>
                    </a:moveTo>
                    <a:lnTo>
                      <a:pt x="1" y="2632"/>
                    </a:lnTo>
                    <a:lnTo>
                      <a:pt x="1" y="6768"/>
                    </a:lnTo>
                    <a:lnTo>
                      <a:pt x="4111" y="4387"/>
                    </a:lnTo>
                    <a:lnTo>
                      <a:pt x="4111" y="4662"/>
                    </a:lnTo>
                    <a:lnTo>
                      <a:pt x="4562" y="4412"/>
                    </a:lnTo>
                    <a:lnTo>
                      <a:pt x="456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19"/>
              <p:cNvSpPr/>
              <p:nvPr/>
            </p:nvSpPr>
            <p:spPr>
              <a:xfrm>
                <a:off x="5489300" y="3681575"/>
                <a:ext cx="114050" cy="168575"/>
              </a:xfrm>
              <a:custGeom>
                <a:rect b="b" l="l" r="r" t="t"/>
                <a:pathLst>
                  <a:path extrusionOk="0" h="6743" w="4562">
                    <a:moveTo>
                      <a:pt x="4562" y="0"/>
                    </a:moveTo>
                    <a:lnTo>
                      <a:pt x="0" y="2632"/>
                    </a:lnTo>
                    <a:lnTo>
                      <a:pt x="0" y="6742"/>
                    </a:lnTo>
                    <a:lnTo>
                      <a:pt x="4562" y="4111"/>
                    </a:lnTo>
                    <a:lnTo>
                      <a:pt x="456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19"/>
              <p:cNvSpPr/>
              <p:nvPr/>
            </p:nvSpPr>
            <p:spPr>
              <a:xfrm>
                <a:off x="5615225" y="3459750"/>
                <a:ext cx="119700" cy="83375"/>
              </a:xfrm>
              <a:custGeom>
                <a:rect b="b" l="l" r="r" t="t"/>
                <a:pathLst>
                  <a:path extrusionOk="0" h="3335" w="4788">
                    <a:moveTo>
                      <a:pt x="4788" y="1"/>
                    </a:moveTo>
                    <a:lnTo>
                      <a:pt x="4537" y="151"/>
                    </a:lnTo>
                    <a:lnTo>
                      <a:pt x="1" y="2783"/>
                    </a:lnTo>
                    <a:lnTo>
                      <a:pt x="1" y="3334"/>
                    </a:lnTo>
                    <a:lnTo>
                      <a:pt x="4562" y="703"/>
                    </a:lnTo>
                    <a:lnTo>
                      <a:pt x="4788" y="577"/>
                    </a:lnTo>
                    <a:lnTo>
                      <a:pt x="478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19"/>
              <p:cNvSpPr/>
              <p:nvPr/>
            </p:nvSpPr>
            <p:spPr>
              <a:xfrm>
                <a:off x="5363975" y="3871425"/>
                <a:ext cx="114075" cy="176075"/>
              </a:xfrm>
              <a:custGeom>
                <a:rect b="b" l="l" r="r" t="t"/>
                <a:pathLst>
                  <a:path extrusionOk="0" h="7043" w="4563">
                    <a:moveTo>
                      <a:pt x="4537" y="0"/>
                    </a:moveTo>
                    <a:lnTo>
                      <a:pt x="753" y="2181"/>
                    </a:lnTo>
                    <a:lnTo>
                      <a:pt x="1" y="5263"/>
                    </a:lnTo>
                    <a:lnTo>
                      <a:pt x="1" y="7043"/>
                    </a:lnTo>
                    <a:lnTo>
                      <a:pt x="4562" y="4411"/>
                    </a:lnTo>
                    <a:lnTo>
                      <a:pt x="453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19"/>
              <p:cNvSpPr/>
              <p:nvPr/>
            </p:nvSpPr>
            <p:spPr>
              <a:xfrm>
                <a:off x="5477375" y="3747350"/>
                <a:ext cx="13200" cy="365325"/>
              </a:xfrm>
              <a:custGeom>
                <a:rect b="b" l="l" r="r" t="t"/>
                <a:pathLst>
                  <a:path extrusionOk="0" h="14613" w="528">
                    <a:moveTo>
                      <a:pt x="477" y="1"/>
                    </a:moveTo>
                    <a:lnTo>
                      <a:pt x="1" y="277"/>
                    </a:lnTo>
                    <a:lnTo>
                      <a:pt x="1" y="4412"/>
                    </a:lnTo>
                    <a:lnTo>
                      <a:pt x="1" y="4963"/>
                    </a:lnTo>
                    <a:lnTo>
                      <a:pt x="26" y="9374"/>
                    </a:lnTo>
                    <a:lnTo>
                      <a:pt x="26" y="9926"/>
                    </a:lnTo>
                    <a:lnTo>
                      <a:pt x="26" y="14337"/>
                    </a:lnTo>
                    <a:lnTo>
                      <a:pt x="26" y="14612"/>
                    </a:lnTo>
                    <a:lnTo>
                      <a:pt x="527" y="14337"/>
                    </a:lnTo>
                    <a:lnTo>
                      <a:pt x="527" y="14061"/>
                    </a:lnTo>
                    <a:lnTo>
                      <a:pt x="502" y="9650"/>
                    </a:lnTo>
                    <a:lnTo>
                      <a:pt x="502" y="9099"/>
                    </a:lnTo>
                    <a:lnTo>
                      <a:pt x="502" y="4688"/>
                    </a:lnTo>
                    <a:lnTo>
                      <a:pt x="477" y="4111"/>
                    </a:lnTo>
                    <a:lnTo>
                      <a:pt x="47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19"/>
              <p:cNvSpPr/>
              <p:nvPr/>
            </p:nvSpPr>
            <p:spPr>
              <a:xfrm>
                <a:off x="5238050" y="4083200"/>
                <a:ext cx="66425" cy="50775"/>
              </a:xfrm>
              <a:custGeom>
                <a:rect b="b" l="l" r="r" t="t"/>
                <a:pathLst>
                  <a:path extrusionOk="0" h="2031" w="2657">
                    <a:moveTo>
                      <a:pt x="2531" y="0"/>
                    </a:moveTo>
                    <a:lnTo>
                      <a:pt x="0" y="1479"/>
                    </a:lnTo>
                    <a:lnTo>
                      <a:pt x="0" y="2031"/>
                    </a:lnTo>
                    <a:lnTo>
                      <a:pt x="2657" y="502"/>
                    </a:lnTo>
                    <a:lnTo>
                      <a:pt x="2531" y="0"/>
                    </a:lnTo>
                    <a:close/>
                  </a:path>
                </a:pathLst>
              </a:custGeom>
              <a:solidFill>
                <a:srgbClr val="49626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19"/>
              <p:cNvSpPr/>
              <p:nvPr/>
            </p:nvSpPr>
            <p:spPr>
              <a:xfrm>
                <a:off x="5347050" y="4054375"/>
                <a:ext cx="5050" cy="16950"/>
              </a:xfrm>
              <a:custGeom>
                <a:rect b="b" l="l" r="r" t="t"/>
                <a:pathLst>
                  <a:path extrusionOk="0" h="678" w="202">
                    <a:moveTo>
                      <a:pt x="201" y="1"/>
                    </a:moveTo>
                    <a:lnTo>
                      <a:pt x="151" y="26"/>
                    </a:lnTo>
                    <a:lnTo>
                      <a:pt x="1" y="677"/>
                    </a:lnTo>
                    <a:lnTo>
                      <a:pt x="201" y="552"/>
                    </a:lnTo>
                    <a:lnTo>
                      <a:pt x="201" y="1"/>
                    </a:lnTo>
                    <a:close/>
                  </a:path>
                </a:pathLst>
              </a:custGeom>
              <a:solidFill>
                <a:srgbClr val="49626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19"/>
              <p:cNvSpPr/>
              <p:nvPr/>
            </p:nvSpPr>
            <p:spPr>
              <a:xfrm>
                <a:off x="5350825" y="4051875"/>
                <a:ext cx="1275" cy="3150"/>
              </a:xfrm>
              <a:custGeom>
                <a:rect b="b" l="l" r="r" t="t"/>
                <a:pathLst>
                  <a:path extrusionOk="0" h="126" w="51">
                    <a:moveTo>
                      <a:pt x="50" y="0"/>
                    </a:moveTo>
                    <a:lnTo>
                      <a:pt x="0" y="126"/>
                    </a:lnTo>
                    <a:lnTo>
                      <a:pt x="50" y="101"/>
                    </a:lnTo>
                    <a:lnTo>
                      <a:pt x="50" y="0"/>
                    </a:lnTo>
                    <a:close/>
                  </a:path>
                </a:pathLst>
              </a:custGeom>
              <a:solidFill>
                <a:srgbClr val="3A4D5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19"/>
              <p:cNvSpPr/>
              <p:nvPr/>
            </p:nvSpPr>
            <p:spPr>
              <a:xfrm>
                <a:off x="5301950" y="3944100"/>
                <a:ext cx="49525" cy="123450"/>
              </a:xfrm>
              <a:custGeom>
                <a:rect b="b" l="l" r="r" t="t"/>
                <a:pathLst>
                  <a:path extrusionOk="0" h="4938" w="1981">
                    <a:moveTo>
                      <a:pt x="1980" y="1"/>
                    </a:moveTo>
                    <a:lnTo>
                      <a:pt x="0" y="1153"/>
                    </a:lnTo>
                    <a:lnTo>
                      <a:pt x="978" y="4938"/>
                    </a:lnTo>
                    <a:lnTo>
                      <a:pt x="1980" y="777"/>
                    </a:lnTo>
                    <a:lnTo>
                      <a:pt x="198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19"/>
              <p:cNvSpPr/>
              <p:nvPr/>
            </p:nvSpPr>
            <p:spPr>
              <a:xfrm>
                <a:off x="5298825" y="3930325"/>
                <a:ext cx="52650" cy="42625"/>
              </a:xfrm>
              <a:custGeom>
                <a:rect b="b" l="l" r="r" t="t"/>
                <a:pathLst>
                  <a:path extrusionOk="0" h="1705" w="2106">
                    <a:moveTo>
                      <a:pt x="2105" y="0"/>
                    </a:moveTo>
                    <a:lnTo>
                      <a:pt x="0" y="1203"/>
                    </a:lnTo>
                    <a:lnTo>
                      <a:pt x="125" y="1704"/>
                    </a:lnTo>
                    <a:lnTo>
                      <a:pt x="2105" y="552"/>
                    </a:lnTo>
                    <a:lnTo>
                      <a:pt x="210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19"/>
              <p:cNvSpPr/>
              <p:nvPr/>
            </p:nvSpPr>
            <p:spPr>
              <a:xfrm>
                <a:off x="5488675" y="3550000"/>
                <a:ext cx="114675" cy="169175"/>
              </a:xfrm>
              <a:custGeom>
                <a:rect b="b" l="l" r="r" t="t"/>
                <a:pathLst>
                  <a:path extrusionOk="0" h="6767" w="4587">
                    <a:moveTo>
                      <a:pt x="4562" y="0"/>
                    </a:moveTo>
                    <a:lnTo>
                      <a:pt x="0" y="2632"/>
                    </a:lnTo>
                    <a:lnTo>
                      <a:pt x="25" y="6767"/>
                    </a:lnTo>
                    <a:lnTo>
                      <a:pt x="4587" y="4135"/>
                    </a:lnTo>
                    <a:lnTo>
                      <a:pt x="456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19"/>
              <p:cNvSpPr/>
              <p:nvPr/>
            </p:nvSpPr>
            <p:spPr>
              <a:xfrm>
                <a:off x="5386525" y="3754250"/>
                <a:ext cx="90875" cy="155425"/>
              </a:xfrm>
              <a:custGeom>
                <a:rect b="b" l="l" r="r" t="t"/>
                <a:pathLst>
                  <a:path extrusionOk="0" h="6217" w="3635">
                    <a:moveTo>
                      <a:pt x="3635" y="1"/>
                    </a:moveTo>
                    <a:lnTo>
                      <a:pt x="2382" y="727"/>
                    </a:lnTo>
                    <a:lnTo>
                      <a:pt x="2231" y="527"/>
                    </a:lnTo>
                    <a:lnTo>
                      <a:pt x="1254" y="1078"/>
                    </a:lnTo>
                    <a:lnTo>
                      <a:pt x="1" y="6216"/>
                    </a:lnTo>
                    <a:lnTo>
                      <a:pt x="3635" y="4136"/>
                    </a:lnTo>
                    <a:lnTo>
                      <a:pt x="363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19"/>
              <p:cNvSpPr/>
              <p:nvPr/>
            </p:nvSpPr>
            <p:spPr>
              <a:xfrm>
                <a:off x="5363350" y="3779950"/>
                <a:ext cx="33225" cy="33225"/>
              </a:xfrm>
              <a:custGeom>
                <a:rect b="b" l="l" r="r" t="t"/>
                <a:pathLst>
                  <a:path extrusionOk="0" h="1329" w="1329">
                    <a:moveTo>
                      <a:pt x="1329" y="0"/>
                    </a:moveTo>
                    <a:lnTo>
                      <a:pt x="1" y="752"/>
                    </a:lnTo>
                    <a:lnTo>
                      <a:pt x="1" y="1328"/>
                    </a:lnTo>
                    <a:lnTo>
                      <a:pt x="1179" y="652"/>
                    </a:lnTo>
                    <a:lnTo>
                      <a:pt x="1329" y="0"/>
                    </a:lnTo>
                    <a:close/>
                  </a:path>
                </a:pathLst>
              </a:custGeom>
              <a:solidFill>
                <a:srgbClr val="49626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19"/>
              <p:cNvSpPr/>
              <p:nvPr/>
            </p:nvSpPr>
            <p:spPr>
              <a:xfrm>
                <a:off x="5237400" y="3987325"/>
                <a:ext cx="63950" cy="132875"/>
              </a:xfrm>
              <a:custGeom>
                <a:rect b="b" l="l" r="r" t="t"/>
                <a:pathLst>
                  <a:path extrusionOk="0" h="5315" w="2558">
                    <a:moveTo>
                      <a:pt x="1580" y="1"/>
                    </a:moveTo>
                    <a:lnTo>
                      <a:pt x="1" y="903"/>
                    </a:lnTo>
                    <a:lnTo>
                      <a:pt x="26" y="5314"/>
                    </a:lnTo>
                    <a:lnTo>
                      <a:pt x="2557" y="3835"/>
                    </a:lnTo>
                    <a:lnTo>
                      <a:pt x="158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19"/>
              <p:cNvSpPr/>
              <p:nvPr/>
            </p:nvSpPr>
            <p:spPr>
              <a:xfrm>
                <a:off x="5111475" y="4140850"/>
                <a:ext cx="114675" cy="176075"/>
              </a:xfrm>
              <a:custGeom>
                <a:rect b="b" l="l" r="r" t="t"/>
                <a:pathLst>
                  <a:path extrusionOk="0" h="7043" w="4587">
                    <a:moveTo>
                      <a:pt x="4562" y="0"/>
                    </a:moveTo>
                    <a:lnTo>
                      <a:pt x="0" y="2632"/>
                    </a:lnTo>
                    <a:lnTo>
                      <a:pt x="25" y="7043"/>
                    </a:lnTo>
                    <a:lnTo>
                      <a:pt x="4587" y="4411"/>
                    </a:lnTo>
                    <a:lnTo>
                      <a:pt x="456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19"/>
              <p:cNvSpPr/>
              <p:nvPr/>
            </p:nvSpPr>
            <p:spPr>
              <a:xfrm>
                <a:off x="5111475" y="4127050"/>
                <a:ext cx="114050" cy="79600"/>
              </a:xfrm>
              <a:custGeom>
                <a:rect b="b" l="l" r="r" t="t"/>
                <a:pathLst>
                  <a:path extrusionOk="0" h="3184" w="4562">
                    <a:moveTo>
                      <a:pt x="4562" y="1"/>
                    </a:moveTo>
                    <a:lnTo>
                      <a:pt x="0" y="2632"/>
                    </a:lnTo>
                    <a:lnTo>
                      <a:pt x="0" y="3184"/>
                    </a:lnTo>
                    <a:lnTo>
                      <a:pt x="4562" y="552"/>
                    </a:lnTo>
                    <a:lnTo>
                      <a:pt x="456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19"/>
              <p:cNvSpPr/>
              <p:nvPr/>
            </p:nvSpPr>
            <p:spPr>
              <a:xfrm>
                <a:off x="5614600" y="3229175"/>
                <a:ext cx="114075" cy="176100"/>
              </a:xfrm>
              <a:custGeom>
                <a:rect b="b" l="l" r="r" t="t"/>
                <a:pathLst>
                  <a:path extrusionOk="0" h="7044" w="4563">
                    <a:moveTo>
                      <a:pt x="4537" y="1"/>
                    </a:moveTo>
                    <a:lnTo>
                      <a:pt x="1" y="2632"/>
                    </a:lnTo>
                    <a:lnTo>
                      <a:pt x="1" y="7044"/>
                    </a:lnTo>
                    <a:lnTo>
                      <a:pt x="4562" y="4412"/>
                    </a:lnTo>
                    <a:lnTo>
                      <a:pt x="453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19"/>
              <p:cNvSpPr/>
              <p:nvPr/>
            </p:nvSpPr>
            <p:spPr>
              <a:xfrm>
                <a:off x="5274375" y="3820050"/>
                <a:ext cx="77100" cy="140375"/>
              </a:xfrm>
              <a:custGeom>
                <a:rect b="b" l="l" r="r" t="t"/>
                <a:pathLst>
                  <a:path extrusionOk="0" h="5615" w="3084">
                    <a:moveTo>
                      <a:pt x="3058" y="0"/>
                    </a:moveTo>
                    <a:lnTo>
                      <a:pt x="1" y="1755"/>
                    </a:lnTo>
                    <a:lnTo>
                      <a:pt x="978" y="5614"/>
                    </a:lnTo>
                    <a:lnTo>
                      <a:pt x="3083" y="4411"/>
                    </a:lnTo>
                    <a:lnTo>
                      <a:pt x="305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19"/>
              <p:cNvSpPr/>
              <p:nvPr/>
            </p:nvSpPr>
            <p:spPr>
              <a:xfrm>
                <a:off x="5488675" y="3425925"/>
                <a:ext cx="114050" cy="176100"/>
              </a:xfrm>
              <a:custGeom>
                <a:rect b="b" l="l" r="r" t="t"/>
                <a:pathLst>
                  <a:path extrusionOk="0" h="7044" w="4562">
                    <a:moveTo>
                      <a:pt x="4562" y="1"/>
                    </a:moveTo>
                    <a:lnTo>
                      <a:pt x="0" y="2632"/>
                    </a:lnTo>
                    <a:lnTo>
                      <a:pt x="0" y="7043"/>
                    </a:lnTo>
                    <a:lnTo>
                      <a:pt x="4562" y="4412"/>
                    </a:lnTo>
                    <a:lnTo>
                      <a:pt x="456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19"/>
              <p:cNvSpPr/>
              <p:nvPr/>
            </p:nvSpPr>
            <p:spPr>
              <a:xfrm>
                <a:off x="5488675" y="3412150"/>
                <a:ext cx="114050" cy="79600"/>
              </a:xfrm>
              <a:custGeom>
                <a:rect b="b" l="l" r="r" t="t"/>
                <a:pathLst>
                  <a:path extrusionOk="0" h="3184" w="4562">
                    <a:moveTo>
                      <a:pt x="4562" y="0"/>
                    </a:moveTo>
                    <a:lnTo>
                      <a:pt x="0" y="2632"/>
                    </a:lnTo>
                    <a:lnTo>
                      <a:pt x="0" y="3183"/>
                    </a:lnTo>
                    <a:lnTo>
                      <a:pt x="4562" y="552"/>
                    </a:lnTo>
                    <a:lnTo>
                      <a:pt x="456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19"/>
              <p:cNvSpPr/>
              <p:nvPr/>
            </p:nvSpPr>
            <p:spPr>
              <a:xfrm>
                <a:off x="5362725" y="3623300"/>
                <a:ext cx="114675" cy="175450"/>
              </a:xfrm>
              <a:custGeom>
                <a:rect b="b" l="l" r="r" t="t"/>
                <a:pathLst>
                  <a:path extrusionOk="0" h="7018" w="4587">
                    <a:moveTo>
                      <a:pt x="4562" y="0"/>
                    </a:moveTo>
                    <a:lnTo>
                      <a:pt x="0" y="2632"/>
                    </a:lnTo>
                    <a:lnTo>
                      <a:pt x="26" y="7018"/>
                    </a:lnTo>
                    <a:lnTo>
                      <a:pt x="1354" y="6266"/>
                    </a:lnTo>
                    <a:lnTo>
                      <a:pt x="2306" y="2306"/>
                    </a:lnTo>
                    <a:lnTo>
                      <a:pt x="3885" y="4512"/>
                    </a:lnTo>
                    <a:lnTo>
                      <a:pt x="4587" y="4111"/>
                    </a:lnTo>
                    <a:lnTo>
                      <a:pt x="456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19"/>
              <p:cNvSpPr/>
              <p:nvPr/>
            </p:nvSpPr>
            <p:spPr>
              <a:xfrm>
                <a:off x="5362725" y="3608875"/>
                <a:ext cx="114050" cy="80225"/>
              </a:xfrm>
              <a:custGeom>
                <a:rect b="b" l="l" r="r" t="t"/>
                <a:pathLst>
                  <a:path extrusionOk="0" h="3209" w="4562">
                    <a:moveTo>
                      <a:pt x="4562" y="1"/>
                    </a:moveTo>
                    <a:lnTo>
                      <a:pt x="0" y="2633"/>
                    </a:lnTo>
                    <a:lnTo>
                      <a:pt x="0" y="3209"/>
                    </a:lnTo>
                    <a:lnTo>
                      <a:pt x="4562" y="577"/>
                    </a:lnTo>
                    <a:lnTo>
                      <a:pt x="456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19"/>
              <p:cNvSpPr/>
              <p:nvPr/>
            </p:nvSpPr>
            <p:spPr>
              <a:xfrm>
                <a:off x="5237400" y="3878950"/>
                <a:ext cx="36375" cy="117175"/>
              </a:xfrm>
              <a:custGeom>
                <a:rect b="b" l="l" r="r" t="t"/>
                <a:pathLst>
                  <a:path extrusionOk="0" h="4687" w="1455">
                    <a:moveTo>
                      <a:pt x="477" y="0"/>
                    </a:moveTo>
                    <a:lnTo>
                      <a:pt x="1" y="276"/>
                    </a:lnTo>
                    <a:lnTo>
                      <a:pt x="1" y="4687"/>
                    </a:lnTo>
                    <a:lnTo>
                      <a:pt x="1455" y="3835"/>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19"/>
              <p:cNvSpPr/>
              <p:nvPr/>
            </p:nvSpPr>
            <p:spPr>
              <a:xfrm>
                <a:off x="5111475" y="4016775"/>
                <a:ext cx="114050" cy="176100"/>
              </a:xfrm>
              <a:custGeom>
                <a:rect b="b" l="l" r="r" t="t"/>
                <a:pathLst>
                  <a:path extrusionOk="0" h="7044" w="4562">
                    <a:moveTo>
                      <a:pt x="4562" y="1"/>
                    </a:moveTo>
                    <a:lnTo>
                      <a:pt x="0" y="2632"/>
                    </a:lnTo>
                    <a:lnTo>
                      <a:pt x="0" y="7043"/>
                    </a:lnTo>
                    <a:lnTo>
                      <a:pt x="4562" y="4412"/>
                    </a:lnTo>
                    <a:lnTo>
                      <a:pt x="456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19"/>
              <p:cNvSpPr/>
              <p:nvPr/>
            </p:nvSpPr>
            <p:spPr>
              <a:xfrm>
                <a:off x="4985525" y="4214150"/>
                <a:ext cx="114700" cy="176100"/>
              </a:xfrm>
              <a:custGeom>
                <a:rect b="b" l="l" r="r" t="t"/>
                <a:pathLst>
                  <a:path extrusionOk="0" h="7044" w="4588">
                    <a:moveTo>
                      <a:pt x="4562" y="1"/>
                    </a:moveTo>
                    <a:lnTo>
                      <a:pt x="1" y="2607"/>
                    </a:lnTo>
                    <a:lnTo>
                      <a:pt x="26" y="7043"/>
                    </a:lnTo>
                    <a:lnTo>
                      <a:pt x="4587" y="4412"/>
                    </a:lnTo>
                    <a:lnTo>
                      <a:pt x="456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19"/>
              <p:cNvSpPr/>
              <p:nvPr/>
            </p:nvSpPr>
            <p:spPr>
              <a:xfrm>
                <a:off x="4979900" y="4199750"/>
                <a:ext cx="119700" cy="83350"/>
              </a:xfrm>
              <a:custGeom>
                <a:rect b="b" l="l" r="r" t="t"/>
                <a:pathLst>
                  <a:path extrusionOk="0" h="3334" w="4788">
                    <a:moveTo>
                      <a:pt x="4787" y="0"/>
                    </a:moveTo>
                    <a:lnTo>
                      <a:pt x="226" y="2632"/>
                    </a:lnTo>
                    <a:lnTo>
                      <a:pt x="0" y="2782"/>
                    </a:lnTo>
                    <a:lnTo>
                      <a:pt x="0" y="3334"/>
                    </a:lnTo>
                    <a:lnTo>
                      <a:pt x="226" y="3183"/>
                    </a:lnTo>
                    <a:lnTo>
                      <a:pt x="4787" y="577"/>
                    </a:lnTo>
                    <a:lnTo>
                      <a:pt x="4787" y="0"/>
                    </a:lnTo>
                    <a:close/>
                  </a:path>
                </a:pathLst>
              </a:custGeom>
              <a:solidFill>
                <a:srgbClr val="49626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19"/>
              <p:cNvSpPr/>
              <p:nvPr/>
            </p:nvSpPr>
            <p:spPr>
              <a:xfrm>
                <a:off x="5098950" y="4036200"/>
                <a:ext cx="13175" cy="295150"/>
              </a:xfrm>
              <a:custGeom>
                <a:rect b="b" l="l" r="r" t="t"/>
                <a:pathLst>
                  <a:path extrusionOk="0" h="11806" w="527">
                    <a:moveTo>
                      <a:pt x="501" y="1"/>
                    </a:moveTo>
                    <a:lnTo>
                      <a:pt x="276" y="753"/>
                    </a:lnTo>
                    <a:lnTo>
                      <a:pt x="0" y="201"/>
                    </a:lnTo>
                    <a:lnTo>
                      <a:pt x="0" y="1580"/>
                    </a:lnTo>
                    <a:lnTo>
                      <a:pt x="25" y="2131"/>
                    </a:lnTo>
                    <a:lnTo>
                      <a:pt x="25" y="6542"/>
                    </a:lnTo>
                    <a:lnTo>
                      <a:pt x="25" y="7119"/>
                    </a:lnTo>
                    <a:lnTo>
                      <a:pt x="50" y="11530"/>
                    </a:lnTo>
                    <a:lnTo>
                      <a:pt x="50" y="11805"/>
                    </a:lnTo>
                    <a:lnTo>
                      <a:pt x="526" y="11505"/>
                    </a:lnTo>
                    <a:lnTo>
                      <a:pt x="526" y="11229"/>
                    </a:lnTo>
                    <a:lnTo>
                      <a:pt x="501" y="6818"/>
                    </a:lnTo>
                    <a:lnTo>
                      <a:pt x="501" y="6266"/>
                    </a:lnTo>
                    <a:lnTo>
                      <a:pt x="501" y="1855"/>
                    </a:lnTo>
                    <a:lnTo>
                      <a:pt x="501" y="1304"/>
                    </a:lnTo>
                    <a:lnTo>
                      <a:pt x="5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19"/>
              <p:cNvSpPr/>
              <p:nvPr/>
            </p:nvSpPr>
            <p:spPr>
              <a:xfrm>
                <a:off x="5488050" y="3301875"/>
                <a:ext cx="114675" cy="176075"/>
              </a:xfrm>
              <a:custGeom>
                <a:rect b="b" l="l" r="r" t="t"/>
                <a:pathLst>
                  <a:path extrusionOk="0" h="7043" w="4587">
                    <a:moveTo>
                      <a:pt x="4561" y="0"/>
                    </a:moveTo>
                    <a:lnTo>
                      <a:pt x="0" y="2632"/>
                    </a:lnTo>
                    <a:lnTo>
                      <a:pt x="25" y="7043"/>
                    </a:lnTo>
                    <a:lnTo>
                      <a:pt x="4587" y="4411"/>
                    </a:lnTo>
                    <a:lnTo>
                      <a:pt x="456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19"/>
              <p:cNvSpPr/>
              <p:nvPr/>
            </p:nvSpPr>
            <p:spPr>
              <a:xfrm>
                <a:off x="5246800" y="3695975"/>
                <a:ext cx="104050" cy="156050"/>
              </a:xfrm>
              <a:custGeom>
                <a:rect b="b" l="l" r="r" t="t"/>
                <a:pathLst>
                  <a:path extrusionOk="0" h="6242" w="4162">
                    <a:moveTo>
                      <a:pt x="4161" y="1"/>
                    </a:moveTo>
                    <a:lnTo>
                      <a:pt x="1" y="2382"/>
                    </a:lnTo>
                    <a:lnTo>
                      <a:pt x="978" y="6241"/>
                    </a:lnTo>
                    <a:lnTo>
                      <a:pt x="4161" y="4412"/>
                    </a:lnTo>
                    <a:lnTo>
                      <a:pt x="416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19"/>
              <p:cNvSpPr/>
              <p:nvPr/>
            </p:nvSpPr>
            <p:spPr>
              <a:xfrm>
                <a:off x="5111475" y="3892725"/>
                <a:ext cx="114050" cy="176100"/>
              </a:xfrm>
              <a:custGeom>
                <a:rect b="b" l="l" r="r" t="t"/>
                <a:pathLst>
                  <a:path extrusionOk="0" h="7044" w="4562">
                    <a:moveTo>
                      <a:pt x="4537" y="0"/>
                    </a:moveTo>
                    <a:lnTo>
                      <a:pt x="1053" y="2005"/>
                    </a:lnTo>
                    <a:lnTo>
                      <a:pt x="0" y="5740"/>
                    </a:lnTo>
                    <a:lnTo>
                      <a:pt x="0" y="7043"/>
                    </a:lnTo>
                    <a:lnTo>
                      <a:pt x="4562" y="4411"/>
                    </a:lnTo>
                    <a:lnTo>
                      <a:pt x="453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19"/>
              <p:cNvSpPr/>
              <p:nvPr/>
            </p:nvSpPr>
            <p:spPr>
              <a:xfrm>
                <a:off x="5362725" y="3484825"/>
                <a:ext cx="113425" cy="79600"/>
              </a:xfrm>
              <a:custGeom>
                <a:rect b="b" l="l" r="r" t="t"/>
                <a:pathLst>
                  <a:path extrusionOk="0" h="3184" w="4537">
                    <a:moveTo>
                      <a:pt x="4537" y="1"/>
                    </a:moveTo>
                    <a:lnTo>
                      <a:pt x="0" y="2632"/>
                    </a:lnTo>
                    <a:lnTo>
                      <a:pt x="0" y="3183"/>
                    </a:lnTo>
                    <a:lnTo>
                      <a:pt x="4537" y="552"/>
                    </a:lnTo>
                    <a:lnTo>
                      <a:pt x="4537" y="1"/>
                    </a:lnTo>
                    <a:close/>
                  </a:path>
                </a:pathLst>
              </a:custGeom>
              <a:solidFill>
                <a:srgbClr val="49626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19"/>
              <p:cNvSpPr/>
              <p:nvPr/>
            </p:nvSpPr>
            <p:spPr>
              <a:xfrm>
                <a:off x="5137775" y="3878950"/>
                <a:ext cx="87125" cy="63925"/>
              </a:xfrm>
              <a:custGeom>
                <a:rect b="b" l="l" r="r" t="t"/>
                <a:pathLst>
                  <a:path extrusionOk="0" h="2557" w="3485">
                    <a:moveTo>
                      <a:pt x="3485" y="0"/>
                    </a:moveTo>
                    <a:lnTo>
                      <a:pt x="201" y="1905"/>
                    </a:lnTo>
                    <a:lnTo>
                      <a:pt x="1" y="2556"/>
                    </a:lnTo>
                    <a:lnTo>
                      <a:pt x="3485" y="551"/>
                    </a:lnTo>
                    <a:lnTo>
                      <a:pt x="348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19"/>
              <p:cNvSpPr/>
              <p:nvPr/>
            </p:nvSpPr>
            <p:spPr>
              <a:xfrm>
                <a:off x="5110850" y="3941600"/>
                <a:ext cx="5650" cy="16925"/>
              </a:xfrm>
              <a:custGeom>
                <a:rect b="b" l="l" r="r" t="t"/>
                <a:pathLst>
                  <a:path extrusionOk="0" h="677" w="226">
                    <a:moveTo>
                      <a:pt x="226" y="0"/>
                    </a:moveTo>
                    <a:lnTo>
                      <a:pt x="0" y="126"/>
                    </a:lnTo>
                    <a:lnTo>
                      <a:pt x="0" y="677"/>
                    </a:lnTo>
                    <a:lnTo>
                      <a:pt x="25" y="652"/>
                    </a:lnTo>
                    <a:lnTo>
                      <a:pt x="226" y="0"/>
                    </a:lnTo>
                    <a:close/>
                  </a:path>
                </a:pathLst>
              </a:custGeom>
              <a:solidFill>
                <a:srgbClr val="49626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19"/>
              <p:cNvSpPr/>
              <p:nvPr/>
            </p:nvSpPr>
            <p:spPr>
              <a:xfrm>
                <a:off x="5090175" y="3951625"/>
                <a:ext cx="8800" cy="15675"/>
              </a:xfrm>
              <a:custGeom>
                <a:rect b="b" l="l" r="r" t="t"/>
                <a:pathLst>
                  <a:path extrusionOk="0" h="627" w="352">
                    <a:moveTo>
                      <a:pt x="351" y="0"/>
                    </a:moveTo>
                    <a:lnTo>
                      <a:pt x="0" y="201"/>
                    </a:lnTo>
                    <a:lnTo>
                      <a:pt x="226" y="627"/>
                    </a:lnTo>
                    <a:lnTo>
                      <a:pt x="351" y="552"/>
                    </a:lnTo>
                    <a:lnTo>
                      <a:pt x="351" y="0"/>
                    </a:lnTo>
                    <a:close/>
                  </a:path>
                </a:pathLst>
              </a:custGeom>
              <a:solidFill>
                <a:srgbClr val="49626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19"/>
              <p:cNvSpPr/>
              <p:nvPr/>
            </p:nvSpPr>
            <p:spPr>
              <a:xfrm>
                <a:off x="4979275" y="4075675"/>
                <a:ext cx="120325" cy="83375"/>
              </a:xfrm>
              <a:custGeom>
                <a:rect b="b" l="l" r="r" t="t"/>
                <a:pathLst>
                  <a:path extrusionOk="0" h="3335" w="4813">
                    <a:moveTo>
                      <a:pt x="4812" y="1"/>
                    </a:moveTo>
                    <a:lnTo>
                      <a:pt x="251" y="2632"/>
                    </a:lnTo>
                    <a:lnTo>
                      <a:pt x="0" y="2783"/>
                    </a:lnTo>
                    <a:lnTo>
                      <a:pt x="0" y="3334"/>
                    </a:lnTo>
                    <a:lnTo>
                      <a:pt x="251" y="3184"/>
                    </a:lnTo>
                    <a:lnTo>
                      <a:pt x="4812" y="552"/>
                    </a:lnTo>
                    <a:lnTo>
                      <a:pt x="4812" y="1"/>
                    </a:lnTo>
                    <a:close/>
                  </a:path>
                </a:pathLst>
              </a:custGeom>
              <a:solidFill>
                <a:srgbClr val="49626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19"/>
              <p:cNvSpPr/>
              <p:nvPr/>
            </p:nvSpPr>
            <p:spPr>
              <a:xfrm>
                <a:off x="5142800" y="3769925"/>
                <a:ext cx="82100" cy="156650"/>
              </a:xfrm>
              <a:custGeom>
                <a:rect b="b" l="l" r="r" t="t"/>
                <a:pathLst>
                  <a:path extrusionOk="0" h="6266" w="3284">
                    <a:moveTo>
                      <a:pt x="3158" y="0"/>
                    </a:moveTo>
                    <a:lnTo>
                      <a:pt x="1479" y="978"/>
                    </a:lnTo>
                    <a:lnTo>
                      <a:pt x="0" y="6266"/>
                    </a:lnTo>
                    <a:lnTo>
                      <a:pt x="3284" y="4361"/>
                    </a:lnTo>
                    <a:lnTo>
                      <a:pt x="3284" y="451"/>
                    </a:lnTo>
                    <a:lnTo>
                      <a:pt x="315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19"/>
              <p:cNvSpPr/>
              <p:nvPr/>
            </p:nvSpPr>
            <p:spPr>
              <a:xfrm>
                <a:off x="5179775" y="3758000"/>
                <a:ext cx="42000" cy="36375"/>
              </a:xfrm>
              <a:custGeom>
                <a:rect b="b" l="l" r="r" t="t"/>
                <a:pathLst>
                  <a:path extrusionOk="0" h="1455" w="1680">
                    <a:moveTo>
                      <a:pt x="1554" y="1"/>
                    </a:moveTo>
                    <a:lnTo>
                      <a:pt x="201" y="778"/>
                    </a:lnTo>
                    <a:lnTo>
                      <a:pt x="0" y="1455"/>
                    </a:lnTo>
                    <a:lnTo>
                      <a:pt x="1679" y="477"/>
                    </a:lnTo>
                    <a:lnTo>
                      <a:pt x="1554" y="1"/>
                    </a:lnTo>
                    <a:close/>
                  </a:path>
                </a:pathLst>
              </a:custGeom>
              <a:solidFill>
                <a:srgbClr val="49626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19"/>
              <p:cNvSpPr/>
              <p:nvPr/>
            </p:nvSpPr>
            <p:spPr>
              <a:xfrm>
                <a:off x="5615850" y="3726050"/>
                <a:ext cx="114075" cy="175475"/>
              </a:xfrm>
              <a:custGeom>
                <a:rect b="b" l="l" r="r" t="t"/>
                <a:pathLst>
                  <a:path extrusionOk="0" h="7019" w="4563">
                    <a:moveTo>
                      <a:pt x="4562" y="1"/>
                    </a:moveTo>
                    <a:lnTo>
                      <a:pt x="1" y="2632"/>
                    </a:lnTo>
                    <a:lnTo>
                      <a:pt x="1" y="7018"/>
                    </a:lnTo>
                    <a:lnTo>
                      <a:pt x="4562" y="4387"/>
                    </a:lnTo>
                    <a:lnTo>
                      <a:pt x="456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19"/>
              <p:cNvSpPr/>
              <p:nvPr/>
            </p:nvSpPr>
            <p:spPr>
              <a:xfrm>
                <a:off x="5363975" y="3995475"/>
                <a:ext cx="114075" cy="176100"/>
              </a:xfrm>
              <a:custGeom>
                <a:rect b="b" l="l" r="r" t="t"/>
                <a:pathLst>
                  <a:path extrusionOk="0" h="7044" w="4563">
                    <a:moveTo>
                      <a:pt x="4562" y="1"/>
                    </a:moveTo>
                    <a:lnTo>
                      <a:pt x="1" y="2632"/>
                    </a:lnTo>
                    <a:lnTo>
                      <a:pt x="1" y="7043"/>
                    </a:lnTo>
                    <a:lnTo>
                      <a:pt x="4562" y="4412"/>
                    </a:lnTo>
                    <a:lnTo>
                      <a:pt x="456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19"/>
              <p:cNvSpPr/>
              <p:nvPr/>
            </p:nvSpPr>
            <p:spPr>
              <a:xfrm>
                <a:off x="5382775" y="3857625"/>
                <a:ext cx="94625" cy="68325"/>
              </a:xfrm>
              <a:custGeom>
                <a:rect b="b" l="l" r="r" t="t"/>
                <a:pathLst>
                  <a:path extrusionOk="0" h="2733" w="3785">
                    <a:moveTo>
                      <a:pt x="3785" y="1"/>
                    </a:moveTo>
                    <a:lnTo>
                      <a:pt x="151" y="2081"/>
                    </a:lnTo>
                    <a:lnTo>
                      <a:pt x="1" y="2733"/>
                    </a:lnTo>
                    <a:lnTo>
                      <a:pt x="3785" y="552"/>
                    </a:lnTo>
                    <a:lnTo>
                      <a:pt x="37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19"/>
              <p:cNvSpPr/>
              <p:nvPr/>
            </p:nvSpPr>
            <p:spPr>
              <a:xfrm>
                <a:off x="5362725" y="3498600"/>
                <a:ext cx="114050" cy="176100"/>
              </a:xfrm>
              <a:custGeom>
                <a:rect b="b" l="l" r="r" t="t"/>
                <a:pathLst>
                  <a:path extrusionOk="0" h="7044" w="4562">
                    <a:moveTo>
                      <a:pt x="4537" y="1"/>
                    </a:moveTo>
                    <a:lnTo>
                      <a:pt x="0" y="2632"/>
                    </a:lnTo>
                    <a:lnTo>
                      <a:pt x="0" y="7044"/>
                    </a:lnTo>
                    <a:lnTo>
                      <a:pt x="4562" y="4412"/>
                    </a:lnTo>
                    <a:lnTo>
                      <a:pt x="453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19"/>
              <p:cNvSpPr/>
              <p:nvPr/>
            </p:nvSpPr>
            <p:spPr>
              <a:xfrm>
                <a:off x="5224875" y="3781200"/>
                <a:ext cx="13175" cy="476825"/>
              </a:xfrm>
              <a:custGeom>
                <a:rect b="b" l="l" r="r" t="t"/>
                <a:pathLst>
                  <a:path extrusionOk="0" h="19073" w="527">
                    <a:moveTo>
                      <a:pt x="1" y="0"/>
                    </a:moveTo>
                    <a:lnTo>
                      <a:pt x="1" y="3910"/>
                    </a:lnTo>
                    <a:lnTo>
                      <a:pt x="1" y="4461"/>
                    </a:lnTo>
                    <a:lnTo>
                      <a:pt x="26" y="8872"/>
                    </a:lnTo>
                    <a:lnTo>
                      <a:pt x="26" y="9424"/>
                    </a:lnTo>
                    <a:lnTo>
                      <a:pt x="26" y="13835"/>
                    </a:lnTo>
                    <a:lnTo>
                      <a:pt x="26" y="14386"/>
                    </a:lnTo>
                    <a:lnTo>
                      <a:pt x="51" y="18797"/>
                    </a:lnTo>
                    <a:lnTo>
                      <a:pt x="51" y="19073"/>
                    </a:lnTo>
                    <a:lnTo>
                      <a:pt x="527" y="18797"/>
                    </a:lnTo>
                    <a:lnTo>
                      <a:pt x="527" y="18522"/>
                    </a:lnTo>
                    <a:lnTo>
                      <a:pt x="527" y="14111"/>
                    </a:lnTo>
                    <a:lnTo>
                      <a:pt x="527" y="13559"/>
                    </a:lnTo>
                    <a:lnTo>
                      <a:pt x="502" y="9148"/>
                    </a:lnTo>
                    <a:lnTo>
                      <a:pt x="502" y="8597"/>
                    </a:lnTo>
                    <a:lnTo>
                      <a:pt x="502" y="4186"/>
                    </a:lnTo>
                    <a:lnTo>
                      <a:pt x="502" y="3634"/>
                    </a:lnTo>
                    <a:lnTo>
                      <a:pt x="477" y="1955"/>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19"/>
              <p:cNvSpPr/>
              <p:nvPr/>
            </p:nvSpPr>
            <p:spPr>
              <a:xfrm>
                <a:off x="5243675" y="3682200"/>
                <a:ext cx="107175" cy="73325"/>
              </a:xfrm>
              <a:custGeom>
                <a:rect b="b" l="l" r="r" t="t"/>
                <a:pathLst>
                  <a:path extrusionOk="0" h="2933" w="4287">
                    <a:moveTo>
                      <a:pt x="4286" y="0"/>
                    </a:moveTo>
                    <a:lnTo>
                      <a:pt x="1" y="2456"/>
                    </a:lnTo>
                    <a:lnTo>
                      <a:pt x="126" y="2933"/>
                    </a:lnTo>
                    <a:lnTo>
                      <a:pt x="4286" y="552"/>
                    </a:lnTo>
                    <a:lnTo>
                      <a:pt x="4286" y="0"/>
                    </a:lnTo>
                    <a:close/>
                  </a:path>
                </a:pathLst>
              </a:custGeom>
              <a:solidFill>
                <a:srgbClr val="49626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19"/>
              <p:cNvSpPr/>
              <p:nvPr/>
            </p:nvSpPr>
            <p:spPr>
              <a:xfrm>
                <a:off x="4985525" y="4089475"/>
                <a:ext cx="114075" cy="176075"/>
              </a:xfrm>
              <a:custGeom>
                <a:rect b="b" l="l" r="r" t="t"/>
                <a:pathLst>
                  <a:path extrusionOk="0" h="7043" w="4563">
                    <a:moveTo>
                      <a:pt x="4562" y="0"/>
                    </a:moveTo>
                    <a:lnTo>
                      <a:pt x="1" y="2632"/>
                    </a:lnTo>
                    <a:lnTo>
                      <a:pt x="1" y="7043"/>
                    </a:lnTo>
                    <a:lnTo>
                      <a:pt x="4562" y="4411"/>
                    </a:lnTo>
                    <a:lnTo>
                      <a:pt x="456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19"/>
              <p:cNvSpPr/>
              <p:nvPr/>
            </p:nvSpPr>
            <p:spPr>
              <a:xfrm>
                <a:off x="5184775" y="3705375"/>
                <a:ext cx="33875" cy="72075"/>
              </a:xfrm>
              <a:custGeom>
                <a:rect b="b" l="l" r="r" t="t"/>
                <a:pathLst>
                  <a:path extrusionOk="0" h="2883" w="1355">
                    <a:moveTo>
                      <a:pt x="828" y="1"/>
                    </a:moveTo>
                    <a:lnTo>
                      <a:pt x="1" y="2883"/>
                    </a:lnTo>
                    <a:lnTo>
                      <a:pt x="1354" y="2106"/>
                    </a:lnTo>
                    <a:lnTo>
                      <a:pt x="82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19"/>
              <p:cNvSpPr/>
              <p:nvPr/>
            </p:nvSpPr>
            <p:spPr>
              <a:xfrm>
                <a:off x="5350200" y="3433450"/>
                <a:ext cx="13175" cy="530100"/>
              </a:xfrm>
              <a:custGeom>
                <a:rect b="b" l="l" r="r" t="t"/>
                <a:pathLst>
                  <a:path extrusionOk="0" h="21204" w="527">
                    <a:moveTo>
                      <a:pt x="476" y="0"/>
                    </a:moveTo>
                    <a:lnTo>
                      <a:pt x="0" y="276"/>
                    </a:lnTo>
                    <a:lnTo>
                      <a:pt x="0" y="552"/>
                    </a:lnTo>
                    <a:lnTo>
                      <a:pt x="0" y="4963"/>
                    </a:lnTo>
                    <a:lnTo>
                      <a:pt x="0" y="5514"/>
                    </a:lnTo>
                    <a:lnTo>
                      <a:pt x="25" y="9950"/>
                    </a:lnTo>
                    <a:lnTo>
                      <a:pt x="25" y="10502"/>
                    </a:lnTo>
                    <a:lnTo>
                      <a:pt x="25" y="14913"/>
                    </a:lnTo>
                    <a:lnTo>
                      <a:pt x="25" y="15464"/>
                    </a:lnTo>
                    <a:lnTo>
                      <a:pt x="50" y="19875"/>
                    </a:lnTo>
                    <a:lnTo>
                      <a:pt x="50" y="20427"/>
                    </a:lnTo>
                    <a:lnTo>
                      <a:pt x="50" y="21203"/>
                    </a:lnTo>
                    <a:lnTo>
                      <a:pt x="527" y="19249"/>
                    </a:lnTo>
                    <a:lnTo>
                      <a:pt x="527" y="15188"/>
                    </a:lnTo>
                    <a:lnTo>
                      <a:pt x="527" y="14612"/>
                    </a:lnTo>
                    <a:lnTo>
                      <a:pt x="501" y="10226"/>
                    </a:lnTo>
                    <a:lnTo>
                      <a:pt x="501" y="9650"/>
                    </a:lnTo>
                    <a:lnTo>
                      <a:pt x="501" y="5238"/>
                    </a:lnTo>
                    <a:lnTo>
                      <a:pt x="501" y="4687"/>
                    </a:lnTo>
                    <a:lnTo>
                      <a:pt x="476" y="276"/>
                    </a:lnTo>
                    <a:lnTo>
                      <a:pt x="47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19"/>
              <p:cNvSpPr/>
              <p:nvPr/>
            </p:nvSpPr>
            <p:spPr>
              <a:xfrm>
                <a:off x="5110850" y="3809400"/>
                <a:ext cx="43250" cy="135350"/>
              </a:xfrm>
              <a:custGeom>
                <a:rect b="b" l="l" r="r" t="t"/>
                <a:pathLst>
                  <a:path extrusionOk="0" h="5414" w="1730">
                    <a:moveTo>
                      <a:pt x="1730" y="0"/>
                    </a:moveTo>
                    <a:lnTo>
                      <a:pt x="0" y="1003"/>
                    </a:lnTo>
                    <a:lnTo>
                      <a:pt x="0" y="5414"/>
                    </a:lnTo>
                    <a:lnTo>
                      <a:pt x="226" y="5288"/>
                    </a:lnTo>
                    <a:lnTo>
                      <a:pt x="173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19"/>
              <p:cNvSpPr/>
              <p:nvPr/>
            </p:nvSpPr>
            <p:spPr>
              <a:xfrm>
                <a:off x="5219250" y="3644600"/>
                <a:ext cx="5025" cy="22575"/>
              </a:xfrm>
              <a:custGeom>
                <a:rect b="b" l="l" r="r" t="t"/>
                <a:pathLst>
                  <a:path extrusionOk="0" h="903" w="201">
                    <a:moveTo>
                      <a:pt x="201" y="1"/>
                    </a:moveTo>
                    <a:lnTo>
                      <a:pt x="0" y="101"/>
                    </a:lnTo>
                    <a:lnTo>
                      <a:pt x="201" y="903"/>
                    </a:lnTo>
                    <a:lnTo>
                      <a:pt x="201" y="1"/>
                    </a:lnTo>
                    <a:close/>
                  </a:path>
                </a:pathLst>
              </a:custGeom>
              <a:solidFill>
                <a:srgbClr val="3A4D5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19"/>
              <p:cNvSpPr/>
              <p:nvPr/>
            </p:nvSpPr>
            <p:spPr>
              <a:xfrm>
                <a:off x="5110850" y="3792475"/>
                <a:ext cx="47650" cy="42000"/>
              </a:xfrm>
              <a:custGeom>
                <a:rect b="b" l="l" r="r" t="t"/>
                <a:pathLst>
                  <a:path extrusionOk="0" h="1680" w="1906">
                    <a:moveTo>
                      <a:pt x="1905" y="0"/>
                    </a:moveTo>
                    <a:lnTo>
                      <a:pt x="0" y="1128"/>
                    </a:lnTo>
                    <a:lnTo>
                      <a:pt x="0" y="1680"/>
                    </a:lnTo>
                    <a:lnTo>
                      <a:pt x="1730" y="677"/>
                    </a:lnTo>
                    <a:lnTo>
                      <a:pt x="1905" y="0"/>
                    </a:lnTo>
                    <a:close/>
                  </a:path>
                </a:pathLst>
              </a:custGeom>
              <a:solidFill>
                <a:srgbClr val="49626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19"/>
              <p:cNvSpPr/>
              <p:nvPr/>
            </p:nvSpPr>
            <p:spPr>
              <a:xfrm>
                <a:off x="5216100" y="3630200"/>
                <a:ext cx="8175" cy="16925"/>
              </a:xfrm>
              <a:custGeom>
                <a:rect b="b" l="l" r="r" t="t"/>
                <a:pathLst>
                  <a:path extrusionOk="0" h="677" w="327">
                    <a:moveTo>
                      <a:pt x="327" y="0"/>
                    </a:moveTo>
                    <a:lnTo>
                      <a:pt x="1" y="201"/>
                    </a:lnTo>
                    <a:lnTo>
                      <a:pt x="126" y="677"/>
                    </a:lnTo>
                    <a:lnTo>
                      <a:pt x="327" y="577"/>
                    </a:lnTo>
                    <a:lnTo>
                      <a:pt x="327" y="0"/>
                    </a:lnTo>
                    <a:close/>
                  </a:path>
                </a:pathLst>
              </a:custGeom>
              <a:solidFill>
                <a:srgbClr val="49626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19"/>
              <p:cNvSpPr/>
              <p:nvPr/>
            </p:nvSpPr>
            <p:spPr>
              <a:xfrm>
                <a:off x="4984900" y="3987950"/>
                <a:ext cx="114075" cy="153550"/>
              </a:xfrm>
              <a:custGeom>
                <a:rect b="b" l="l" r="r" t="t"/>
                <a:pathLst>
                  <a:path extrusionOk="0" h="6142" w="4563">
                    <a:moveTo>
                      <a:pt x="3484" y="1"/>
                    </a:moveTo>
                    <a:lnTo>
                      <a:pt x="276" y="1856"/>
                    </a:lnTo>
                    <a:lnTo>
                      <a:pt x="276" y="1580"/>
                    </a:lnTo>
                    <a:lnTo>
                      <a:pt x="1" y="1730"/>
                    </a:lnTo>
                    <a:lnTo>
                      <a:pt x="26" y="6141"/>
                    </a:lnTo>
                    <a:lnTo>
                      <a:pt x="4562" y="3510"/>
                    </a:lnTo>
                    <a:lnTo>
                      <a:pt x="4562" y="2131"/>
                    </a:lnTo>
                    <a:lnTo>
                      <a:pt x="348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19"/>
              <p:cNvSpPr/>
              <p:nvPr/>
            </p:nvSpPr>
            <p:spPr>
              <a:xfrm>
                <a:off x="5236150" y="3447225"/>
                <a:ext cx="114075" cy="176100"/>
              </a:xfrm>
              <a:custGeom>
                <a:rect b="b" l="l" r="r" t="t"/>
                <a:pathLst>
                  <a:path extrusionOk="0" h="7044" w="4563">
                    <a:moveTo>
                      <a:pt x="4562" y="1"/>
                    </a:moveTo>
                    <a:lnTo>
                      <a:pt x="1" y="2632"/>
                    </a:lnTo>
                    <a:lnTo>
                      <a:pt x="1" y="7043"/>
                    </a:lnTo>
                    <a:lnTo>
                      <a:pt x="4562" y="4412"/>
                    </a:lnTo>
                    <a:lnTo>
                      <a:pt x="456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19"/>
              <p:cNvSpPr/>
              <p:nvPr/>
            </p:nvSpPr>
            <p:spPr>
              <a:xfrm>
                <a:off x="5224250" y="3506125"/>
                <a:ext cx="12550" cy="209300"/>
              </a:xfrm>
              <a:custGeom>
                <a:rect b="b" l="l" r="r" t="t"/>
                <a:pathLst>
                  <a:path extrusionOk="0" h="8372" w="502">
                    <a:moveTo>
                      <a:pt x="477" y="1"/>
                    </a:moveTo>
                    <a:lnTo>
                      <a:pt x="1" y="276"/>
                    </a:lnTo>
                    <a:lnTo>
                      <a:pt x="1" y="577"/>
                    </a:lnTo>
                    <a:lnTo>
                      <a:pt x="1" y="4963"/>
                    </a:lnTo>
                    <a:lnTo>
                      <a:pt x="1" y="5540"/>
                    </a:lnTo>
                    <a:lnTo>
                      <a:pt x="1" y="6442"/>
                    </a:lnTo>
                    <a:lnTo>
                      <a:pt x="502" y="8372"/>
                    </a:lnTo>
                    <a:lnTo>
                      <a:pt x="502" y="5239"/>
                    </a:lnTo>
                    <a:lnTo>
                      <a:pt x="477" y="4687"/>
                    </a:lnTo>
                    <a:lnTo>
                      <a:pt x="477" y="276"/>
                    </a:lnTo>
                    <a:lnTo>
                      <a:pt x="47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19"/>
              <p:cNvSpPr/>
              <p:nvPr/>
            </p:nvSpPr>
            <p:spPr>
              <a:xfrm>
                <a:off x="5110225" y="3643975"/>
                <a:ext cx="90875" cy="66450"/>
              </a:xfrm>
              <a:custGeom>
                <a:rect b="b" l="l" r="r" t="t"/>
                <a:pathLst>
                  <a:path extrusionOk="0" h="2658" w="3635">
                    <a:moveTo>
                      <a:pt x="3634" y="0"/>
                    </a:moveTo>
                    <a:lnTo>
                      <a:pt x="0" y="2081"/>
                    </a:lnTo>
                    <a:lnTo>
                      <a:pt x="0" y="2657"/>
                    </a:lnTo>
                    <a:lnTo>
                      <a:pt x="3434" y="652"/>
                    </a:lnTo>
                    <a:lnTo>
                      <a:pt x="3634" y="0"/>
                    </a:lnTo>
                    <a:close/>
                  </a:path>
                </a:pathLst>
              </a:custGeom>
              <a:solidFill>
                <a:srgbClr val="49626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19"/>
              <p:cNvSpPr/>
              <p:nvPr/>
            </p:nvSpPr>
            <p:spPr>
              <a:xfrm>
                <a:off x="5095800" y="3965400"/>
                <a:ext cx="3175" cy="8175"/>
              </a:xfrm>
              <a:custGeom>
                <a:rect b="b" l="l" r="r" t="t"/>
                <a:pathLst>
                  <a:path extrusionOk="0" h="327" w="127">
                    <a:moveTo>
                      <a:pt x="126" y="1"/>
                    </a:moveTo>
                    <a:lnTo>
                      <a:pt x="1" y="76"/>
                    </a:lnTo>
                    <a:lnTo>
                      <a:pt x="126" y="326"/>
                    </a:lnTo>
                    <a:lnTo>
                      <a:pt x="126" y="1"/>
                    </a:lnTo>
                    <a:close/>
                  </a:path>
                </a:pathLst>
              </a:custGeom>
              <a:solidFill>
                <a:srgbClr val="3A4D5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19"/>
              <p:cNvSpPr/>
              <p:nvPr/>
            </p:nvSpPr>
            <p:spPr>
              <a:xfrm>
                <a:off x="4984900" y="3841350"/>
                <a:ext cx="114075" cy="176075"/>
              </a:xfrm>
              <a:custGeom>
                <a:rect b="b" l="l" r="r" t="t"/>
                <a:pathLst>
                  <a:path extrusionOk="0" h="7043" w="4563">
                    <a:moveTo>
                      <a:pt x="4537" y="0"/>
                    </a:moveTo>
                    <a:lnTo>
                      <a:pt x="1" y="2632"/>
                    </a:lnTo>
                    <a:lnTo>
                      <a:pt x="1" y="7043"/>
                    </a:lnTo>
                    <a:lnTo>
                      <a:pt x="276" y="6893"/>
                    </a:lnTo>
                    <a:lnTo>
                      <a:pt x="276" y="6617"/>
                    </a:lnTo>
                    <a:lnTo>
                      <a:pt x="4111" y="4386"/>
                    </a:lnTo>
                    <a:lnTo>
                      <a:pt x="4211" y="4612"/>
                    </a:lnTo>
                    <a:lnTo>
                      <a:pt x="4562" y="4411"/>
                    </a:lnTo>
                    <a:lnTo>
                      <a:pt x="453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19"/>
              <p:cNvSpPr/>
              <p:nvPr/>
            </p:nvSpPr>
            <p:spPr>
              <a:xfrm>
                <a:off x="4978650" y="3827550"/>
                <a:ext cx="119675" cy="83375"/>
              </a:xfrm>
              <a:custGeom>
                <a:rect b="b" l="l" r="r" t="t"/>
                <a:pathLst>
                  <a:path extrusionOk="0" h="3335" w="4787">
                    <a:moveTo>
                      <a:pt x="4787" y="1"/>
                    </a:moveTo>
                    <a:lnTo>
                      <a:pt x="251" y="2632"/>
                    </a:lnTo>
                    <a:lnTo>
                      <a:pt x="0" y="2758"/>
                    </a:lnTo>
                    <a:lnTo>
                      <a:pt x="0" y="3334"/>
                    </a:lnTo>
                    <a:lnTo>
                      <a:pt x="251" y="3184"/>
                    </a:lnTo>
                    <a:lnTo>
                      <a:pt x="4787" y="552"/>
                    </a:lnTo>
                    <a:lnTo>
                      <a:pt x="478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19"/>
              <p:cNvSpPr/>
              <p:nvPr/>
            </p:nvSpPr>
            <p:spPr>
              <a:xfrm>
                <a:off x="5110225" y="3519925"/>
                <a:ext cx="114050" cy="176075"/>
              </a:xfrm>
              <a:custGeom>
                <a:rect b="b" l="l" r="r" t="t"/>
                <a:pathLst>
                  <a:path extrusionOk="0" h="7043" w="4562">
                    <a:moveTo>
                      <a:pt x="4562" y="0"/>
                    </a:moveTo>
                    <a:lnTo>
                      <a:pt x="0" y="2657"/>
                    </a:lnTo>
                    <a:lnTo>
                      <a:pt x="0" y="7043"/>
                    </a:lnTo>
                    <a:lnTo>
                      <a:pt x="3634" y="4962"/>
                    </a:lnTo>
                    <a:lnTo>
                      <a:pt x="4010" y="3659"/>
                    </a:lnTo>
                    <a:lnTo>
                      <a:pt x="4236" y="4612"/>
                    </a:lnTo>
                    <a:lnTo>
                      <a:pt x="4562" y="4411"/>
                    </a:lnTo>
                    <a:lnTo>
                      <a:pt x="456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19"/>
              <p:cNvSpPr/>
              <p:nvPr/>
            </p:nvSpPr>
            <p:spPr>
              <a:xfrm>
                <a:off x="4984275" y="3717275"/>
                <a:ext cx="114050" cy="176100"/>
              </a:xfrm>
              <a:custGeom>
                <a:rect b="b" l="l" r="r" t="t"/>
                <a:pathLst>
                  <a:path extrusionOk="0" h="7044" w="4562">
                    <a:moveTo>
                      <a:pt x="4562" y="1"/>
                    </a:moveTo>
                    <a:lnTo>
                      <a:pt x="1" y="2632"/>
                    </a:lnTo>
                    <a:lnTo>
                      <a:pt x="26" y="7043"/>
                    </a:lnTo>
                    <a:lnTo>
                      <a:pt x="4562" y="4412"/>
                    </a:lnTo>
                    <a:lnTo>
                      <a:pt x="456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19"/>
              <p:cNvSpPr/>
              <p:nvPr/>
            </p:nvSpPr>
            <p:spPr>
              <a:xfrm>
                <a:off x="5097675" y="3578800"/>
                <a:ext cx="13200" cy="405425"/>
              </a:xfrm>
              <a:custGeom>
                <a:rect b="b" l="l" r="r" t="t"/>
                <a:pathLst>
                  <a:path extrusionOk="0" h="16217" w="528">
                    <a:moveTo>
                      <a:pt x="502" y="1"/>
                    </a:moveTo>
                    <a:lnTo>
                      <a:pt x="1" y="302"/>
                    </a:lnTo>
                    <a:lnTo>
                      <a:pt x="1" y="577"/>
                    </a:lnTo>
                    <a:lnTo>
                      <a:pt x="26" y="4988"/>
                    </a:lnTo>
                    <a:lnTo>
                      <a:pt x="26" y="5540"/>
                    </a:lnTo>
                    <a:lnTo>
                      <a:pt x="26" y="9951"/>
                    </a:lnTo>
                    <a:lnTo>
                      <a:pt x="26" y="10502"/>
                    </a:lnTo>
                    <a:lnTo>
                      <a:pt x="51" y="14913"/>
                    </a:lnTo>
                    <a:lnTo>
                      <a:pt x="51" y="15465"/>
                    </a:lnTo>
                    <a:lnTo>
                      <a:pt x="51" y="15790"/>
                    </a:lnTo>
                    <a:lnTo>
                      <a:pt x="277" y="16217"/>
                    </a:lnTo>
                    <a:lnTo>
                      <a:pt x="527" y="15264"/>
                    </a:lnTo>
                    <a:lnTo>
                      <a:pt x="527" y="15189"/>
                    </a:lnTo>
                    <a:lnTo>
                      <a:pt x="527" y="14638"/>
                    </a:lnTo>
                    <a:lnTo>
                      <a:pt x="527" y="10227"/>
                    </a:lnTo>
                    <a:lnTo>
                      <a:pt x="527" y="9675"/>
                    </a:lnTo>
                    <a:lnTo>
                      <a:pt x="502" y="5264"/>
                    </a:lnTo>
                    <a:lnTo>
                      <a:pt x="502" y="4688"/>
                    </a:lnTo>
                    <a:lnTo>
                      <a:pt x="502" y="302"/>
                    </a:lnTo>
                    <a:lnTo>
                      <a:pt x="50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19"/>
              <p:cNvSpPr/>
              <p:nvPr/>
            </p:nvSpPr>
            <p:spPr>
              <a:xfrm>
                <a:off x="5352075" y="4003000"/>
                <a:ext cx="11925" cy="182350"/>
              </a:xfrm>
              <a:custGeom>
                <a:rect b="b" l="l" r="r" t="t"/>
                <a:pathLst>
                  <a:path extrusionOk="0" h="7294" w="477">
                    <a:moveTo>
                      <a:pt x="477" y="0"/>
                    </a:moveTo>
                    <a:lnTo>
                      <a:pt x="0" y="1955"/>
                    </a:lnTo>
                    <a:lnTo>
                      <a:pt x="0" y="2056"/>
                    </a:lnTo>
                    <a:lnTo>
                      <a:pt x="0" y="2607"/>
                    </a:lnTo>
                    <a:lnTo>
                      <a:pt x="0" y="7018"/>
                    </a:lnTo>
                    <a:lnTo>
                      <a:pt x="0" y="7294"/>
                    </a:lnTo>
                    <a:lnTo>
                      <a:pt x="477" y="7018"/>
                    </a:lnTo>
                    <a:lnTo>
                      <a:pt x="477" y="6742"/>
                    </a:lnTo>
                    <a:lnTo>
                      <a:pt x="477" y="2331"/>
                    </a:lnTo>
                    <a:lnTo>
                      <a:pt x="477" y="1780"/>
                    </a:lnTo>
                    <a:lnTo>
                      <a:pt x="47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19"/>
              <p:cNvSpPr/>
              <p:nvPr/>
            </p:nvSpPr>
            <p:spPr>
              <a:xfrm>
                <a:off x="5363350" y="3796225"/>
                <a:ext cx="29475" cy="118450"/>
              </a:xfrm>
              <a:custGeom>
                <a:rect b="b" l="l" r="r" t="t"/>
                <a:pathLst>
                  <a:path extrusionOk="0" h="4738" w="1179">
                    <a:moveTo>
                      <a:pt x="1179" y="1"/>
                    </a:moveTo>
                    <a:lnTo>
                      <a:pt x="1" y="677"/>
                    </a:lnTo>
                    <a:lnTo>
                      <a:pt x="1" y="4738"/>
                    </a:lnTo>
                    <a:lnTo>
                      <a:pt x="117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19"/>
              <p:cNvSpPr/>
              <p:nvPr/>
            </p:nvSpPr>
            <p:spPr>
              <a:xfrm>
                <a:off x="5110850" y="3957875"/>
                <a:ext cx="650" cy="2550"/>
              </a:xfrm>
              <a:custGeom>
                <a:rect b="b" l="l" r="r" t="t"/>
                <a:pathLst>
                  <a:path extrusionOk="0" h="102" w="26">
                    <a:moveTo>
                      <a:pt x="25" y="1"/>
                    </a:moveTo>
                    <a:lnTo>
                      <a:pt x="0" y="26"/>
                    </a:lnTo>
                    <a:lnTo>
                      <a:pt x="0" y="101"/>
                    </a:lnTo>
                    <a:lnTo>
                      <a:pt x="25" y="1"/>
                    </a:lnTo>
                    <a:close/>
                  </a:path>
                </a:pathLst>
              </a:custGeom>
              <a:solidFill>
                <a:srgbClr val="3A4D5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19"/>
              <p:cNvSpPr/>
              <p:nvPr/>
            </p:nvSpPr>
            <p:spPr>
              <a:xfrm>
                <a:off x="4991800" y="3586950"/>
                <a:ext cx="726225" cy="582125"/>
              </a:xfrm>
              <a:custGeom>
                <a:rect b="b" l="l" r="r" t="t"/>
                <a:pathLst>
                  <a:path extrusionOk="0" h="23285" w="29049">
                    <a:moveTo>
                      <a:pt x="29048" y="1"/>
                    </a:moveTo>
                    <a:lnTo>
                      <a:pt x="24938" y="2382"/>
                    </a:lnTo>
                    <a:lnTo>
                      <a:pt x="24462" y="2657"/>
                    </a:lnTo>
                    <a:lnTo>
                      <a:pt x="19900" y="5289"/>
                    </a:lnTo>
                    <a:lnTo>
                      <a:pt x="19424" y="5565"/>
                    </a:lnTo>
                    <a:lnTo>
                      <a:pt x="18722" y="5966"/>
                    </a:lnTo>
                    <a:lnTo>
                      <a:pt x="17143" y="3760"/>
                    </a:lnTo>
                    <a:lnTo>
                      <a:pt x="16191" y="7720"/>
                    </a:lnTo>
                    <a:lnTo>
                      <a:pt x="16041" y="8372"/>
                    </a:lnTo>
                    <a:lnTo>
                      <a:pt x="14863" y="13109"/>
                    </a:lnTo>
                    <a:lnTo>
                      <a:pt x="14386" y="15063"/>
                    </a:lnTo>
                    <a:lnTo>
                      <a:pt x="13384" y="19224"/>
                    </a:lnTo>
                    <a:lnTo>
                      <a:pt x="12406" y="15439"/>
                    </a:lnTo>
                    <a:lnTo>
                      <a:pt x="12281" y="14938"/>
                    </a:lnTo>
                    <a:lnTo>
                      <a:pt x="11304" y="11079"/>
                    </a:lnTo>
                    <a:lnTo>
                      <a:pt x="11178" y="10602"/>
                    </a:lnTo>
                    <a:lnTo>
                      <a:pt x="10201" y="6743"/>
                    </a:lnTo>
                    <a:lnTo>
                      <a:pt x="10076" y="6266"/>
                    </a:lnTo>
                    <a:lnTo>
                      <a:pt x="9800" y="5139"/>
                    </a:lnTo>
                    <a:lnTo>
                      <a:pt x="9299" y="3209"/>
                    </a:lnTo>
                    <a:lnTo>
                      <a:pt x="9098" y="2407"/>
                    </a:lnTo>
                    <a:lnTo>
                      <a:pt x="8973" y="1931"/>
                    </a:lnTo>
                    <a:lnTo>
                      <a:pt x="8747" y="978"/>
                    </a:lnTo>
                    <a:lnTo>
                      <a:pt x="8371" y="2281"/>
                    </a:lnTo>
                    <a:lnTo>
                      <a:pt x="8171" y="2933"/>
                    </a:lnTo>
                    <a:lnTo>
                      <a:pt x="6667" y="8221"/>
                    </a:lnTo>
                    <a:lnTo>
                      <a:pt x="6492" y="8898"/>
                    </a:lnTo>
                    <a:lnTo>
                      <a:pt x="4988" y="14186"/>
                    </a:lnTo>
                    <a:lnTo>
                      <a:pt x="4762" y="14938"/>
                    </a:lnTo>
                    <a:lnTo>
                      <a:pt x="4512" y="15891"/>
                    </a:lnTo>
                    <a:lnTo>
                      <a:pt x="4286" y="15464"/>
                    </a:lnTo>
                    <a:lnTo>
                      <a:pt x="4161" y="15214"/>
                    </a:lnTo>
                    <a:lnTo>
                      <a:pt x="3935" y="14788"/>
                    </a:lnTo>
                    <a:lnTo>
                      <a:pt x="3835" y="14562"/>
                    </a:lnTo>
                    <a:lnTo>
                      <a:pt x="0" y="16793"/>
                    </a:lnTo>
                    <a:lnTo>
                      <a:pt x="0" y="17069"/>
                    </a:lnTo>
                    <a:lnTo>
                      <a:pt x="0" y="17620"/>
                    </a:lnTo>
                    <a:lnTo>
                      <a:pt x="0" y="17896"/>
                    </a:lnTo>
                    <a:lnTo>
                      <a:pt x="3208" y="16041"/>
                    </a:lnTo>
                    <a:lnTo>
                      <a:pt x="4286" y="18171"/>
                    </a:lnTo>
                    <a:lnTo>
                      <a:pt x="4562" y="18723"/>
                    </a:lnTo>
                    <a:lnTo>
                      <a:pt x="4787" y="17971"/>
                    </a:lnTo>
                    <a:lnTo>
                      <a:pt x="5840" y="14236"/>
                    </a:lnTo>
                    <a:lnTo>
                      <a:pt x="6040" y="13585"/>
                    </a:lnTo>
                    <a:lnTo>
                      <a:pt x="7519" y="8297"/>
                    </a:lnTo>
                    <a:lnTo>
                      <a:pt x="7720" y="7620"/>
                    </a:lnTo>
                    <a:lnTo>
                      <a:pt x="8547" y="4738"/>
                    </a:lnTo>
                    <a:lnTo>
                      <a:pt x="9073" y="6843"/>
                    </a:lnTo>
                    <a:lnTo>
                      <a:pt x="9198" y="7319"/>
                    </a:lnTo>
                    <a:lnTo>
                      <a:pt x="9324" y="7770"/>
                    </a:lnTo>
                    <a:lnTo>
                      <a:pt x="9800" y="9725"/>
                    </a:lnTo>
                    <a:lnTo>
                      <a:pt x="10176" y="11179"/>
                    </a:lnTo>
                    <a:lnTo>
                      <a:pt x="10301" y="11655"/>
                    </a:lnTo>
                    <a:lnTo>
                      <a:pt x="11279" y="15515"/>
                    </a:lnTo>
                    <a:lnTo>
                      <a:pt x="11404" y="16016"/>
                    </a:lnTo>
                    <a:lnTo>
                      <a:pt x="12381" y="19850"/>
                    </a:lnTo>
                    <a:lnTo>
                      <a:pt x="12507" y="20352"/>
                    </a:lnTo>
                    <a:lnTo>
                      <a:pt x="13259" y="23284"/>
                    </a:lnTo>
                    <a:lnTo>
                      <a:pt x="14211" y="19374"/>
                    </a:lnTo>
                    <a:lnTo>
                      <a:pt x="14361" y="18723"/>
                    </a:lnTo>
                    <a:lnTo>
                      <a:pt x="14411" y="18597"/>
                    </a:lnTo>
                    <a:lnTo>
                      <a:pt x="14888" y="16642"/>
                    </a:lnTo>
                    <a:lnTo>
                      <a:pt x="15640" y="13560"/>
                    </a:lnTo>
                    <a:lnTo>
                      <a:pt x="15790" y="12908"/>
                    </a:lnTo>
                    <a:lnTo>
                      <a:pt x="17043" y="7770"/>
                    </a:lnTo>
                    <a:lnTo>
                      <a:pt x="17218" y="7119"/>
                    </a:lnTo>
                    <a:lnTo>
                      <a:pt x="17394" y="6342"/>
                    </a:lnTo>
                    <a:lnTo>
                      <a:pt x="17745" y="6818"/>
                    </a:lnTo>
                    <a:lnTo>
                      <a:pt x="18020" y="7219"/>
                    </a:lnTo>
                    <a:lnTo>
                      <a:pt x="18171" y="7419"/>
                    </a:lnTo>
                    <a:lnTo>
                      <a:pt x="19424" y="6693"/>
                    </a:lnTo>
                    <a:lnTo>
                      <a:pt x="19900" y="6417"/>
                    </a:lnTo>
                    <a:lnTo>
                      <a:pt x="24462" y="3785"/>
                    </a:lnTo>
                    <a:lnTo>
                      <a:pt x="24938" y="3484"/>
                    </a:lnTo>
                    <a:lnTo>
                      <a:pt x="29048" y="1129"/>
                    </a:lnTo>
                    <a:lnTo>
                      <a:pt x="29048" y="853"/>
                    </a:lnTo>
                    <a:lnTo>
                      <a:pt x="29048" y="276"/>
                    </a:lnTo>
                    <a:lnTo>
                      <a:pt x="29048" y="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19"/>
              <p:cNvSpPr/>
              <p:nvPr/>
            </p:nvSpPr>
            <p:spPr>
              <a:xfrm>
                <a:off x="4984275" y="3593225"/>
                <a:ext cx="114050" cy="176100"/>
              </a:xfrm>
              <a:custGeom>
                <a:rect b="b" l="l" r="r" t="t"/>
                <a:pathLst>
                  <a:path extrusionOk="0" h="7044" w="4562">
                    <a:moveTo>
                      <a:pt x="4537" y="0"/>
                    </a:moveTo>
                    <a:lnTo>
                      <a:pt x="1" y="2632"/>
                    </a:lnTo>
                    <a:lnTo>
                      <a:pt x="1" y="7043"/>
                    </a:lnTo>
                    <a:lnTo>
                      <a:pt x="4562" y="4411"/>
                    </a:lnTo>
                    <a:lnTo>
                      <a:pt x="453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19"/>
              <p:cNvSpPr/>
              <p:nvPr/>
            </p:nvSpPr>
            <p:spPr>
              <a:xfrm>
                <a:off x="4937275" y="3158375"/>
                <a:ext cx="839625" cy="1302675"/>
              </a:xfrm>
              <a:custGeom>
                <a:rect b="b" l="l" r="r" t="t"/>
                <a:pathLst>
                  <a:path extrusionOk="0" h="52107" w="33585">
                    <a:moveTo>
                      <a:pt x="32131" y="1981"/>
                    </a:moveTo>
                    <a:lnTo>
                      <a:pt x="32207" y="32357"/>
                    </a:lnTo>
                    <a:lnTo>
                      <a:pt x="1480" y="50101"/>
                    </a:lnTo>
                    <a:lnTo>
                      <a:pt x="1379" y="19725"/>
                    </a:lnTo>
                    <a:lnTo>
                      <a:pt x="32131" y="1981"/>
                    </a:lnTo>
                    <a:close/>
                    <a:moveTo>
                      <a:pt x="33485" y="1"/>
                    </a:moveTo>
                    <a:lnTo>
                      <a:pt x="1" y="19324"/>
                    </a:lnTo>
                    <a:lnTo>
                      <a:pt x="101" y="52106"/>
                    </a:lnTo>
                    <a:lnTo>
                      <a:pt x="33585" y="32758"/>
                    </a:lnTo>
                    <a:lnTo>
                      <a:pt x="33485" y="1"/>
                    </a:ln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19"/>
              <p:cNvSpPr/>
              <p:nvPr/>
            </p:nvSpPr>
            <p:spPr>
              <a:xfrm>
                <a:off x="5362100" y="3374550"/>
                <a:ext cx="114050" cy="176100"/>
              </a:xfrm>
              <a:custGeom>
                <a:rect b="b" l="l" r="r" t="t"/>
                <a:pathLst>
                  <a:path extrusionOk="0" h="7044" w="4562">
                    <a:moveTo>
                      <a:pt x="4562" y="0"/>
                    </a:moveTo>
                    <a:lnTo>
                      <a:pt x="0" y="2632"/>
                    </a:lnTo>
                    <a:lnTo>
                      <a:pt x="25" y="7043"/>
                    </a:lnTo>
                    <a:lnTo>
                      <a:pt x="4562" y="4412"/>
                    </a:lnTo>
                    <a:lnTo>
                      <a:pt x="456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19"/>
              <p:cNvSpPr/>
              <p:nvPr/>
            </p:nvSpPr>
            <p:spPr>
              <a:xfrm>
                <a:off x="4971750" y="3207875"/>
                <a:ext cx="770700" cy="1203050"/>
              </a:xfrm>
              <a:custGeom>
                <a:rect b="b" l="l" r="r" t="t"/>
                <a:pathLst>
                  <a:path extrusionOk="0" h="48122" w="30828">
                    <a:moveTo>
                      <a:pt x="30251" y="853"/>
                    </a:moveTo>
                    <a:lnTo>
                      <a:pt x="30276" y="5264"/>
                    </a:lnTo>
                    <a:lnTo>
                      <a:pt x="30502" y="5114"/>
                    </a:lnTo>
                    <a:lnTo>
                      <a:pt x="30527" y="5665"/>
                    </a:lnTo>
                    <a:lnTo>
                      <a:pt x="30276" y="5815"/>
                    </a:lnTo>
                    <a:lnTo>
                      <a:pt x="30276" y="10226"/>
                    </a:lnTo>
                    <a:lnTo>
                      <a:pt x="30527" y="10076"/>
                    </a:lnTo>
                    <a:lnTo>
                      <a:pt x="30527" y="10652"/>
                    </a:lnTo>
                    <a:lnTo>
                      <a:pt x="30301" y="10778"/>
                    </a:lnTo>
                    <a:lnTo>
                      <a:pt x="30301" y="15189"/>
                    </a:lnTo>
                    <a:lnTo>
                      <a:pt x="30552" y="15063"/>
                    </a:lnTo>
                    <a:lnTo>
                      <a:pt x="30552" y="15615"/>
                    </a:lnTo>
                    <a:lnTo>
                      <a:pt x="30301" y="15740"/>
                    </a:lnTo>
                    <a:lnTo>
                      <a:pt x="30326" y="20151"/>
                    </a:lnTo>
                    <a:lnTo>
                      <a:pt x="30552" y="20026"/>
                    </a:lnTo>
                    <a:lnTo>
                      <a:pt x="30552" y="20577"/>
                    </a:lnTo>
                    <a:lnTo>
                      <a:pt x="30326" y="20728"/>
                    </a:lnTo>
                    <a:lnTo>
                      <a:pt x="30326" y="25114"/>
                    </a:lnTo>
                    <a:lnTo>
                      <a:pt x="30577" y="24988"/>
                    </a:lnTo>
                    <a:lnTo>
                      <a:pt x="30577" y="25540"/>
                    </a:lnTo>
                    <a:lnTo>
                      <a:pt x="30326" y="25690"/>
                    </a:lnTo>
                    <a:lnTo>
                      <a:pt x="30351" y="30101"/>
                    </a:lnTo>
                    <a:lnTo>
                      <a:pt x="25790" y="32733"/>
                    </a:lnTo>
                    <a:lnTo>
                      <a:pt x="25790" y="33008"/>
                    </a:lnTo>
                    <a:lnTo>
                      <a:pt x="25314" y="33284"/>
                    </a:lnTo>
                    <a:lnTo>
                      <a:pt x="25314" y="33008"/>
                    </a:lnTo>
                    <a:lnTo>
                      <a:pt x="20752" y="35640"/>
                    </a:lnTo>
                    <a:lnTo>
                      <a:pt x="20752" y="35916"/>
                    </a:lnTo>
                    <a:lnTo>
                      <a:pt x="20251" y="36191"/>
                    </a:lnTo>
                    <a:lnTo>
                      <a:pt x="20251" y="35916"/>
                    </a:lnTo>
                    <a:lnTo>
                      <a:pt x="15690" y="38547"/>
                    </a:lnTo>
                    <a:lnTo>
                      <a:pt x="15690" y="38823"/>
                    </a:lnTo>
                    <a:lnTo>
                      <a:pt x="15213" y="39099"/>
                    </a:lnTo>
                    <a:lnTo>
                      <a:pt x="15213" y="38823"/>
                    </a:lnTo>
                    <a:lnTo>
                      <a:pt x="10652" y="41455"/>
                    </a:lnTo>
                    <a:lnTo>
                      <a:pt x="10652" y="41730"/>
                    </a:lnTo>
                    <a:lnTo>
                      <a:pt x="10176" y="42006"/>
                    </a:lnTo>
                    <a:lnTo>
                      <a:pt x="10176" y="41730"/>
                    </a:lnTo>
                    <a:lnTo>
                      <a:pt x="5614" y="44362"/>
                    </a:lnTo>
                    <a:lnTo>
                      <a:pt x="5614" y="44638"/>
                    </a:lnTo>
                    <a:lnTo>
                      <a:pt x="5138" y="44938"/>
                    </a:lnTo>
                    <a:lnTo>
                      <a:pt x="5138" y="44663"/>
                    </a:lnTo>
                    <a:lnTo>
                      <a:pt x="577" y="47294"/>
                    </a:lnTo>
                    <a:lnTo>
                      <a:pt x="552" y="42858"/>
                    </a:lnTo>
                    <a:lnTo>
                      <a:pt x="326" y="43009"/>
                    </a:lnTo>
                    <a:lnTo>
                      <a:pt x="326" y="42457"/>
                    </a:lnTo>
                    <a:lnTo>
                      <a:pt x="552" y="42307"/>
                    </a:lnTo>
                    <a:lnTo>
                      <a:pt x="552" y="37896"/>
                    </a:lnTo>
                    <a:lnTo>
                      <a:pt x="301" y="38046"/>
                    </a:lnTo>
                    <a:lnTo>
                      <a:pt x="301" y="37495"/>
                    </a:lnTo>
                    <a:lnTo>
                      <a:pt x="552" y="37344"/>
                    </a:lnTo>
                    <a:lnTo>
                      <a:pt x="527" y="32933"/>
                    </a:lnTo>
                    <a:lnTo>
                      <a:pt x="301" y="33084"/>
                    </a:lnTo>
                    <a:lnTo>
                      <a:pt x="301" y="32507"/>
                    </a:lnTo>
                    <a:lnTo>
                      <a:pt x="527" y="32382"/>
                    </a:lnTo>
                    <a:lnTo>
                      <a:pt x="527" y="27971"/>
                    </a:lnTo>
                    <a:lnTo>
                      <a:pt x="276" y="28121"/>
                    </a:lnTo>
                    <a:lnTo>
                      <a:pt x="276" y="27545"/>
                    </a:lnTo>
                    <a:lnTo>
                      <a:pt x="527" y="27419"/>
                    </a:lnTo>
                    <a:lnTo>
                      <a:pt x="502" y="23008"/>
                    </a:lnTo>
                    <a:lnTo>
                      <a:pt x="276" y="23134"/>
                    </a:lnTo>
                    <a:lnTo>
                      <a:pt x="251" y="22582"/>
                    </a:lnTo>
                    <a:lnTo>
                      <a:pt x="502" y="22457"/>
                    </a:lnTo>
                    <a:lnTo>
                      <a:pt x="502" y="18046"/>
                    </a:lnTo>
                    <a:lnTo>
                      <a:pt x="5038" y="15414"/>
                    </a:lnTo>
                    <a:lnTo>
                      <a:pt x="5038" y="15139"/>
                    </a:lnTo>
                    <a:lnTo>
                      <a:pt x="5539" y="14838"/>
                    </a:lnTo>
                    <a:lnTo>
                      <a:pt x="5539" y="15139"/>
                    </a:lnTo>
                    <a:lnTo>
                      <a:pt x="10101" y="12507"/>
                    </a:lnTo>
                    <a:lnTo>
                      <a:pt x="10101" y="12206"/>
                    </a:lnTo>
                    <a:lnTo>
                      <a:pt x="10577" y="11931"/>
                    </a:lnTo>
                    <a:lnTo>
                      <a:pt x="10577" y="12206"/>
                    </a:lnTo>
                    <a:lnTo>
                      <a:pt x="15138" y="9575"/>
                    </a:lnTo>
                    <a:lnTo>
                      <a:pt x="15138" y="9299"/>
                    </a:lnTo>
                    <a:lnTo>
                      <a:pt x="15614" y="9023"/>
                    </a:lnTo>
                    <a:lnTo>
                      <a:pt x="15614" y="9299"/>
                    </a:lnTo>
                    <a:lnTo>
                      <a:pt x="20176" y="6667"/>
                    </a:lnTo>
                    <a:lnTo>
                      <a:pt x="20176" y="6392"/>
                    </a:lnTo>
                    <a:lnTo>
                      <a:pt x="20652" y="6116"/>
                    </a:lnTo>
                    <a:lnTo>
                      <a:pt x="20652" y="6392"/>
                    </a:lnTo>
                    <a:lnTo>
                      <a:pt x="25213" y="3760"/>
                    </a:lnTo>
                    <a:lnTo>
                      <a:pt x="25213" y="3484"/>
                    </a:lnTo>
                    <a:lnTo>
                      <a:pt x="25715" y="3209"/>
                    </a:lnTo>
                    <a:lnTo>
                      <a:pt x="25715" y="3484"/>
                    </a:lnTo>
                    <a:lnTo>
                      <a:pt x="30251" y="853"/>
                    </a:lnTo>
                    <a:close/>
                    <a:moveTo>
                      <a:pt x="30752" y="1"/>
                    </a:moveTo>
                    <a:lnTo>
                      <a:pt x="0" y="17745"/>
                    </a:lnTo>
                    <a:lnTo>
                      <a:pt x="101" y="48121"/>
                    </a:lnTo>
                    <a:lnTo>
                      <a:pt x="30828" y="30377"/>
                    </a:lnTo>
                    <a:lnTo>
                      <a:pt x="3075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19"/>
              <p:cNvSpPr/>
              <p:nvPr/>
            </p:nvSpPr>
            <p:spPr>
              <a:xfrm>
                <a:off x="5615850" y="3832575"/>
                <a:ext cx="120325" cy="83350"/>
              </a:xfrm>
              <a:custGeom>
                <a:rect b="b" l="l" r="r" t="t"/>
                <a:pathLst>
                  <a:path extrusionOk="0" h="3334" w="4813">
                    <a:moveTo>
                      <a:pt x="4813" y="0"/>
                    </a:moveTo>
                    <a:lnTo>
                      <a:pt x="4562" y="126"/>
                    </a:lnTo>
                    <a:lnTo>
                      <a:pt x="1" y="2757"/>
                    </a:lnTo>
                    <a:lnTo>
                      <a:pt x="1" y="3334"/>
                    </a:lnTo>
                    <a:lnTo>
                      <a:pt x="4562" y="702"/>
                    </a:lnTo>
                    <a:lnTo>
                      <a:pt x="4813" y="552"/>
                    </a:lnTo>
                    <a:lnTo>
                      <a:pt x="481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19"/>
              <p:cNvSpPr/>
              <p:nvPr/>
            </p:nvSpPr>
            <p:spPr>
              <a:xfrm>
                <a:off x="5363975" y="3981700"/>
                <a:ext cx="114075" cy="79600"/>
              </a:xfrm>
              <a:custGeom>
                <a:rect b="b" l="l" r="r" t="t"/>
                <a:pathLst>
                  <a:path extrusionOk="0" h="3184" w="4563">
                    <a:moveTo>
                      <a:pt x="4562" y="0"/>
                    </a:moveTo>
                    <a:lnTo>
                      <a:pt x="1" y="2632"/>
                    </a:lnTo>
                    <a:lnTo>
                      <a:pt x="1" y="3183"/>
                    </a:lnTo>
                    <a:lnTo>
                      <a:pt x="4562" y="552"/>
                    </a:lnTo>
                    <a:lnTo>
                      <a:pt x="456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19"/>
              <p:cNvSpPr/>
              <p:nvPr/>
            </p:nvSpPr>
            <p:spPr>
              <a:xfrm>
                <a:off x="5417875" y="3757375"/>
                <a:ext cx="24450" cy="23850"/>
              </a:xfrm>
              <a:custGeom>
                <a:rect b="b" l="l" r="r" t="t"/>
                <a:pathLst>
                  <a:path extrusionOk="0" h="954" w="978">
                    <a:moveTo>
                      <a:pt x="702" y="1"/>
                    </a:moveTo>
                    <a:lnTo>
                      <a:pt x="175" y="302"/>
                    </a:lnTo>
                    <a:lnTo>
                      <a:pt x="0" y="953"/>
                    </a:lnTo>
                    <a:lnTo>
                      <a:pt x="0" y="953"/>
                    </a:lnTo>
                    <a:lnTo>
                      <a:pt x="977" y="402"/>
                    </a:lnTo>
                    <a:lnTo>
                      <a:pt x="70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19"/>
              <p:cNvSpPr/>
              <p:nvPr/>
            </p:nvSpPr>
            <p:spPr>
              <a:xfrm>
                <a:off x="5614600" y="3353250"/>
                <a:ext cx="114075" cy="176075"/>
              </a:xfrm>
              <a:custGeom>
                <a:rect b="b" l="l" r="r" t="t"/>
                <a:pathLst>
                  <a:path extrusionOk="0" h="7043" w="4563">
                    <a:moveTo>
                      <a:pt x="4562" y="0"/>
                    </a:moveTo>
                    <a:lnTo>
                      <a:pt x="1" y="2632"/>
                    </a:lnTo>
                    <a:lnTo>
                      <a:pt x="26" y="7043"/>
                    </a:lnTo>
                    <a:lnTo>
                      <a:pt x="4562" y="4411"/>
                    </a:lnTo>
                    <a:lnTo>
                      <a:pt x="456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19"/>
              <p:cNvSpPr/>
              <p:nvPr/>
            </p:nvSpPr>
            <p:spPr>
              <a:xfrm>
                <a:off x="5614600" y="3335700"/>
                <a:ext cx="120325" cy="83350"/>
              </a:xfrm>
              <a:custGeom>
                <a:rect b="b" l="l" r="r" t="t"/>
                <a:pathLst>
                  <a:path extrusionOk="0" h="3334" w="4813">
                    <a:moveTo>
                      <a:pt x="4788" y="1"/>
                    </a:moveTo>
                    <a:lnTo>
                      <a:pt x="4562" y="151"/>
                    </a:lnTo>
                    <a:lnTo>
                      <a:pt x="1" y="2783"/>
                    </a:lnTo>
                    <a:lnTo>
                      <a:pt x="1" y="3334"/>
                    </a:lnTo>
                    <a:lnTo>
                      <a:pt x="4562" y="702"/>
                    </a:lnTo>
                    <a:lnTo>
                      <a:pt x="4813" y="552"/>
                    </a:lnTo>
                    <a:lnTo>
                      <a:pt x="478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19"/>
              <p:cNvSpPr/>
              <p:nvPr/>
            </p:nvSpPr>
            <p:spPr>
              <a:xfrm>
                <a:off x="5488675" y="3536200"/>
                <a:ext cx="114050" cy="79600"/>
              </a:xfrm>
              <a:custGeom>
                <a:rect b="b" l="l" r="r" t="t"/>
                <a:pathLst>
                  <a:path extrusionOk="0" h="3184" w="4562">
                    <a:moveTo>
                      <a:pt x="4562" y="1"/>
                    </a:moveTo>
                    <a:lnTo>
                      <a:pt x="0" y="2632"/>
                    </a:lnTo>
                    <a:lnTo>
                      <a:pt x="0" y="3184"/>
                    </a:lnTo>
                    <a:lnTo>
                      <a:pt x="4562" y="552"/>
                    </a:lnTo>
                    <a:lnTo>
                      <a:pt x="456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19"/>
              <p:cNvSpPr/>
              <p:nvPr/>
            </p:nvSpPr>
            <p:spPr>
              <a:xfrm>
                <a:off x="5237400" y="3974800"/>
                <a:ext cx="39500" cy="35125"/>
              </a:xfrm>
              <a:custGeom>
                <a:rect b="b" l="l" r="r" t="t"/>
                <a:pathLst>
                  <a:path extrusionOk="0" h="1405" w="1580">
                    <a:moveTo>
                      <a:pt x="1455" y="1"/>
                    </a:moveTo>
                    <a:lnTo>
                      <a:pt x="1" y="853"/>
                    </a:lnTo>
                    <a:lnTo>
                      <a:pt x="1" y="1404"/>
                    </a:lnTo>
                    <a:lnTo>
                      <a:pt x="1580" y="502"/>
                    </a:lnTo>
                    <a:lnTo>
                      <a:pt x="14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19"/>
              <p:cNvSpPr/>
              <p:nvPr/>
            </p:nvSpPr>
            <p:spPr>
              <a:xfrm>
                <a:off x="5602075" y="3288075"/>
                <a:ext cx="13175" cy="365325"/>
              </a:xfrm>
              <a:custGeom>
                <a:rect b="b" l="l" r="r" t="t"/>
                <a:pathLst>
                  <a:path extrusionOk="0" h="14613" w="527">
                    <a:moveTo>
                      <a:pt x="502" y="1"/>
                    </a:moveTo>
                    <a:lnTo>
                      <a:pt x="0" y="276"/>
                    </a:lnTo>
                    <a:lnTo>
                      <a:pt x="0" y="552"/>
                    </a:lnTo>
                    <a:lnTo>
                      <a:pt x="26" y="4963"/>
                    </a:lnTo>
                    <a:lnTo>
                      <a:pt x="26" y="5515"/>
                    </a:lnTo>
                    <a:lnTo>
                      <a:pt x="26" y="9926"/>
                    </a:lnTo>
                    <a:lnTo>
                      <a:pt x="26" y="10477"/>
                    </a:lnTo>
                    <a:lnTo>
                      <a:pt x="51" y="14612"/>
                    </a:lnTo>
                    <a:lnTo>
                      <a:pt x="527" y="14337"/>
                    </a:lnTo>
                    <a:lnTo>
                      <a:pt x="527" y="10201"/>
                    </a:lnTo>
                    <a:lnTo>
                      <a:pt x="527" y="9650"/>
                    </a:lnTo>
                    <a:lnTo>
                      <a:pt x="502" y="5239"/>
                    </a:lnTo>
                    <a:lnTo>
                      <a:pt x="502" y="4688"/>
                    </a:lnTo>
                    <a:lnTo>
                      <a:pt x="502" y="276"/>
                    </a:lnTo>
                    <a:lnTo>
                      <a:pt x="50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19"/>
              <p:cNvSpPr/>
              <p:nvPr/>
            </p:nvSpPr>
            <p:spPr>
              <a:xfrm>
                <a:off x="5271250" y="3806250"/>
                <a:ext cx="79600" cy="57675"/>
              </a:xfrm>
              <a:custGeom>
                <a:rect b="b" l="l" r="r" t="t"/>
                <a:pathLst>
                  <a:path extrusionOk="0" h="2307" w="3184">
                    <a:moveTo>
                      <a:pt x="3183" y="1"/>
                    </a:moveTo>
                    <a:lnTo>
                      <a:pt x="0" y="1830"/>
                    </a:lnTo>
                    <a:lnTo>
                      <a:pt x="126" y="2307"/>
                    </a:lnTo>
                    <a:lnTo>
                      <a:pt x="3183" y="552"/>
                    </a:lnTo>
                    <a:lnTo>
                      <a:pt x="318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19"/>
              <p:cNvSpPr/>
              <p:nvPr/>
            </p:nvSpPr>
            <p:spPr>
              <a:xfrm>
                <a:off x="5237400" y="3866400"/>
                <a:ext cx="11950" cy="19450"/>
              </a:xfrm>
              <a:custGeom>
                <a:rect b="b" l="l" r="r" t="t"/>
                <a:pathLst>
                  <a:path extrusionOk="0" h="778" w="478">
                    <a:moveTo>
                      <a:pt x="352" y="1"/>
                    </a:moveTo>
                    <a:lnTo>
                      <a:pt x="1" y="226"/>
                    </a:lnTo>
                    <a:lnTo>
                      <a:pt x="1" y="778"/>
                    </a:lnTo>
                    <a:lnTo>
                      <a:pt x="477" y="502"/>
                    </a:lnTo>
                    <a:lnTo>
                      <a:pt x="352" y="1"/>
                    </a:lnTo>
                    <a:close/>
                  </a:path>
                </a:pathLst>
              </a:custGeom>
              <a:solidFill>
                <a:srgbClr val="49626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19"/>
              <p:cNvSpPr/>
              <p:nvPr/>
            </p:nvSpPr>
            <p:spPr>
              <a:xfrm>
                <a:off x="5111475" y="4003000"/>
                <a:ext cx="114050" cy="79600"/>
              </a:xfrm>
              <a:custGeom>
                <a:rect b="b" l="l" r="r" t="t"/>
                <a:pathLst>
                  <a:path extrusionOk="0" h="3184" w="4562">
                    <a:moveTo>
                      <a:pt x="4562" y="0"/>
                    </a:moveTo>
                    <a:lnTo>
                      <a:pt x="0" y="2632"/>
                    </a:lnTo>
                    <a:lnTo>
                      <a:pt x="0" y="3183"/>
                    </a:lnTo>
                    <a:lnTo>
                      <a:pt x="4562" y="552"/>
                    </a:lnTo>
                    <a:lnTo>
                      <a:pt x="456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19"/>
              <p:cNvSpPr/>
              <p:nvPr/>
            </p:nvSpPr>
            <p:spPr>
              <a:xfrm>
                <a:off x="5236775" y="3830075"/>
                <a:ext cx="9425" cy="42000"/>
              </a:xfrm>
              <a:custGeom>
                <a:rect b="b" l="l" r="r" t="t"/>
                <a:pathLst>
                  <a:path extrusionOk="0" h="1680" w="377">
                    <a:moveTo>
                      <a:pt x="1" y="0"/>
                    </a:moveTo>
                    <a:lnTo>
                      <a:pt x="26" y="1679"/>
                    </a:lnTo>
                    <a:lnTo>
                      <a:pt x="377" y="1454"/>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19"/>
              <p:cNvSpPr/>
              <p:nvPr/>
            </p:nvSpPr>
            <p:spPr>
              <a:xfrm>
                <a:off x="5476125" y="3360775"/>
                <a:ext cx="13200" cy="365300"/>
              </a:xfrm>
              <a:custGeom>
                <a:rect b="b" l="l" r="r" t="t"/>
                <a:pathLst>
                  <a:path extrusionOk="0" h="14612" w="528">
                    <a:moveTo>
                      <a:pt x="477" y="0"/>
                    </a:moveTo>
                    <a:lnTo>
                      <a:pt x="1" y="276"/>
                    </a:lnTo>
                    <a:lnTo>
                      <a:pt x="1" y="551"/>
                    </a:lnTo>
                    <a:lnTo>
                      <a:pt x="1" y="4963"/>
                    </a:lnTo>
                    <a:lnTo>
                      <a:pt x="1" y="5514"/>
                    </a:lnTo>
                    <a:lnTo>
                      <a:pt x="26" y="9925"/>
                    </a:lnTo>
                    <a:lnTo>
                      <a:pt x="26" y="10501"/>
                    </a:lnTo>
                    <a:lnTo>
                      <a:pt x="51" y="14612"/>
                    </a:lnTo>
                    <a:lnTo>
                      <a:pt x="527" y="14336"/>
                    </a:lnTo>
                    <a:lnTo>
                      <a:pt x="502" y="10201"/>
                    </a:lnTo>
                    <a:lnTo>
                      <a:pt x="502" y="9649"/>
                    </a:lnTo>
                    <a:lnTo>
                      <a:pt x="502" y="5238"/>
                    </a:lnTo>
                    <a:lnTo>
                      <a:pt x="502" y="4687"/>
                    </a:lnTo>
                    <a:lnTo>
                      <a:pt x="477" y="276"/>
                    </a:lnTo>
                    <a:lnTo>
                      <a:pt x="47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19"/>
              <p:cNvSpPr/>
              <p:nvPr/>
            </p:nvSpPr>
            <p:spPr>
              <a:xfrm>
                <a:off x="5236150" y="3557500"/>
                <a:ext cx="114075" cy="79600"/>
              </a:xfrm>
              <a:custGeom>
                <a:rect b="b" l="l" r="r" t="t"/>
                <a:pathLst>
                  <a:path extrusionOk="0" h="3184" w="4563">
                    <a:moveTo>
                      <a:pt x="4562" y="1"/>
                    </a:moveTo>
                    <a:lnTo>
                      <a:pt x="1" y="2632"/>
                    </a:lnTo>
                    <a:lnTo>
                      <a:pt x="26" y="3184"/>
                    </a:lnTo>
                    <a:lnTo>
                      <a:pt x="4562" y="552"/>
                    </a:lnTo>
                    <a:lnTo>
                      <a:pt x="456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19"/>
              <p:cNvSpPr/>
              <p:nvPr/>
            </p:nvSpPr>
            <p:spPr>
              <a:xfrm>
                <a:off x="5110225" y="3660275"/>
                <a:ext cx="85850" cy="160425"/>
              </a:xfrm>
              <a:custGeom>
                <a:rect b="b" l="l" r="r" t="t"/>
                <a:pathLst>
                  <a:path extrusionOk="0" h="6417" w="3434">
                    <a:moveTo>
                      <a:pt x="3434" y="0"/>
                    </a:moveTo>
                    <a:lnTo>
                      <a:pt x="0" y="2005"/>
                    </a:lnTo>
                    <a:lnTo>
                      <a:pt x="25" y="6416"/>
                    </a:lnTo>
                    <a:lnTo>
                      <a:pt x="1930" y="5288"/>
                    </a:lnTo>
                    <a:lnTo>
                      <a:pt x="343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19"/>
              <p:cNvSpPr/>
              <p:nvPr/>
            </p:nvSpPr>
            <p:spPr>
              <a:xfrm>
                <a:off x="4978000" y="3703500"/>
                <a:ext cx="120325" cy="82725"/>
              </a:xfrm>
              <a:custGeom>
                <a:rect b="b" l="l" r="r" t="t"/>
                <a:pathLst>
                  <a:path extrusionOk="0" h="3309" w="4813">
                    <a:moveTo>
                      <a:pt x="4813" y="0"/>
                    </a:moveTo>
                    <a:lnTo>
                      <a:pt x="252" y="2632"/>
                    </a:lnTo>
                    <a:lnTo>
                      <a:pt x="1" y="2757"/>
                    </a:lnTo>
                    <a:lnTo>
                      <a:pt x="26" y="3309"/>
                    </a:lnTo>
                    <a:lnTo>
                      <a:pt x="252" y="3183"/>
                    </a:lnTo>
                    <a:lnTo>
                      <a:pt x="4813" y="552"/>
                    </a:lnTo>
                    <a:lnTo>
                      <a:pt x="481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19"/>
              <p:cNvSpPr/>
              <p:nvPr/>
            </p:nvSpPr>
            <p:spPr>
              <a:xfrm>
                <a:off x="5238050" y="4068150"/>
                <a:ext cx="114050" cy="176100"/>
              </a:xfrm>
              <a:custGeom>
                <a:rect b="b" l="l" r="r" t="t"/>
                <a:pathLst>
                  <a:path extrusionOk="0" h="7044" w="4562">
                    <a:moveTo>
                      <a:pt x="4561" y="1"/>
                    </a:moveTo>
                    <a:lnTo>
                      <a:pt x="4361" y="126"/>
                    </a:lnTo>
                    <a:lnTo>
                      <a:pt x="3409" y="4036"/>
                    </a:lnTo>
                    <a:lnTo>
                      <a:pt x="2657" y="1104"/>
                    </a:lnTo>
                    <a:lnTo>
                      <a:pt x="0" y="2633"/>
                    </a:lnTo>
                    <a:lnTo>
                      <a:pt x="0" y="7044"/>
                    </a:lnTo>
                    <a:lnTo>
                      <a:pt x="4561" y="4412"/>
                    </a:lnTo>
                    <a:lnTo>
                      <a:pt x="456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19"/>
              <p:cNvSpPr/>
              <p:nvPr/>
            </p:nvSpPr>
            <p:spPr>
              <a:xfrm>
                <a:off x="5236775" y="3571300"/>
                <a:ext cx="114075" cy="172325"/>
              </a:xfrm>
              <a:custGeom>
                <a:rect b="b" l="l" r="r" t="t"/>
                <a:pathLst>
                  <a:path extrusionOk="0" h="6893" w="4563">
                    <a:moveTo>
                      <a:pt x="4537" y="0"/>
                    </a:moveTo>
                    <a:lnTo>
                      <a:pt x="1" y="2632"/>
                    </a:lnTo>
                    <a:lnTo>
                      <a:pt x="1" y="5765"/>
                    </a:lnTo>
                    <a:lnTo>
                      <a:pt x="277" y="6892"/>
                    </a:lnTo>
                    <a:lnTo>
                      <a:pt x="4562" y="4436"/>
                    </a:lnTo>
                    <a:lnTo>
                      <a:pt x="453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19"/>
              <p:cNvSpPr/>
              <p:nvPr/>
            </p:nvSpPr>
            <p:spPr>
              <a:xfrm>
                <a:off x="5615225" y="3601375"/>
                <a:ext cx="114700" cy="176075"/>
              </a:xfrm>
              <a:custGeom>
                <a:rect b="b" l="l" r="r" t="t"/>
                <a:pathLst>
                  <a:path extrusionOk="0" h="7043" w="4588">
                    <a:moveTo>
                      <a:pt x="4562" y="0"/>
                    </a:moveTo>
                    <a:lnTo>
                      <a:pt x="4111" y="276"/>
                    </a:lnTo>
                    <a:lnTo>
                      <a:pt x="4111" y="552"/>
                    </a:lnTo>
                    <a:lnTo>
                      <a:pt x="1" y="2933"/>
                    </a:lnTo>
                    <a:lnTo>
                      <a:pt x="26" y="7043"/>
                    </a:lnTo>
                    <a:lnTo>
                      <a:pt x="4587" y="4411"/>
                    </a:lnTo>
                    <a:lnTo>
                      <a:pt x="456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19"/>
              <p:cNvSpPr/>
              <p:nvPr/>
            </p:nvSpPr>
            <p:spPr>
              <a:xfrm>
                <a:off x="5224250" y="2991725"/>
                <a:ext cx="344025" cy="254400"/>
              </a:xfrm>
              <a:custGeom>
                <a:rect b="b" l="l" r="r" t="t"/>
                <a:pathLst>
                  <a:path extrusionOk="0" h="10176" w="13761">
                    <a:moveTo>
                      <a:pt x="13760" y="0"/>
                    </a:moveTo>
                    <a:lnTo>
                      <a:pt x="1" y="7945"/>
                    </a:lnTo>
                    <a:lnTo>
                      <a:pt x="1" y="10176"/>
                    </a:lnTo>
                    <a:lnTo>
                      <a:pt x="10727" y="3985"/>
                    </a:lnTo>
                    <a:lnTo>
                      <a:pt x="13760" y="2231"/>
                    </a:lnTo>
                    <a:lnTo>
                      <a:pt x="13760" y="0"/>
                    </a:ln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19"/>
              <p:cNvSpPr/>
              <p:nvPr/>
            </p:nvSpPr>
            <p:spPr>
              <a:xfrm>
                <a:off x="5152825" y="3190325"/>
                <a:ext cx="71450" cy="209300"/>
              </a:xfrm>
              <a:custGeom>
                <a:rect b="b" l="l" r="r" t="t"/>
                <a:pathLst>
                  <a:path extrusionOk="0" h="8372" w="2858">
                    <a:moveTo>
                      <a:pt x="2858" y="1"/>
                    </a:moveTo>
                    <a:lnTo>
                      <a:pt x="0" y="1630"/>
                    </a:lnTo>
                    <a:lnTo>
                      <a:pt x="0" y="8372"/>
                    </a:lnTo>
                    <a:lnTo>
                      <a:pt x="1955" y="7244"/>
                    </a:lnTo>
                    <a:lnTo>
                      <a:pt x="1955" y="2758"/>
                    </a:lnTo>
                    <a:lnTo>
                      <a:pt x="2858" y="2232"/>
                    </a:lnTo>
                    <a:lnTo>
                      <a:pt x="2858" y="1"/>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19"/>
              <p:cNvSpPr/>
              <p:nvPr/>
            </p:nvSpPr>
            <p:spPr>
              <a:xfrm>
                <a:off x="5568250" y="2951000"/>
                <a:ext cx="70200" cy="196125"/>
              </a:xfrm>
              <a:custGeom>
                <a:rect b="b" l="l" r="r" t="t"/>
                <a:pathLst>
                  <a:path extrusionOk="0" h="7845" w="2808">
                    <a:moveTo>
                      <a:pt x="2807" y="0"/>
                    </a:moveTo>
                    <a:lnTo>
                      <a:pt x="0" y="1604"/>
                    </a:lnTo>
                    <a:lnTo>
                      <a:pt x="0" y="3860"/>
                    </a:lnTo>
                    <a:lnTo>
                      <a:pt x="852" y="3358"/>
                    </a:lnTo>
                    <a:lnTo>
                      <a:pt x="852" y="7845"/>
                    </a:lnTo>
                    <a:lnTo>
                      <a:pt x="2807" y="6717"/>
                    </a:lnTo>
                    <a:lnTo>
                      <a:pt x="2807"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19"/>
              <p:cNvSpPr/>
              <p:nvPr/>
            </p:nvSpPr>
            <p:spPr>
              <a:xfrm>
                <a:off x="5129025" y="2937200"/>
                <a:ext cx="439250" cy="253150"/>
              </a:xfrm>
              <a:custGeom>
                <a:rect b="b" l="l" r="r" t="t"/>
                <a:pathLst>
                  <a:path extrusionOk="0" h="10126" w="17570">
                    <a:moveTo>
                      <a:pt x="13584" y="1"/>
                    </a:moveTo>
                    <a:lnTo>
                      <a:pt x="0" y="7820"/>
                    </a:lnTo>
                    <a:lnTo>
                      <a:pt x="3810" y="10126"/>
                    </a:lnTo>
                    <a:lnTo>
                      <a:pt x="17569" y="2181"/>
                    </a:lnTo>
                    <a:lnTo>
                      <a:pt x="17569" y="2156"/>
                    </a:lnTo>
                    <a:lnTo>
                      <a:pt x="13584" y="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19"/>
              <p:cNvSpPr/>
              <p:nvPr/>
            </p:nvSpPr>
            <p:spPr>
              <a:xfrm>
                <a:off x="5055700" y="3132700"/>
                <a:ext cx="168575" cy="98400"/>
              </a:xfrm>
              <a:custGeom>
                <a:rect b="b" l="l" r="r" t="t"/>
                <a:pathLst>
                  <a:path extrusionOk="0" h="3936" w="6743">
                    <a:moveTo>
                      <a:pt x="2933" y="0"/>
                    </a:moveTo>
                    <a:lnTo>
                      <a:pt x="1" y="1679"/>
                    </a:lnTo>
                    <a:lnTo>
                      <a:pt x="3885" y="3935"/>
                    </a:lnTo>
                    <a:lnTo>
                      <a:pt x="6743" y="2306"/>
                    </a:lnTo>
                    <a:lnTo>
                      <a:pt x="2933"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19"/>
              <p:cNvSpPr/>
              <p:nvPr/>
            </p:nvSpPr>
            <p:spPr>
              <a:xfrm>
                <a:off x="5468625" y="2895225"/>
                <a:ext cx="169825" cy="95900"/>
              </a:xfrm>
              <a:custGeom>
                <a:rect b="b" l="l" r="r" t="t"/>
                <a:pathLst>
                  <a:path extrusionOk="0" h="3836" w="6793">
                    <a:moveTo>
                      <a:pt x="2907" y="0"/>
                    </a:moveTo>
                    <a:lnTo>
                      <a:pt x="0" y="1680"/>
                    </a:lnTo>
                    <a:lnTo>
                      <a:pt x="3985" y="3835"/>
                    </a:lnTo>
                    <a:lnTo>
                      <a:pt x="6792" y="2231"/>
                    </a:lnTo>
                    <a:lnTo>
                      <a:pt x="4837" y="1128"/>
                    </a:lnTo>
                    <a:lnTo>
                      <a:pt x="2907"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19"/>
              <p:cNvSpPr/>
              <p:nvPr/>
            </p:nvSpPr>
            <p:spPr>
              <a:xfrm>
                <a:off x="5492425" y="3034950"/>
                <a:ext cx="97150" cy="112175"/>
              </a:xfrm>
              <a:custGeom>
                <a:rect b="b" l="l" r="r" t="t"/>
                <a:pathLst>
                  <a:path extrusionOk="0" h="4487" w="3886">
                    <a:moveTo>
                      <a:pt x="3885" y="0"/>
                    </a:moveTo>
                    <a:lnTo>
                      <a:pt x="3033" y="502"/>
                    </a:lnTo>
                    <a:lnTo>
                      <a:pt x="0" y="2256"/>
                    </a:lnTo>
                    <a:lnTo>
                      <a:pt x="3885" y="4487"/>
                    </a:lnTo>
                    <a:lnTo>
                      <a:pt x="3885"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19"/>
              <p:cNvSpPr/>
              <p:nvPr/>
            </p:nvSpPr>
            <p:spPr>
              <a:xfrm>
                <a:off x="5055700" y="3174675"/>
                <a:ext cx="97150" cy="224950"/>
              </a:xfrm>
              <a:custGeom>
                <a:rect b="b" l="l" r="r" t="t"/>
                <a:pathLst>
                  <a:path extrusionOk="0" h="8998" w="3886">
                    <a:moveTo>
                      <a:pt x="1" y="0"/>
                    </a:moveTo>
                    <a:lnTo>
                      <a:pt x="1" y="2256"/>
                    </a:lnTo>
                    <a:lnTo>
                      <a:pt x="1" y="6717"/>
                    </a:lnTo>
                    <a:lnTo>
                      <a:pt x="3885" y="8998"/>
                    </a:lnTo>
                    <a:lnTo>
                      <a:pt x="3885" y="2256"/>
                    </a:lnTo>
                    <a:lnTo>
                      <a:pt x="1"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3" name="Google Shape;2543;p19"/>
            <p:cNvGrpSpPr/>
            <p:nvPr/>
          </p:nvGrpSpPr>
          <p:grpSpPr>
            <a:xfrm>
              <a:off x="6396250" y="3780500"/>
              <a:ext cx="1032625" cy="641700"/>
              <a:chOff x="6094550" y="3632450"/>
              <a:chExt cx="1032625" cy="641700"/>
            </a:xfrm>
          </p:grpSpPr>
          <p:sp>
            <p:nvSpPr>
              <p:cNvPr id="2544" name="Google Shape;2544;p19"/>
              <p:cNvSpPr/>
              <p:nvPr/>
            </p:nvSpPr>
            <p:spPr>
              <a:xfrm>
                <a:off x="6828900" y="3716650"/>
                <a:ext cx="116575" cy="116575"/>
              </a:xfrm>
              <a:custGeom>
                <a:rect b="b" l="l" r="r" t="t"/>
                <a:pathLst>
                  <a:path extrusionOk="0" h="4663" w="4663">
                    <a:moveTo>
                      <a:pt x="2525" y="1"/>
                    </a:moveTo>
                    <a:cubicBezTo>
                      <a:pt x="2416" y="1"/>
                      <a:pt x="2317" y="25"/>
                      <a:pt x="2231" y="76"/>
                    </a:cubicBezTo>
                    <a:lnTo>
                      <a:pt x="0" y="1354"/>
                    </a:lnTo>
                    <a:cubicBezTo>
                      <a:pt x="502" y="1755"/>
                      <a:pt x="978" y="2281"/>
                      <a:pt x="1279" y="2833"/>
                    </a:cubicBezTo>
                    <a:cubicBezTo>
                      <a:pt x="1604" y="3384"/>
                      <a:pt x="1830" y="4036"/>
                      <a:pt x="1930" y="4662"/>
                    </a:cubicBezTo>
                    <a:lnTo>
                      <a:pt x="4161" y="3384"/>
                    </a:lnTo>
                    <a:cubicBezTo>
                      <a:pt x="4662" y="3083"/>
                      <a:pt x="4587" y="1931"/>
                      <a:pt x="4161" y="1179"/>
                    </a:cubicBezTo>
                    <a:cubicBezTo>
                      <a:pt x="3787" y="555"/>
                      <a:pt x="3051" y="1"/>
                      <a:pt x="2525"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19"/>
              <p:cNvSpPr/>
              <p:nvPr/>
            </p:nvSpPr>
            <p:spPr>
              <a:xfrm>
                <a:off x="6738675" y="3728625"/>
                <a:ext cx="142875" cy="184800"/>
              </a:xfrm>
              <a:custGeom>
                <a:rect b="b" l="l" r="r" t="t"/>
                <a:pathLst>
                  <a:path extrusionOk="0" h="7392" w="5715">
                    <a:moveTo>
                      <a:pt x="1651" y="0"/>
                    </a:moveTo>
                    <a:cubicBezTo>
                      <a:pt x="1431" y="0"/>
                      <a:pt x="1229" y="47"/>
                      <a:pt x="1053" y="148"/>
                    </a:cubicBezTo>
                    <a:lnTo>
                      <a:pt x="0" y="750"/>
                    </a:lnTo>
                    <a:cubicBezTo>
                      <a:pt x="1103" y="1226"/>
                      <a:pt x="2306" y="2279"/>
                      <a:pt x="2983" y="3457"/>
                    </a:cubicBezTo>
                    <a:cubicBezTo>
                      <a:pt x="3660" y="4635"/>
                      <a:pt x="3985" y="6188"/>
                      <a:pt x="3810" y="7391"/>
                    </a:cubicBezTo>
                    <a:lnTo>
                      <a:pt x="4888" y="6765"/>
                    </a:lnTo>
                    <a:cubicBezTo>
                      <a:pt x="5539" y="6389"/>
                      <a:pt x="5715" y="5311"/>
                      <a:pt x="5539" y="4183"/>
                    </a:cubicBezTo>
                    <a:cubicBezTo>
                      <a:pt x="5439" y="3557"/>
                      <a:pt x="5213" y="2905"/>
                      <a:pt x="4888" y="2354"/>
                    </a:cubicBezTo>
                    <a:cubicBezTo>
                      <a:pt x="4587" y="1802"/>
                      <a:pt x="4111" y="1276"/>
                      <a:pt x="3609" y="875"/>
                    </a:cubicBezTo>
                    <a:cubicBezTo>
                      <a:pt x="2969" y="344"/>
                      <a:pt x="2247" y="0"/>
                      <a:pt x="1651"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19"/>
              <p:cNvSpPr/>
              <p:nvPr/>
            </p:nvSpPr>
            <p:spPr>
              <a:xfrm>
                <a:off x="6706100" y="3743600"/>
                <a:ext cx="132225" cy="193625"/>
              </a:xfrm>
              <a:custGeom>
                <a:rect b="b" l="l" r="r" t="t"/>
                <a:pathLst>
                  <a:path extrusionOk="0" h="7745" w="5289">
                    <a:moveTo>
                      <a:pt x="852" y="0"/>
                    </a:moveTo>
                    <a:lnTo>
                      <a:pt x="0" y="477"/>
                    </a:lnTo>
                    <a:cubicBezTo>
                      <a:pt x="151" y="527"/>
                      <a:pt x="301" y="577"/>
                      <a:pt x="451" y="627"/>
                    </a:cubicBezTo>
                    <a:cubicBezTo>
                      <a:pt x="1554" y="1103"/>
                      <a:pt x="2757" y="2156"/>
                      <a:pt x="3434" y="3334"/>
                    </a:cubicBezTo>
                    <a:cubicBezTo>
                      <a:pt x="4110" y="4512"/>
                      <a:pt x="4436" y="6091"/>
                      <a:pt x="4286" y="7294"/>
                    </a:cubicBezTo>
                    <a:cubicBezTo>
                      <a:pt x="4261" y="7444"/>
                      <a:pt x="4236" y="7594"/>
                      <a:pt x="4186" y="7745"/>
                    </a:cubicBezTo>
                    <a:lnTo>
                      <a:pt x="5038" y="7269"/>
                    </a:lnTo>
                    <a:cubicBezTo>
                      <a:pt x="5063" y="7118"/>
                      <a:pt x="5113" y="6943"/>
                      <a:pt x="5113" y="6792"/>
                    </a:cubicBezTo>
                    <a:cubicBezTo>
                      <a:pt x="5288" y="5589"/>
                      <a:pt x="4963" y="4036"/>
                      <a:pt x="4286" y="2858"/>
                    </a:cubicBezTo>
                    <a:cubicBezTo>
                      <a:pt x="3609" y="1680"/>
                      <a:pt x="2406" y="627"/>
                      <a:pt x="1303" y="151"/>
                    </a:cubicBezTo>
                    <a:cubicBezTo>
                      <a:pt x="1153" y="101"/>
                      <a:pt x="1003" y="51"/>
                      <a:pt x="852"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19"/>
              <p:cNvSpPr/>
              <p:nvPr/>
            </p:nvSpPr>
            <p:spPr>
              <a:xfrm>
                <a:off x="6545700" y="3818150"/>
                <a:ext cx="163550" cy="211825"/>
              </a:xfrm>
              <a:custGeom>
                <a:rect b="b" l="l" r="r" t="t"/>
                <a:pathLst>
                  <a:path extrusionOk="0" h="8473" w="6542">
                    <a:moveTo>
                      <a:pt x="2105" y="1"/>
                    </a:moveTo>
                    <a:lnTo>
                      <a:pt x="0" y="1229"/>
                    </a:lnTo>
                    <a:cubicBezTo>
                      <a:pt x="226" y="1104"/>
                      <a:pt x="476" y="1028"/>
                      <a:pt x="752" y="1028"/>
                    </a:cubicBezTo>
                    <a:cubicBezTo>
                      <a:pt x="1905" y="1028"/>
                      <a:pt x="3509" y="2156"/>
                      <a:pt x="4311" y="3560"/>
                    </a:cubicBezTo>
                    <a:cubicBezTo>
                      <a:pt x="5263" y="5214"/>
                      <a:pt x="5414" y="7745"/>
                      <a:pt x="4186" y="8472"/>
                    </a:cubicBezTo>
                    <a:lnTo>
                      <a:pt x="6291" y="7244"/>
                    </a:lnTo>
                    <a:cubicBezTo>
                      <a:pt x="6316" y="7119"/>
                      <a:pt x="6366" y="6943"/>
                      <a:pt x="6366" y="6793"/>
                    </a:cubicBezTo>
                    <a:lnTo>
                      <a:pt x="6391" y="6793"/>
                    </a:lnTo>
                    <a:cubicBezTo>
                      <a:pt x="6541" y="5590"/>
                      <a:pt x="6216" y="4036"/>
                      <a:pt x="5539" y="2858"/>
                    </a:cubicBezTo>
                    <a:cubicBezTo>
                      <a:pt x="4837" y="1655"/>
                      <a:pt x="3659" y="602"/>
                      <a:pt x="2531" y="126"/>
                    </a:cubicBezTo>
                    <a:cubicBezTo>
                      <a:pt x="2381" y="76"/>
                      <a:pt x="2256" y="26"/>
                      <a:pt x="2105"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19"/>
              <p:cNvSpPr/>
              <p:nvPr/>
            </p:nvSpPr>
            <p:spPr>
              <a:xfrm>
                <a:off x="6598325" y="3755500"/>
                <a:ext cx="218700" cy="243775"/>
              </a:xfrm>
              <a:custGeom>
                <a:rect b="b" l="l" r="r" t="t"/>
                <a:pathLst>
                  <a:path extrusionOk="0" h="9751" w="8748">
                    <a:moveTo>
                      <a:pt x="4311" y="1"/>
                    </a:moveTo>
                    <a:lnTo>
                      <a:pt x="0" y="2507"/>
                    </a:lnTo>
                    <a:cubicBezTo>
                      <a:pt x="151" y="2532"/>
                      <a:pt x="276" y="2582"/>
                      <a:pt x="426" y="2632"/>
                    </a:cubicBezTo>
                    <a:cubicBezTo>
                      <a:pt x="1554" y="3108"/>
                      <a:pt x="2732" y="4161"/>
                      <a:pt x="3434" y="5364"/>
                    </a:cubicBezTo>
                    <a:cubicBezTo>
                      <a:pt x="4111" y="6542"/>
                      <a:pt x="4436" y="8096"/>
                      <a:pt x="4261" y="9299"/>
                    </a:cubicBezTo>
                    <a:cubicBezTo>
                      <a:pt x="4261" y="9449"/>
                      <a:pt x="4211" y="9625"/>
                      <a:pt x="4186" y="9750"/>
                    </a:cubicBezTo>
                    <a:lnTo>
                      <a:pt x="8497" y="7269"/>
                    </a:lnTo>
                    <a:cubicBezTo>
                      <a:pt x="8547" y="7118"/>
                      <a:pt x="8572" y="6968"/>
                      <a:pt x="8597" y="6818"/>
                    </a:cubicBezTo>
                    <a:cubicBezTo>
                      <a:pt x="8747" y="5615"/>
                      <a:pt x="8421" y="4036"/>
                      <a:pt x="7745" y="2858"/>
                    </a:cubicBezTo>
                    <a:cubicBezTo>
                      <a:pt x="7068" y="1680"/>
                      <a:pt x="5865" y="627"/>
                      <a:pt x="4762" y="151"/>
                    </a:cubicBezTo>
                    <a:cubicBezTo>
                      <a:pt x="4612" y="101"/>
                      <a:pt x="4462" y="51"/>
                      <a:pt x="4311" y="1"/>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19"/>
              <p:cNvSpPr/>
              <p:nvPr/>
            </p:nvSpPr>
            <p:spPr>
              <a:xfrm>
                <a:off x="6358975" y="3741500"/>
                <a:ext cx="368450" cy="225175"/>
              </a:xfrm>
              <a:custGeom>
                <a:rect b="b" l="l" r="r" t="t"/>
                <a:pathLst>
                  <a:path extrusionOk="0" h="9007" w="14738">
                    <a:moveTo>
                      <a:pt x="14104" y="0"/>
                    </a:moveTo>
                    <a:cubicBezTo>
                      <a:pt x="13839" y="0"/>
                      <a:pt x="13599" y="55"/>
                      <a:pt x="13384" y="185"/>
                    </a:cubicBezTo>
                    <a:lnTo>
                      <a:pt x="0" y="7904"/>
                    </a:lnTo>
                    <a:cubicBezTo>
                      <a:pt x="627" y="8130"/>
                      <a:pt x="1279" y="8506"/>
                      <a:pt x="1905" y="9007"/>
                    </a:cubicBezTo>
                    <a:lnTo>
                      <a:pt x="6592" y="6325"/>
                    </a:lnTo>
                    <a:cubicBezTo>
                      <a:pt x="6592" y="5323"/>
                      <a:pt x="6893" y="4621"/>
                      <a:pt x="7469" y="4295"/>
                    </a:cubicBezTo>
                    <a:lnTo>
                      <a:pt x="14737" y="84"/>
                    </a:lnTo>
                    <a:cubicBezTo>
                      <a:pt x="14512" y="31"/>
                      <a:pt x="14301" y="0"/>
                      <a:pt x="14104"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19"/>
              <p:cNvSpPr/>
              <p:nvPr/>
            </p:nvSpPr>
            <p:spPr>
              <a:xfrm>
                <a:off x="6532525" y="3852625"/>
                <a:ext cx="130975" cy="172950"/>
              </a:xfrm>
              <a:custGeom>
                <a:rect b="b" l="l" r="r" t="t"/>
                <a:pathLst>
                  <a:path extrusionOk="0" h="6918" w="5239">
                    <a:moveTo>
                      <a:pt x="1279" y="0"/>
                    </a:moveTo>
                    <a:cubicBezTo>
                      <a:pt x="1053" y="0"/>
                      <a:pt x="853" y="50"/>
                      <a:pt x="702" y="151"/>
                    </a:cubicBezTo>
                    <a:cubicBezTo>
                      <a:pt x="301" y="376"/>
                      <a:pt x="51" y="928"/>
                      <a:pt x="1" y="1655"/>
                    </a:cubicBezTo>
                    <a:lnTo>
                      <a:pt x="953" y="1103"/>
                    </a:lnTo>
                    <a:cubicBezTo>
                      <a:pt x="1078" y="1032"/>
                      <a:pt x="1224" y="999"/>
                      <a:pt x="1382" y="999"/>
                    </a:cubicBezTo>
                    <a:cubicBezTo>
                      <a:pt x="2175" y="999"/>
                      <a:pt x="3292" y="1817"/>
                      <a:pt x="3835" y="2757"/>
                    </a:cubicBezTo>
                    <a:cubicBezTo>
                      <a:pt x="4487" y="3910"/>
                      <a:pt x="4587" y="5640"/>
                      <a:pt x="3835" y="6091"/>
                    </a:cubicBezTo>
                    <a:lnTo>
                      <a:pt x="2883" y="6617"/>
                    </a:lnTo>
                    <a:cubicBezTo>
                      <a:pt x="3259" y="6817"/>
                      <a:pt x="3635" y="6918"/>
                      <a:pt x="3961" y="6918"/>
                    </a:cubicBezTo>
                    <a:cubicBezTo>
                      <a:pt x="4161" y="6918"/>
                      <a:pt x="4362" y="6868"/>
                      <a:pt x="4537" y="6767"/>
                    </a:cubicBezTo>
                    <a:cubicBezTo>
                      <a:pt x="4988" y="6517"/>
                      <a:pt x="5239" y="5865"/>
                      <a:pt x="5239" y="4988"/>
                    </a:cubicBezTo>
                    <a:cubicBezTo>
                      <a:pt x="5239" y="4111"/>
                      <a:pt x="4963" y="3108"/>
                      <a:pt x="4537" y="2356"/>
                    </a:cubicBezTo>
                    <a:cubicBezTo>
                      <a:pt x="3785" y="1078"/>
                      <a:pt x="2307" y="0"/>
                      <a:pt x="1279" y="0"/>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19"/>
              <p:cNvSpPr/>
              <p:nvPr/>
            </p:nvSpPr>
            <p:spPr>
              <a:xfrm>
                <a:off x="6406600" y="3877600"/>
                <a:ext cx="240625" cy="213775"/>
              </a:xfrm>
              <a:custGeom>
                <a:rect b="b" l="l" r="r" t="t"/>
                <a:pathLst>
                  <a:path extrusionOk="0" h="8551" w="9625">
                    <a:moveTo>
                      <a:pt x="6419" y="0"/>
                    </a:moveTo>
                    <a:cubicBezTo>
                      <a:pt x="6261" y="0"/>
                      <a:pt x="6115" y="33"/>
                      <a:pt x="5990" y="104"/>
                    </a:cubicBezTo>
                    <a:lnTo>
                      <a:pt x="5038" y="656"/>
                    </a:lnTo>
                    <a:lnTo>
                      <a:pt x="4687" y="881"/>
                    </a:lnTo>
                    <a:lnTo>
                      <a:pt x="0" y="3563"/>
                    </a:lnTo>
                    <a:cubicBezTo>
                      <a:pt x="752" y="4189"/>
                      <a:pt x="1429" y="4966"/>
                      <a:pt x="1905" y="5793"/>
                    </a:cubicBezTo>
                    <a:cubicBezTo>
                      <a:pt x="2381" y="6595"/>
                      <a:pt x="2707" y="7598"/>
                      <a:pt x="2857" y="8550"/>
                    </a:cubicBezTo>
                    <a:lnTo>
                      <a:pt x="7544" y="5844"/>
                    </a:lnTo>
                    <a:lnTo>
                      <a:pt x="7920" y="5618"/>
                    </a:lnTo>
                    <a:lnTo>
                      <a:pt x="8872" y="5092"/>
                    </a:lnTo>
                    <a:cubicBezTo>
                      <a:pt x="9624" y="4641"/>
                      <a:pt x="9524" y="2911"/>
                      <a:pt x="8872" y="1758"/>
                    </a:cubicBezTo>
                    <a:cubicBezTo>
                      <a:pt x="8329" y="818"/>
                      <a:pt x="7212" y="0"/>
                      <a:pt x="6419"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19"/>
              <p:cNvSpPr/>
              <p:nvPr/>
            </p:nvSpPr>
            <p:spPr>
              <a:xfrm>
                <a:off x="6478025" y="3924675"/>
                <a:ext cx="354025" cy="221825"/>
              </a:xfrm>
              <a:custGeom>
                <a:rect b="b" l="l" r="r" t="t"/>
                <a:pathLst>
                  <a:path extrusionOk="0" h="8873" w="14161">
                    <a:moveTo>
                      <a:pt x="14161" y="1"/>
                    </a:moveTo>
                    <a:lnTo>
                      <a:pt x="6893" y="4211"/>
                    </a:lnTo>
                    <a:cubicBezTo>
                      <a:pt x="6667" y="4336"/>
                      <a:pt x="6416" y="4387"/>
                      <a:pt x="6141" y="4387"/>
                    </a:cubicBezTo>
                    <a:cubicBezTo>
                      <a:pt x="5690" y="4387"/>
                      <a:pt x="5188" y="4236"/>
                      <a:pt x="4687" y="3961"/>
                    </a:cubicBezTo>
                    <a:lnTo>
                      <a:pt x="0" y="6667"/>
                    </a:lnTo>
                    <a:cubicBezTo>
                      <a:pt x="126" y="7444"/>
                      <a:pt x="151" y="8221"/>
                      <a:pt x="25" y="8873"/>
                    </a:cubicBezTo>
                    <a:lnTo>
                      <a:pt x="13409" y="1128"/>
                    </a:lnTo>
                    <a:cubicBezTo>
                      <a:pt x="13785" y="928"/>
                      <a:pt x="14010" y="527"/>
                      <a:pt x="14161"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19"/>
              <p:cNvSpPr/>
              <p:nvPr/>
            </p:nvSpPr>
            <p:spPr>
              <a:xfrm>
                <a:off x="6523750" y="3843850"/>
                <a:ext cx="157300" cy="190500"/>
              </a:xfrm>
              <a:custGeom>
                <a:rect b="b" l="l" r="r" t="t"/>
                <a:pathLst>
                  <a:path extrusionOk="0" h="7620" w="6292">
                    <a:moveTo>
                      <a:pt x="1630" y="0"/>
                    </a:moveTo>
                    <a:cubicBezTo>
                      <a:pt x="1354" y="0"/>
                      <a:pt x="1104" y="76"/>
                      <a:pt x="878" y="201"/>
                    </a:cubicBezTo>
                    <a:cubicBezTo>
                      <a:pt x="302" y="527"/>
                      <a:pt x="1" y="1229"/>
                      <a:pt x="1" y="2231"/>
                    </a:cubicBezTo>
                    <a:lnTo>
                      <a:pt x="352" y="2006"/>
                    </a:lnTo>
                    <a:cubicBezTo>
                      <a:pt x="402" y="1279"/>
                      <a:pt x="652" y="727"/>
                      <a:pt x="1053" y="502"/>
                    </a:cubicBezTo>
                    <a:cubicBezTo>
                      <a:pt x="1204" y="401"/>
                      <a:pt x="1404" y="351"/>
                      <a:pt x="1630" y="351"/>
                    </a:cubicBezTo>
                    <a:cubicBezTo>
                      <a:pt x="2658" y="351"/>
                      <a:pt x="4136" y="1429"/>
                      <a:pt x="4888" y="2707"/>
                    </a:cubicBezTo>
                    <a:cubicBezTo>
                      <a:pt x="5314" y="3459"/>
                      <a:pt x="5590" y="4462"/>
                      <a:pt x="5590" y="5339"/>
                    </a:cubicBezTo>
                    <a:cubicBezTo>
                      <a:pt x="5590" y="6216"/>
                      <a:pt x="5339" y="6868"/>
                      <a:pt x="4888" y="7118"/>
                    </a:cubicBezTo>
                    <a:cubicBezTo>
                      <a:pt x="4713" y="7219"/>
                      <a:pt x="4512" y="7269"/>
                      <a:pt x="4312" y="7269"/>
                    </a:cubicBezTo>
                    <a:cubicBezTo>
                      <a:pt x="3986" y="7269"/>
                      <a:pt x="3610" y="7168"/>
                      <a:pt x="3234" y="6968"/>
                    </a:cubicBezTo>
                    <a:lnTo>
                      <a:pt x="2858" y="7194"/>
                    </a:lnTo>
                    <a:cubicBezTo>
                      <a:pt x="3359" y="7469"/>
                      <a:pt x="3861" y="7620"/>
                      <a:pt x="4312" y="7620"/>
                    </a:cubicBezTo>
                    <a:cubicBezTo>
                      <a:pt x="4587" y="7620"/>
                      <a:pt x="4838" y="7569"/>
                      <a:pt x="5064" y="7444"/>
                    </a:cubicBezTo>
                    <a:cubicBezTo>
                      <a:pt x="6292" y="6717"/>
                      <a:pt x="6141" y="4186"/>
                      <a:pt x="5189" y="2532"/>
                    </a:cubicBezTo>
                    <a:cubicBezTo>
                      <a:pt x="4387" y="1128"/>
                      <a:pt x="2783" y="0"/>
                      <a:pt x="16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19"/>
              <p:cNvSpPr/>
              <p:nvPr/>
            </p:nvSpPr>
            <p:spPr>
              <a:xfrm>
                <a:off x="6256225" y="3947700"/>
                <a:ext cx="211800" cy="259250"/>
              </a:xfrm>
              <a:custGeom>
                <a:rect b="b" l="l" r="r" t="t"/>
                <a:pathLst>
                  <a:path extrusionOk="0" h="10370" w="8472">
                    <a:moveTo>
                      <a:pt x="2084" y="0"/>
                    </a:moveTo>
                    <a:cubicBezTo>
                      <a:pt x="1769" y="0"/>
                      <a:pt x="1479" y="66"/>
                      <a:pt x="1228" y="207"/>
                    </a:cubicBezTo>
                    <a:cubicBezTo>
                      <a:pt x="276" y="784"/>
                      <a:pt x="0" y="2388"/>
                      <a:pt x="276" y="4092"/>
                    </a:cubicBezTo>
                    <a:lnTo>
                      <a:pt x="2682" y="2689"/>
                    </a:lnTo>
                    <a:cubicBezTo>
                      <a:pt x="2810" y="2612"/>
                      <a:pt x="2959" y="2576"/>
                      <a:pt x="3122" y="2576"/>
                    </a:cubicBezTo>
                    <a:cubicBezTo>
                      <a:pt x="3908" y="2576"/>
                      <a:pt x="5003" y="3408"/>
                      <a:pt x="5564" y="4343"/>
                    </a:cubicBezTo>
                    <a:cubicBezTo>
                      <a:pt x="6216" y="5471"/>
                      <a:pt x="6316" y="7225"/>
                      <a:pt x="5564" y="7651"/>
                    </a:cubicBezTo>
                    <a:lnTo>
                      <a:pt x="3133" y="9055"/>
                    </a:lnTo>
                    <a:cubicBezTo>
                      <a:pt x="4111" y="9848"/>
                      <a:pt x="5211" y="10370"/>
                      <a:pt x="6103" y="10370"/>
                    </a:cubicBezTo>
                    <a:cubicBezTo>
                      <a:pt x="6423" y="10370"/>
                      <a:pt x="6716" y="10303"/>
                      <a:pt x="6967" y="10157"/>
                    </a:cubicBezTo>
                    <a:cubicBezTo>
                      <a:pt x="8471" y="9280"/>
                      <a:pt x="8271" y="5796"/>
                      <a:pt x="6967" y="3541"/>
                    </a:cubicBezTo>
                    <a:cubicBezTo>
                      <a:pt x="5881" y="1640"/>
                      <a:pt x="3663" y="0"/>
                      <a:pt x="2084"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19"/>
              <p:cNvSpPr/>
              <p:nvPr/>
            </p:nvSpPr>
            <p:spPr>
              <a:xfrm>
                <a:off x="6184775" y="4012100"/>
                <a:ext cx="229350" cy="207100"/>
              </a:xfrm>
              <a:custGeom>
                <a:rect b="b" l="l" r="r" t="t"/>
                <a:pathLst>
                  <a:path extrusionOk="0" h="8284" w="9174">
                    <a:moveTo>
                      <a:pt x="5980" y="0"/>
                    </a:moveTo>
                    <a:cubicBezTo>
                      <a:pt x="5817" y="0"/>
                      <a:pt x="5668" y="36"/>
                      <a:pt x="5540" y="113"/>
                    </a:cubicBezTo>
                    <a:lnTo>
                      <a:pt x="3134" y="1516"/>
                    </a:lnTo>
                    <a:lnTo>
                      <a:pt x="1" y="3321"/>
                    </a:lnTo>
                    <a:cubicBezTo>
                      <a:pt x="828" y="3722"/>
                      <a:pt x="1680" y="4499"/>
                      <a:pt x="2156" y="5376"/>
                    </a:cubicBezTo>
                    <a:cubicBezTo>
                      <a:pt x="2658" y="6228"/>
                      <a:pt x="2933" y="7381"/>
                      <a:pt x="2858" y="8283"/>
                    </a:cubicBezTo>
                    <a:lnTo>
                      <a:pt x="5991" y="6479"/>
                    </a:lnTo>
                    <a:lnTo>
                      <a:pt x="8422" y="5075"/>
                    </a:lnTo>
                    <a:cubicBezTo>
                      <a:pt x="9174" y="4649"/>
                      <a:pt x="9074" y="2895"/>
                      <a:pt x="8422" y="1767"/>
                    </a:cubicBezTo>
                    <a:cubicBezTo>
                      <a:pt x="7861" y="832"/>
                      <a:pt x="6766" y="0"/>
                      <a:pt x="5980"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19"/>
              <p:cNvSpPr/>
              <p:nvPr/>
            </p:nvSpPr>
            <p:spPr>
              <a:xfrm>
                <a:off x="6286925" y="3933900"/>
                <a:ext cx="194875" cy="267750"/>
              </a:xfrm>
              <a:custGeom>
                <a:rect b="b" l="l" r="r" t="t"/>
                <a:pathLst>
                  <a:path extrusionOk="0" h="10710" w="7795">
                    <a:moveTo>
                      <a:pt x="1798" y="1"/>
                    </a:moveTo>
                    <a:cubicBezTo>
                      <a:pt x="1489" y="1"/>
                      <a:pt x="1204" y="64"/>
                      <a:pt x="953" y="208"/>
                    </a:cubicBezTo>
                    <a:lnTo>
                      <a:pt x="0" y="759"/>
                    </a:lnTo>
                    <a:cubicBezTo>
                      <a:pt x="251" y="618"/>
                      <a:pt x="541" y="552"/>
                      <a:pt x="856" y="552"/>
                    </a:cubicBezTo>
                    <a:cubicBezTo>
                      <a:pt x="2435" y="552"/>
                      <a:pt x="4653" y="2192"/>
                      <a:pt x="5739" y="4093"/>
                    </a:cubicBezTo>
                    <a:cubicBezTo>
                      <a:pt x="7043" y="6348"/>
                      <a:pt x="7243" y="9832"/>
                      <a:pt x="5739" y="10709"/>
                    </a:cubicBezTo>
                    <a:lnTo>
                      <a:pt x="6692" y="10158"/>
                    </a:lnTo>
                    <a:cubicBezTo>
                      <a:pt x="7218" y="9857"/>
                      <a:pt x="7519" y="9256"/>
                      <a:pt x="7669" y="8504"/>
                    </a:cubicBezTo>
                    <a:cubicBezTo>
                      <a:pt x="7795" y="7852"/>
                      <a:pt x="7770" y="7075"/>
                      <a:pt x="7644" y="6298"/>
                    </a:cubicBezTo>
                    <a:cubicBezTo>
                      <a:pt x="7494" y="5346"/>
                      <a:pt x="7168" y="4343"/>
                      <a:pt x="6692" y="3541"/>
                    </a:cubicBezTo>
                    <a:cubicBezTo>
                      <a:pt x="6216" y="2714"/>
                      <a:pt x="5539" y="1937"/>
                      <a:pt x="4787" y="1311"/>
                    </a:cubicBezTo>
                    <a:cubicBezTo>
                      <a:pt x="4161" y="810"/>
                      <a:pt x="3509" y="434"/>
                      <a:pt x="2882" y="208"/>
                    </a:cubicBezTo>
                    <a:cubicBezTo>
                      <a:pt x="2503" y="77"/>
                      <a:pt x="2136" y="1"/>
                      <a:pt x="1798"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19"/>
              <p:cNvSpPr/>
              <p:nvPr/>
            </p:nvSpPr>
            <p:spPr>
              <a:xfrm>
                <a:off x="6119625" y="4087800"/>
                <a:ext cx="138500" cy="182775"/>
              </a:xfrm>
              <a:custGeom>
                <a:rect b="b" l="l" r="r" t="t"/>
                <a:pathLst>
                  <a:path extrusionOk="0" h="7311" w="5540">
                    <a:moveTo>
                      <a:pt x="1522" y="0"/>
                    </a:moveTo>
                    <a:cubicBezTo>
                      <a:pt x="1311" y="0"/>
                      <a:pt x="1119" y="45"/>
                      <a:pt x="953" y="142"/>
                    </a:cubicBezTo>
                    <a:lnTo>
                      <a:pt x="0" y="694"/>
                    </a:lnTo>
                    <a:cubicBezTo>
                      <a:pt x="169" y="597"/>
                      <a:pt x="363" y="552"/>
                      <a:pt x="574" y="552"/>
                    </a:cubicBezTo>
                    <a:cubicBezTo>
                      <a:pt x="1621" y="552"/>
                      <a:pt x="3080" y="1648"/>
                      <a:pt x="3810" y="2899"/>
                    </a:cubicBezTo>
                    <a:cubicBezTo>
                      <a:pt x="4686" y="4401"/>
                      <a:pt x="4812" y="6726"/>
                      <a:pt x="3815" y="7307"/>
                    </a:cubicBezTo>
                    <a:lnTo>
                      <a:pt x="3815" y="7307"/>
                    </a:lnTo>
                    <a:lnTo>
                      <a:pt x="4762" y="6759"/>
                    </a:lnTo>
                    <a:lnTo>
                      <a:pt x="4787" y="6759"/>
                    </a:lnTo>
                    <a:cubicBezTo>
                      <a:pt x="5213" y="6508"/>
                      <a:pt x="5439" y="5957"/>
                      <a:pt x="5464" y="5255"/>
                    </a:cubicBezTo>
                    <a:cubicBezTo>
                      <a:pt x="5539" y="4328"/>
                      <a:pt x="5264" y="3200"/>
                      <a:pt x="4762" y="2348"/>
                    </a:cubicBezTo>
                    <a:cubicBezTo>
                      <a:pt x="4286" y="1471"/>
                      <a:pt x="3434" y="694"/>
                      <a:pt x="2607" y="293"/>
                    </a:cubicBezTo>
                    <a:cubicBezTo>
                      <a:pt x="2224" y="109"/>
                      <a:pt x="1851" y="0"/>
                      <a:pt x="1522" y="0"/>
                    </a:cubicBezTo>
                    <a:close/>
                    <a:moveTo>
                      <a:pt x="3815" y="7307"/>
                    </a:moveTo>
                    <a:lnTo>
                      <a:pt x="3810" y="7310"/>
                    </a:lnTo>
                    <a:cubicBezTo>
                      <a:pt x="3812" y="7309"/>
                      <a:pt x="3813" y="7308"/>
                      <a:pt x="3815" y="7307"/>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19"/>
              <p:cNvSpPr/>
              <p:nvPr/>
            </p:nvSpPr>
            <p:spPr>
              <a:xfrm>
                <a:off x="6094550" y="4101600"/>
                <a:ext cx="145400" cy="172550"/>
              </a:xfrm>
              <a:custGeom>
                <a:rect b="b" l="l" r="r" t="t"/>
                <a:pathLst>
                  <a:path extrusionOk="0" h="6902" w="5816">
                    <a:moveTo>
                      <a:pt x="1577" y="0"/>
                    </a:moveTo>
                    <a:cubicBezTo>
                      <a:pt x="1366" y="0"/>
                      <a:pt x="1172" y="45"/>
                      <a:pt x="1003" y="142"/>
                    </a:cubicBezTo>
                    <a:cubicBezTo>
                      <a:pt x="1" y="718"/>
                      <a:pt x="126" y="3049"/>
                      <a:pt x="1003" y="4553"/>
                    </a:cubicBezTo>
                    <a:cubicBezTo>
                      <a:pt x="1711" y="5822"/>
                      <a:pt x="3178" y="6901"/>
                      <a:pt x="4230" y="6901"/>
                    </a:cubicBezTo>
                    <a:cubicBezTo>
                      <a:pt x="4445" y="6901"/>
                      <a:pt x="4643" y="6856"/>
                      <a:pt x="4813" y="6758"/>
                    </a:cubicBezTo>
                    <a:cubicBezTo>
                      <a:pt x="5815" y="6182"/>
                      <a:pt x="5690" y="3851"/>
                      <a:pt x="4813" y="2347"/>
                    </a:cubicBezTo>
                    <a:cubicBezTo>
                      <a:pt x="4083" y="1096"/>
                      <a:pt x="2624" y="0"/>
                      <a:pt x="1577"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19"/>
              <p:cNvSpPr/>
              <p:nvPr/>
            </p:nvSpPr>
            <p:spPr>
              <a:xfrm>
                <a:off x="6929150" y="3632450"/>
                <a:ext cx="198025" cy="116175"/>
              </a:xfrm>
              <a:custGeom>
                <a:rect b="b" l="l" r="r" t="t"/>
                <a:pathLst>
                  <a:path extrusionOk="0" h="4647" w="7921">
                    <a:moveTo>
                      <a:pt x="7789" y="1"/>
                    </a:moveTo>
                    <a:cubicBezTo>
                      <a:pt x="7774" y="1"/>
                      <a:pt x="7758" y="4"/>
                      <a:pt x="7745" y="10"/>
                    </a:cubicBezTo>
                    <a:lnTo>
                      <a:pt x="76" y="4446"/>
                    </a:lnTo>
                    <a:cubicBezTo>
                      <a:pt x="26" y="4472"/>
                      <a:pt x="0" y="4547"/>
                      <a:pt x="51" y="4597"/>
                    </a:cubicBezTo>
                    <a:cubicBezTo>
                      <a:pt x="51" y="4647"/>
                      <a:pt x="101" y="4647"/>
                      <a:pt x="151" y="4647"/>
                    </a:cubicBezTo>
                    <a:lnTo>
                      <a:pt x="201" y="4647"/>
                    </a:lnTo>
                    <a:lnTo>
                      <a:pt x="7845" y="211"/>
                    </a:lnTo>
                    <a:cubicBezTo>
                      <a:pt x="7920" y="186"/>
                      <a:pt x="7920" y="111"/>
                      <a:pt x="7895" y="60"/>
                    </a:cubicBezTo>
                    <a:cubicBezTo>
                      <a:pt x="7877" y="24"/>
                      <a:pt x="7832" y="1"/>
                      <a:pt x="778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0" name="Google Shape;2560;p19"/>
            <p:cNvGrpSpPr/>
            <p:nvPr/>
          </p:nvGrpSpPr>
          <p:grpSpPr>
            <a:xfrm>
              <a:off x="6973631" y="3997711"/>
              <a:ext cx="746278" cy="463757"/>
              <a:chOff x="6094550" y="3632450"/>
              <a:chExt cx="1032625" cy="641700"/>
            </a:xfrm>
          </p:grpSpPr>
          <p:sp>
            <p:nvSpPr>
              <p:cNvPr id="2561" name="Google Shape;2561;p19"/>
              <p:cNvSpPr/>
              <p:nvPr/>
            </p:nvSpPr>
            <p:spPr>
              <a:xfrm>
                <a:off x="6828900" y="3716650"/>
                <a:ext cx="116575" cy="116575"/>
              </a:xfrm>
              <a:custGeom>
                <a:rect b="b" l="l" r="r" t="t"/>
                <a:pathLst>
                  <a:path extrusionOk="0" h="4663" w="4663">
                    <a:moveTo>
                      <a:pt x="2525" y="1"/>
                    </a:moveTo>
                    <a:cubicBezTo>
                      <a:pt x="2416" y="1"/>
                      <a:pt x="2317" y="25"/>
                      <a:pt x="2231" y="76"/>
                    </a:cubicBezTo>
                    <a:lnTo>
                      <a:pt x="0" y="1354"/>
                    </a:lnTo>
                    <a:cubicBezTo>
                      <a:pt x="502" y="1755"/>
                      <a:pt x="978" y="2281"/>
                      <a:pt x="1279" y="2833"/>
                    </a:cubicBezTo>
                    <a:cubicBezTo>
                      <a:pt x="1604" y="3384"/>
                      <a:pt x="1830" y="4036"/>
                      <a:pt x="1930" y="4662"/>
                    </a:cubicBezTo>
                    <a:lnTo>
                      <a:pt x="4161" y="3384"/>
                    </a:lnTo>
                    <a:cubicBezTo>
                      <a:pt x="4662" y="3083"/>
                      <a:pt x="4587" y="1931"/>
                      <a:pt x="4161" y="1179"/>
                    </a:cubicBezTo>
                    <a:cubicBezTo>
                      <a:pt x="3787" y="555"/>
                      <a:pt x="3051" y="1"/>
                      <a:pt x="2525"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19"/>
              <p:cNvSpPr/>
              <p:nvPr/>
            </p:nvSpPr>
            <p:spPr>
              <a:xfrm>
                <a:off x="6738675" y="3728625"/>
                <a:ext cx="142875" cy="184800"/>
              </a:xfrm>
              <a:custGeom>
                <a:rect b="b" l="l" r="r" t="t"/>
                <a:pathLst>
                  <a:path extrusionOk="0" h="7392" w="5715">
                    <a:moveTo>
                      <a:pt x="1651" y="0"/>
                    </a:moveTo>
                    <a:cubicBezTo>
                      <a:pt x="1431" y="0"/>
                      <a:pt x="1229" y="47"/>
                      <a:pt x="1053" y="148"/>
                    </a:cubicBezTo>
                    <a:lnTo>
                      <a:pt x="0" y="750"/>
                    </a:lnTo>
                    <a:cubicBezTo>
                      <a:pt x="1103" y="1226"/>
                      <a:pt x="2306" y="2279"/>
                      <a:pt x="2983" y="3457"/>
                    </a:cubicBezTo>
                    <a:cubicBezTo>
                      <a:pt x="3660" y="4635"/>
                      <a:pt x="3985" y="6188"/>
                      <a:pt x="3810" y="7391"/>
                    </a:cubicBezTo>
                    <a:lnTo>
                      <a:pt x="4888" y="6765"/>
                    </a:lnTo>
                    <a:cubicBezTo>
                      <a:pt x="5539" y="6389"/>
                      <a:pt x="5715" y="5311"/>
                      <a:pt x="5539" y="4183"/>
                    </a:cubicBezTo>
                    <a:cubicBezTo>
                      <a:pt x="5439" y="3557"/>
                      <a:pt x="5213" y="2905"/>
                      <a:pt x="4888" y="2354"/>
                    </a:cubicBezTo>
                    <a:cubicBezTo>
                      <a:pt x="4587" y="1802"/>
                      <a:pt x="4111" y="1276"/>
                      <a:pt x="3609" y="875"/>
                    </a:cubicBezTo>
                    <a:cubicBezTo>
                      <a:pt x="2969" y="344"/>
                      <a:pt x="2247" y="0"/>
                      <a:pt x="1651"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19"/>
              <p:cNvSpPr/>
              <p:nvPr/>
            </p:nvSpPr>
            <p:spPr>
              <a:xfrm>
                <a:off x="6706100" y="3743600"/>
                <a:ext cx="132225" cy="193625"/>
              </a:xfrm>
              <a:custGeom>
                <a:rect b="b" l="l" r="r" t="t"/>
                <a:pathLst>
                  <a:path extrusionOk="0" h="7745" w="5289">
                    <a:moveTo>
                      <a:pt x="852" y="0"/>
                    </a:moveTo>
                    <a:lnTo>
                      <a:pt x="0" y="477"/>
                    </a:lnTo>
                    <a:cubicBezTo>
                      <a:pt x="151" y="527"/>
                      <a:pt x="301" y="577"/>
                      <a:pt x="451" y="627"/>
                    </a:cubicBezTo>
                    <a:cubicBezTo>
                      <a:pt x="1554" y="1103"/>
                      <a:pt x="2757" y="2156"/>
                      <a:pt x="3434" y="3334"/>
                    </a:cubicBezTo>
                    <a:cubicBezTo>
                      <a:pt x="4110" y="4512"/>
                      <a:pt x="4436" y="6091"/>
                      <a:pt x="4286" y="7294"/>
                    </a:cubicBezTo>
                    <a:cubicBezTo>
                      <a:pt x="4261" y="7444"/>
                      <a:pt x="4236" y="7594"/>
                      <a:pt x="4186" y="7745"/>
                    </a:cubicBezTo>
                    <a:lnTo>
                      <a:pt x="5038" y="7269"/>
                    </a:lnTo>
                    <a:cubicBezTo>
                      <a:pt x="5063" y="7118"/>
                      <a:pt x="5113" y="6943"/>
                      <a:pt x="5113" y="6792"/>
                    </a:cubicBezTo>
                    <a:cubicBezTo>
                      <a:pt x="5288" y="5589"/>
                      <a:pt x="4963" y="4036"/>
                      <a:pt x="4286" y="2858"/>
                    </a:cubicBezTo>
                    <a:cubicBezTo>
                      <a:pt x="3609" y="1680"/>
                      <a:pt x="2406" y="627"/>
                      <a:pt x="1303" y="151"/>
                    </a:cubicBezTo>
                    <a:cubicBezTo>
                      <a:pt x="1153" y="101"/>
                      <a:pt x="1003" y="51"/>
                      <a:pt x="852"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19"/>
              <p:cNvSpPr/>
              <p:nvPr/>
            </p:nvSpPr>
            <p:spPr>
              <a:xfrm>
                <a:off x="6545700" y="3818150"/>
                <a:ext cx="163550" cy="211825"/>
              </a:xfrm>
              <a:custGeom>
                <a:rect b="b" l="l" r="r" t="t"/>
                <a:pathLst>
                  <a:path extrusionOk="0" h="8473" w="6542">
                    <a:moveTo>
                      <a:pt x="2105" y="1"/>
                    </a:moveTo>
                    <a:lnTo>
                      <a:pt x="0" y="1229"/>
                    </a:lnTo>
                    <a:cubicBezTo>
                      <a:pt x="226" y="1104"/>
                      <a:pt x="476" y="1028"/>
                      <a:pt x="752" y="1028"/>
                    </a:cubicBezTo>
                    <a:cubicBezTo>
                      <a:pt x="1905" y="1028"/>
                      <a:pt x="3509" y="2156"/>
                      <a:pt x="4311" y="3560"/>
                    </a:cubicBezTo>
                    <a:cubicBezTo>
                      <a:pt x="5263" y="5214"/>
                      <a:pt x="5414" y="7745"/>
                      <a:pt x="4186" y="8472"/>
                    </a:cubicBezTo>
                    <a:lnTo>
                      <a:pt x="6291" y="7244"/>
                    </a:lnTo>
                    <a:cubicBezTo>
                      <a:pt x="6316" y="7119"/>
                      <a:pt x="6366" y="6943"/>
                      <a:pt x="6366" y="6793"/>
                    </a:cubicBezTo>
                    <a:lnTo>
                      <a:pt x="6391" y="6793"/>
                    </a:lnTo>
                    <a:cubicBezTo>
                      <a:pt x="6541" y="5590"/>
                      <a:pt x="6216" y="4036"/>
                      <a:pt x="5539" y="2858"/>
                    </a:cubicBezTo>
                    <a:cubicBezTo>
                      <a:pt x="4837" y="1655"/>
                      <a:pt x="3659" y="602"/>
                      <a:pt x="2531" y="126"/>
                    </a:cubicBezTo>
                    <a:cubicBezTo>
                      <a:pt x="2381" y="76"/>
                      <a:pt x="2256" y="26"/>
                      <a:pt x="2105"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19"/>
              <p:cNvSpPr/>
              <p:nvPr/>
            </p:nvSpPr>
            <p:spPr>
              <a:xfrm>
                <a:off x="6598325" y="3755500"/>
                <a:ext cx="218700" cy="243775"/>
              </a:xfrm>
              <a:custGeom>
                <a:rect b="b" l="l" r="r" t="t"/>
                <a:pathLst>
                  <a:path extrusionOk="0" h="9751" w="8748">
                    <a:moveTo>
                      <a:pt x="4311" y="1"/>
                    </a:moveTo>
                    <a:lnTo>
                      <a:pt x="0" y="2507"/>
                    </a:lnTo>
                    <a:cubicBezTo>
                      <a:pt x="151" y="2532"/>
                      <a:pt x="276" y="2582"/>
                      <a:pt x="426" y="2632"/>
                    </a:cubicBezTo>
                    <a:cubicBezTo>
                      <a:pt x="1554" y="3108"/>
                      <a:pt x="2732" y="4161"/>
                      <a:pt x="3434" y="5364"/>
                    </a:cubicBezTo>
                    <a:cubicBezTo>
                      <a:pt x="4111" y="6542"/>
                      <a:pt x="4436" y="8096"/>
                      <a:pt x="4261" y="9299"/>
                    </a:cubicBezTo>
                    <a:cubicBezTo>
                      <a:pt x="4261" y="9449"/>
                      <a:pt x="4211" y="9625"/>
                      <a:pt x="4186" y="9750"/>
                    </a:cubicBezTo>
                    <a:lnTo>
                      <a:pt x="8497" y="7269"/>
                    </a:lnTo>
                    <a:cubicBezTo>
                      <a:pt x="8547" y="7118"/>
                      <a:pt x="8572" y="6968"/>
                      <a:pt x="8597" y="6818"/>
                    </a:cubicBezTo>
                    <a:cubicBezTo>
                      <a:pt x="8747" y="5615"/>
                      <a:pt x="8421" y="4036"/>
                      <a:pt x="7745" y="2858"/>
                    </a:cubicBezTo>
                    <a:cubicBezTo>
                      <a:pt x="7068" y="1680"/>
                      <a:pt x="5865" y="627"/>
                      <a:pt x="4762" y="151"/>
                    </a:cubicBezTo>
                    <a:cubicBezTo>
                      <a:pt x="4612" y="101"/>
                      <a:pt x="4462" y="51"/>
                      <a:pt x="4311"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19"/>
              <p:cNvSpPr/>
              <p:nvPr/>
            </p:nvSpPr>
            <p:spPr>
              <a:xfrm>
                <a:off x="6358975" y="3741500"/>
                <a:ext cx="368450" cy="225175"/>
              </a:xfrm>
              <a:custGeom>
                <a:rect b="b" l="l" r="r" t="t"/>
                <a:pathLst>
                  <a:path extrusionOk="0" h="9007" w="14738">
                    <a:moveTo>
                      <a:pt x="14104" y="0"/>
                    </a:moveTo>
                    <a:cubicBezTo>
                      <a:pt x="13839" y="0"/>
                      <a:pt x="13599" y="55"/>
                      <a:pt x="13384" y="185"/>
                    </a:cubicBezTo>
                    <a:lnTo>
                      <a:pt x="0" y="7904"/>
                    </a:lnTo>
                    <a:cubicBezTo>
                      <a:pt x="627" y="8130"/>
                      <a:pt x="1279" y="8506"/>
                      <a:pt x="1905" y="9007"/>
                    </a:cubicBezTo>
                    <a:lnTo>
                      <a:pt x="6592" y="6325"/>
                    </a:lnTo>
                    <a:cubicBezTo>
                      <a:pt x="6592" y="5323"/>
                      <a:pt x="6893" y="4621"/>
                      <a:pt x="7469" y="4295"/>
                    </a:cubicBezTo>
                    <a:lnTo>
                      <a:pt x="14737" y="84"/>
                    </a:lnTo>
                    <a:cubicBezTo>
                      <a:pt x="14512" y="31"/>
                      <a:pt x="14301" y="0"/>
                      <a:pt x="14104"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19"/>
              <p:cNvSpPr/>
              <p:nvPr/>
            </p:nvSpPr>
            <p:spPr>
              <a:xfrm>
                <a:off x="6532525" y="3852625"/>
                <a:ext cx="130975" cy="172950"/>
              </a:xfrm>
              <a:custGeom>
                <a:rect b="b" l="l" r="r" t="t"/>
                <a:pathLst>
                  <a:path extrusionOk="0" h="6918" w="5239">
                    <a:moveTo>
                      <a:pt x="1279" y="0"/>
                    </a:moveTo>
                    <a:cubicBezTo>
                      <a:pt x="1053" y="0"/>
                      <a:pt x="853" y="50"/>
                      <a:pt x="702" y="151"/>
                    </a:cubicBezTo>
                    <a:cubicBezTo>
                      <a:pt x="301" y="376"/>
                      <a:pt x="51" y="928"/>
                      <a:pt x="1" y="1655"/>
                    </a:cubicBezTo>
                    <a:lnTo>
                      <a:pt x="953" y="1103"/>
                    </a:lnTo>
                    <a:cubicBezTo>
                      <a:pt x="1078" y="1032"/>
                      <a:pt x="1224" y="999"/>
                      <a:pt x="1382" y="999"/>
                    </a:cubicBezTo>
                    <a:cubicBezTo>
                      <a:pt x="2175" y="999"/>
                      <a:pt x="3292" y="1817"/>
                      <a:pt x="3835" y="2757"/>
                    </a:cubicBezTo>
                    <a:cubicBezTo>
                      <a:pt x="4487" y="3910"/>
                      <a:pt x="4587" y="5640"/>
                      <a:pt x="3835" y="6091"/>
                    </a:cubicBezTo>
                    <a:lnTo>
                      <a:pt x="2883" y="6617"/>
                    </a:lnTo>
                    <a:cubicBezTo>
                      <a:pt x="3259" y="6817"/>
                      <a:pt x="3635" y="6918"/>
                      <a:pt x="3961" y="6918"/>
                    </a:cubicBezTo>
                    <a:cubicBezTo>
                      <a:pt x="4161" y="6918"/>
                      <a:pt x="4362" y="6868"/>
                      <a:pt x="4537" y="6767"/>
                    </a:cubicBezTo>
                    <a:cubicBezTo>
                      <a:pt x="4988" y="6517"/>
                      <a:pt x="5239" y="5865"/>
                      <a:pt x="5239" y="4988"/>
                    </a:cubicBezTo>
                    <a:cubicBezTo>
                      <a:pt x="5239" y="4111"/>
                      <a:pt x="4963" y="3108"/>
                      <a:pt x="4537" y="2356"/>
                    </a:cubicBezTo>
                    <a:cubicBezTo>
                      <a:pt x="3785" y="1078"/>
                      <a:pt x="2307" y="0"/>
                      <a:pt x="1279"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19"/>
              <p:cNvSpPr/>
              <p:nvPr/>
            </p:nvSpPr>
            <p:spPr>
              <a:xfrm>
                <a:off x="6406600" y="3877600"/>
                <a:ext cx="240625" cy="213775"/>
              </a:xfrm>
              <a:custGeom>
                <a:rect b="b" l="l" r="r" t="t"/>
                <a:pathLst>
                  <a:path extrusionOk="0" h="8551" w="9625">
                    <a:moveTo>
                      <a:pt x="6419" y="0"/>
                    </a:moveTo>
                    <a:cubicBezTo>
                      <a:pt x="6261" y="0"/>
                      <a:pt x="6115" y="33"/>
                      <a:pt x="5990" y="104"/>
                    </a:cubicBezTo>
                    <a:lnTo>
                      <a:pt x="5038" y="656"/>
                    </a:lnTo>
                    <a:lnTo>
                      <a:pt x="4687" y="881"/>
                    </a:lnTo>
                    <a:lnTo>
                      <a:pt x="0" y="3563"/>
                    </a:lnTo>
                    <a:cubicBezTo>
                      <a:pt x="752" y="4189"/>
                      <a:pt x="1429" y="4966"/>
                      <a:pt x="1905" y="5793"/>
                    </a:cubicBezTo>
                    <a:cubicBezTo>
                      <a:pt x="2381" y="6595"/>
                      <a:pt x="2707" y="7598"/>
                      <a:pt x="2857" y="8550"/>
                    </a:cubicBezTo>
                    <a:lnTo>
                      <a:pt x="7544" y="5844"/>
                    </a:lnTo>
                    <a:lnTo>
                      <a:pt x="7920" y="5618"/>
                    </a:lnTo>
                    <a:lnTo>
                      <a:pt x="8872" y="5092"/>
                    </a:lnTo>
                    <a:cubicBezTo>
                      <a:pt x="9624" y="4641"/>
                      <a:pt x="9524" y="2911"/>
                      <a:pt x="8872" y="1758"/>
                    </a:cubicBezTo>
                    <a:cubicBezTo>
                      <a:pt x="8329" y="818"/>
                      <a:pt x="7212" y="0"/>
                      <a:pt x="6419"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19"/>
              <p:cNvSpPr/>
              <p:nvPr/>
            </p:nvSpPr>
            <p:spPr>
              <a:xfrm>
                <a:off x="6478025" y="3924675"/>
                <a:ext cx="354025" cy="221825"/>
              </a:xfrm>
              <a:custGeom>
                <a:rect b="b" l="l" r="r" t="t"/>
                <a:pathLst>
                  <a:path extrusionOk="0" h="8873" w="14161">
                    <a:moveTo>
                      <a:pt x="14161" y="1"/>
                    </a:moveTo>
                    <a:lnTo>
                      <a:pt x="6893" y="4211"/>
                    </a:lnTo>
                    <a:cubicBezTo>
                      <a:pt x="6667" y="4336"/>
                      <a:pt x="6416" y="4387"/>
                      <a:pt x="6141" y="4387"/>
                    </a:cubicBezTo>
                    <a:cubicBezTo>
                      <a:pt x="5690" y="4387"/>
                      <a:pt x="5188" y="4236"/>
                      <a:pt x="4687" y="3961"/>
                    </a:cubicBezTo>
                    <a:lnTo>
                      <a:pt x="0" y="6667"/>
                    </a:lnTo>
                    <a:cubicBezTo>
                      <a:pt x="126" y="7444"/>
                      <a:pt x="151" y="8221"/>
                      <a:pt x="25" y="8873"/>
                    </a:cubicBezTo>
                    <a:lnTo>
                      <a:pt x="13409" y="1128"/>
                    </a:lnTo>
                    <a:cubicBezTo>
                      <a:pt x="13785" y="928"/>
                      <a:pt x="14010" y="527"/>
                      <a:pt x="14161"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19"/>
              <p:cNvSpPr/>
              <p:nvPr/>
            </p:nvSpPr>
            <p:spPr>
              <a:xfrm>
                <a:off x="6523750" y="3843850"/>
                <a:ext cx="157300" cy="190500"/>
              </a:xfrm>
              <a:custGeom>
                <a:rect b="b" l="l" r="r" t="t"/>
                <a:pathLst>
                  <a:path extrusionOk="0" h="7620" w="6292">
                    <a:moveTo>
                      <a:pt x="1630" y="0"/>
                    </a:moveTo>
                    <a:cubicBezTo>
                      <a:pt x="1354" y="0"/>
                      <a:pt x="1104" y="76"/>
                      <a:pt x="878" y="201"/>
                    </a:cubicBezTo>
                    <a:cubicBezTo>
                      <a:pt x="302" y="527"/>
                      <a:pt x="1" y="1229"/>
                      <a:pt x="1" y="2231"/>
                    </a:cubicBezTo>
                    <a:lnTo>
                      <a:pt x="352" y="2006"/>
                    </a:lnTo>
                    <a:cubicBezTo>
                      <a:pt x="402" y="1279"/>
                      <a:pt x="652" y="727"/>
                      <a:pt x="1053" y="502"/>
                    </a:cubicBezTo>
                    <a:cubicBezTo>
                      <a:pt x="1204" y="401"/>
                      <a:pt x="1404" y="351"/>
                      <a:pt x="1630" y="351"/>
                    </a:cubicBezTo>
                    <a:cubicBezTo>
                      <a:pt x="2658" y="351"/>
                      <a:pt x="4136" y="1429"/>
                      <a:pt x="4888" y="2707"/>
                    </a:cubicBezTo>
                    <a:cubicBezTo>
                      <a:pt x="5314" y="3459"/>
                      <a:pt x="5590" y="4462"/>
                      <a:pt x="5590" y="5339"/>
                    </a:cubicBezTo>
                    <a:cubicBezTo>
                      <a:pt x="5590" y="6216"/>
                      <a:pt x="5339" y="6868"/>
                      <a:pt x="4888" y="7118"/>
                    </a:cubicBezTo>
                    <a:cubicBezTo>
                      <a:pt x="4713" y="7219"/>
                      <a:pt x="4512" y="7269"/>
                      <a:pt x="4312" y="7269"/>
                    </a:cubicBezTo>
                    <a:cubicBezTo>
                      <a:pt x="3986" y="7269"/>
                      <a:pt x="3610" y="7168"/>
                      <a:pt x="3234" y="6968"/>
                    </a:cubicBezTo>
                    <a:lnTo>
                      <a:pt x="2858" y="7194"/>
                    </a:lnTo>
                    <a:cubicBezTo>
                      <a:pt x="3359" y="7469"/>
                      <a:pt x="3861" y="7620"/>
                      <a:pt x="4312" y="7620"/>
                    </a:cubicBezTo>
                    <a:cubicBezTo>
                      <a:pt x="4587" y="7620"/>
                      <a:pt x="4838" y="7569"/>
                      <a:pt x="5064" y="7444"/>
                    </a:cubicBezTo>
                    <a:cubicBezTo>
                      <a:pt x="6292" y="6717"/>
                      <a:pt x="6141" y="4186"/>
                      <a:pt x="5189" y="2532"/>
                    </a:cubicBezTo>
                    <a:cubicBezTo>
                      <a:pt x="4387" y="1128"/>
                      <a:pt x="2783" y="0"/>
                      <a:pt x="16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19"/>
              <p:cNvSpPr/>
              <p:nvPr/>
            </p:nvSpPr>
            <p:spPr>
              <a:xfrm>
                <a:off x="6256225" y="3947700"/>
                <a:ext cx="211800" cy="259250"/>
              </a:xfrm>
              <a:custGeom>
                <a:rect b="b" l="l" r="r" t="t"/>
                <a:pathLst>
                  <a:path extrusionOk="0" h="10370" w="8472">
                    <a:moveTo>
                      <a:pt x="2084" y="0"/>
                    </a:moveTo>
                    <a:cubicBezTo>
                      <a:pt x="1769" y="0"/>
                      <a:pt x="1479" y="66"/>
                      <a:pt x="1228" y="207"/>
                    </a:cubicBezTo>
                    <a:cubicBezTo>
                      <a:pt x="276" y="784"/>
                      <a:pt x="0" y="2388"/>
                      <a:pt x="276" y="4092"/>
                    </a:cubicBezTo>
                    <a:lnTo>
                      <a:pt x="2682" y="2689"/>
                    </a:lnTo>
                    <a:cubicBezTo>
                      <a:pt x="2810" y="2612"/>
                      <a:pt x="2959" y="2576"/>
                      <a:pt x="3122" y="2576"/>
                    </a:cubicBezTo>
                    <a:cubicBezTo>
                      <a:pt x="3908" y="2576"/>
                      <a:pt x="5003" y="3408"/>
                      <a:pt x="5564" y="4343"/>
                    </a:cubicBezTo>
                    <a:cubicBezTo>
                      <a:pt x="6216" y="5471"/>
                      <a:pt x="6316" y="7225"/>
                      <a:pt x="5564" y="7651"/>
                    </a:cubicBezTo>
                    <a:lnTo>
                      <a:pt x="3133" y="9055"/>
                    </a:lnTo>
                    <a:cubicBezTo>
                      <a:pt x="4111" y="9848"/>
                      <a:pt x="5211" y="10370"/>
                      <a:pt x="6103" y="10370"/>
                    </a:cubicBezTo>
                    <a:cubicBezTo>
                      <a:pt x="6423" y="10370"/>
                      <a:pt x="6716" y="10303"/>
                      <a:pt x="6967" y="10157"/>
                    </a:cubicBezTo>
                    <a:cubicBezTo>
                      <a:pt x="8471" y="9280"/>
                      <a:pt x="8271" y="5796"/>
                      <a:pt x="6967" y="3541"/>
                    </a:cubicBezTo>
                    <a:cubicBezTo>
                      <a:pt x="5881" y="1640"/>
                      <a:pt x="3663" y="0"/>
                      <a:pt x="2084"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19"/>
              <p:cNvSpPr/>
              <p:nvPr/>
            </p:nvSpPr>
            <p:spPr>
              <a:xfrm>
                <a:off x="6184775" y="4012100"/>
                <a:ext cx="229350" cy="207100"/>
              </a:xfrm>
              <a:custGeom>
                <a:rect b="b" l="l" r="r" t="t"/>
                <a:pathLst>
                  <a:path extrusionOk="0" h="8284" w="9174">
                    <a:moveTo>
                      <a:pt x="5980" y="0"/>
                    </a:moveTo>
                    <a:cubicBezTo>
                      <a:pt x="5817" y="0"/>
                      <a:pt x="5668" y="36"/>
                      <a:pt x="5540" y="113"/>
                    </a:cubicBezTo>
                    <a:lnTo>
                      <a:pt x="3134" y="1516"/>
                    </a:lnTo>
                    <a:lnTo>
                      <a:pt x="1" y="3321"/>
                    </a:lnTo>
                    <a:cubicBezTo>
                      <a:pt x="828" y="3722"/>
                      <a:pt x="1680" y="4499"/>
                      <a:pt x="2156" y="5376"/>
                    </a:cubicBezTo>
                    <a:cubicBezTo>
                      <a:pt x="2658" y="6228"/>
                      <a:pt x="2933" y="7381"/>
                      <a:pt x="2858" y="8283"/>
                    </a:cubicBezTo>
                    <a:lnTo>
                      <a:pt x="5991" y="6479"/>
                    </a:lnTo>
                    <a:lnTo>
                      <a:pt x="8422" y="5075"/>
                    </a:lnTo>
                    <a:cubicBezTo>
                      <a:pt x="9174" y="4649"/>
                      <a:pt x="9074" y="2895"/>
                      <a:pt x="8422" y="1767"/>
                    </a:cubicBezTo>
                    <a:cubicBezTo>
                      <a:pt x="7861" y="832"/>
                      <a:pt x="6766" y="0"/>
                      <a:pt x="5980"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19"/>
              <p:cNvSpPr/>
              <p:nvPr/>
            </p:nvSpPr>
            <p:spPr>
              <a:xfrm>
                <a:off x="6286925" y="3933900"/>
                <a:ext cx="194875" cy="267750"/>
              </a:xfrm>
              <a:custGeom>
                <a:rect b="b" l="l" r="r" t="t"/>
                <a:pathLst>
                  <a:path extrusionOk="0" h="10710" w="7795">
                    <a:moveTo>
                      <a:pt x="1798" y="1"/>
                    </a:moveTo>
                    <a:cubicBezTo>
                      <a:pt x="1489" y="1"/>
                      <a:pt x="1204" y="64"/>
                      <a:pt x="953" y="208"/>
                    </a:cubicBezTo>
                    <a:lnTo>
                      <a:pt x="0" y="759"/>
                    </a:lnTo>
                    <a:cubicBezTo>
                      <a:pt x="251" y="618"/>
                      <a:pt x="541" y="552"/>
                      <a:pt x="856" y="552"/>
                    </a:cubicBezTo>
                    <a:cubicBezTo>
                      <a:pt x="2435" y="552"/>
                      <a:pt x="4653" y="2192"/>
                      <a:pt x="5739" y="4093"/>
                    </a:cubicBezTo>
                    <a:cubicBezTo>
                      <a:pt x="7043" y="6348"/>
                      <a:pt x="7243" y="9832"/>
                      <a:pt x="5739" y="10709"/>
                    </a:cubicBezTo>
                    <a:lnTo>
                      <a:pt x="6692" y="10158"/>
                    </a:lnTo>
                    <a:cubicBezTo>
                      <a:pt x="7218" y="9857"/>
                      <a:pt x="7519" y="9256"/>
                      <a:pt x="7669" y="8504"/>
                    </a:cubicBezTo>
                    <a:cubicBezTo>
                      <a:pt x="7795" y="7852"/>
                      <a:pt x="7770" y="7075"/>
                      <a:pt x="7644" y="6298"/>
                    </a:cubicBezTo>
                    <a:cubicBezTo>
                      <a:pt x="7494" y="5346"/>
                      <a:pt x="7168" y="4343"/>
                      <a:pt x="6692" y="3541"/>
                    </a:cubicBezTo>
                    <a:cubicBezTo>
                      <a:pt x="6216" y="2714"/>
                      <a:pt x="5539" y="1937"/>
                      <a:pt x="4787" y="1311"/>
                    </a:cubicBezTo>
                    <a:cubicBezTo>
                      <a:pt x="4161" y="810"/>
                      <a:pt x="3509" y="434"/>
                      <a:pt x="2882" y="208"/>
                    </a:cubicBezTo>
                    <a:cubicBezTo>
                      <a:pt x="2503" y="77"/>
                      <a:pt x="2136" y="1"/>
                      <a:pt x="1798"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19"/>
              <p:cNvSpPr/>
              <p:nvPr/>
            </p:nvSpPr>
            <p:spPr>
              <a:xfrm>
                <a:off x="6119625" y="4087800"/>
                <a:ext cx="138500" cy="182775"/>
              </a:xfrm>
              <a:custGeom>
                <a:rect b="b" l="l" r="r" t="t"/>
                <a:pathLst>
                  <a:path extrusionOk="0" h="7311" w="5540">
                    <a:moveTo>
                      <a:pt x="1522" y="0"/>
                    </a:moveTo>
                    <a:cubicBezTo>
                      <a:pt x="1311" y="0"/>
                      <a:pt x="1119" y="45"/>
                      <a:pt x="953" y="142"/>
                    </a:cubicBezTo>
                    <a:lnTo>
                      <a:pt x="0" y="694"/>
                    </a:lnTo>
                    <a:cubicBezTo>
                      <a:pt x="169" y="597"/>
                      <a:pt x="363" y="552"/>
                      <a:pt x="574" y="552"/>
                    </a:cubicBezTo>
                    <a:cubicBezTo>
                      <a:pt x="1621" y="552"/>
                      <a:pt x="3080" y="1648"/>
                      <a:pt x="3810" y="2899"/>
                    </a:cubicBezTo>
                    <a:cubicBezTo>
                      <a:pt x="4686" y="4401"/>
                      <a:pt x="4812" y="6726"/>
                      <a:pt x="3815" y="7307"/>
                    </a:cubicBezTo>
                    <a:lnTo>
                      <a:pt x="3815" y="7307"/>
                    </a:lnTo>
                    <a:lnTo>
                      <a:pt x="4762" y="6759"/>
                    </a:lnTo>
                    <a:lnTo>
                      <a:pt x="4787" y="6759"/>
                    </a:lnTo>
                    <a:cubicBezTo>
                      <a:pt x="5213" y="6508"/>
                      <a:pt x="5439" y="5957"/>
                      <a:pt x="5464" y="5255"/>
                    </a:cubicBezTo>
                    <a:cubicBezTo>
                      <a:pt x="5539" y="4328"/>
                      <a:pt x="5264" y="3200"/>
                      <a:pt x="4762" y="2348"/>
                    </a:cubicBezTo>
                    <a:cubicBezTo>
                      <a:pt x="4286" y="1471"/>
                      <a:pt x="3434" y="694"/>
                      <a:pt x="2607" y="293"/>
                    </a:cubicBezTo>
                    <a:cubicBezTo>
                      <a:pt x="2224" y="109"/>
                      <a:pt x="1851" y="0"/>
                      <a:pt x="1522" y="0"/>
                    </a:cubicBezTo>
                    <a:close/>
                    <a:moveTo>
                      <a:pt x="3815" y="7307"/>
                    </a:moveTo>
                    <a:lnTo>
                      <a:pt x="3810" y="7310"/>
                    </a:lnTo>
                    <a:cubicBezTo>
                      <a:pt x="3812" y="7309"/>
                      <a:pt x="3813" y="7308"/>
                      <a:pt x="3815" y="7307"/>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19"/>
              <p:cNvSpPr/>
              <p:nvPr/>
            </p:nvSpPr>
            <p:spPr>
              <a:xfrm>
                <a:off x="6094550" y="4101600"/>
                <a:ext cx="145400" cy="172550"/>
              </a:xfrm>
              <a:custGeom>
                <a:rect b="b" l="l" r="r" t="t"/>
                <a:pathLst>
                  <a:path extrusionOk="0" h="6902" w="5816">
                    <a:moveTo>
                      <a:pt x="1577" y="0"/>
                    </a:moveTo>
                    <a:cubicBezTo>
                      <a:pt x="1366" y="0"/>
                      <a:pt x="1172" y="45"/>
                      <a:pt x="1003" y="142"/>
                    </a:cubicBezTo>
                    <a:cubicBezTo>
                      <a:pt x="1" y="718"/>
                      <a:pt x="126" y="3049"/>
                      <a:pt x="1003" y="4553"/>
                    </a:cubicBezTo>
                    <a:cubicBezTo>
                      <a:pt x="1711" y="5822"/>
                      <a:pt x="3178" y="6901"/>
                      <a:pt x="4230" y="6901"/>
                    </a:cubicBezTo>
                    <a:cubicBezTo>
                      <a:pt x="4445" y="6901"/>
                      <a:pt x="4643" y="6856"/>
                      <a:pt x="4813" y="6758"/>
                    </a:cubicBezTo>
                    <a:cubicBezTo>
                      <a:pt x="5815" y="6182"/>
                      <a:pt x="5690" y="3851"/>
                      <a:pt x="4813" y="2347"/>
                    </a:cubicBezTo>
                    <a:cubicBezTo>
                      <a:pt x="4083" y="1096"/>
                      <a:pt x="2624" y="0"/>
                      <a:pt x="1577"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19"/>
              <p:cNvSpPr/>
              <p:nvPr/>
            </p:nvSpPr>
            <p:spPr>
              <a:xfrm>
                <a:off x="6929150" y="3632450"/>
                <a:ext cx="198025" cy="116175"/>
              </a:xfrm>
              <a:custGeom>
                <a:rect b="b" l="l" r="r" t="t"/>
                <a:pathLst>
                  <a:path extrusionOk="0" h="4647" w="7921">
                    <a:moveTo>
                      <a:pt x="7789" y="1"/>
                    </a:moveTo>
                    <a:cubicBezTo>
                      <a:pt x="7774" y="1"/>
                      <a:pt x="7758" y="4"/>
                      <a:pt x="7745" y="10"/>
                    </a:cubicBezTo>
                    <a:lnTo>
                      <a:pt x="76" y="4446"/>
                    </a:lnTo>
                    <a:cubicBezTo>
                      <a:pt x="26" y="4472"/>
                      <a:pt x="0" y="4547"/>
                      <a:pt x="51" y="4597"/>
                    </a:cubicBezTo>
                    <a:cubicBezTo>
                      <a:pt x="51" y="4647"/>
                      <a:pt x="101" y="4647"/>
                      <a:pt x="151" y="4647"/>
                    </a:cubicBezTo>
                    <a:lnTo>
                      <a:pt x="201" y="4647"/>
                    </a:lnTo>
                    <a:lnTo>
                      <a:pt x="7845" y="211"/>
                    </a:lnTo>
                    <a:cubicBezTo>
                      <a:pt x="7920" y="186"/>
                      <a:pt x="7920" y="111"/>
                      <a:pt x="7895" y="60"/>
                    </a:cubicBezTo>
                    <a:cubicBezTo>
                      <a:pt x="7877" y="24"/>
                      <a:pt x="7832" y="1"/>
                      <a:pt x="778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7" name="Google Shape;2577;p19"/>
            <p:cNvGrpSpPr/>
            <p:nvPr/>
          </p:nvGrpSpPr>
          <p:grpSpPr>
            <a:xfrm>
              <a:off x="6280650" y="2925300"/>
              <a:ext cx="209300" cy="712900"/>
              <a:chOff x="6280650" y="2925300"/>
              <a:chExt cx="209300" cy="712900"/>
            </a:xfrm>
          </p:grpSpPr>
          <p:sp>
            <p:nvSpPr>
              <p:cNvPr id="2578" name="Google Shape;2578;p19"/>
              <p:cNvSpPr/>
              <p:nvPr/>
            </p:nvSpPr>
            <p:spPr>
              <a:xfrm>
                <a:off x="6306975" y="3052500"/>
                <a:ext cx="157275" cy="585700"/>
              </a:xfrm>
              <a:custGeom>
                <a:rect b="b" l="l" r="r" t="t"/>
                <a:pathLst>
                  <a:path extrusionOk="0" h="23428" w="6291">
                    <a:moveTo>
                      <a:pt x="3133" y="2807"/>
                    </a:moveTo>
                    <a:cubicBezTo>
                      <a:pt x="4411" y="2807"/>
                      <a:pt x="5890" y="3584"/>
                      <a:pt x="5890" y="4562"/>
                    </a:cubicBezTo>
                    <a:lnTo>
                      <a:pt x="5890" y="20527"/>
                    </a:lnTo>
                    <a:cubicBezTo>
                      <a:pt x="5890" y="21253"/>
                      <a:pt x="5364" y="22156"/>
                      <a:pt x="4737" y="22532"/>
                    </a:cubicBezTo>
                    <a:lnTo>
                      <a:pt x="4311" y="22782"/>
                    </a:lnTo>
                    <a:cubicBezTo>
                      <a:pt x="4010" y="22958"/>
                      <a:pt x="3584" y="23058"/>
                      <a:pt x="3133" y="23058"/>
                    </a:cubicBezTo>
                    <a:cubicBezTo>
                      <a:pt x="2707" y="23058"/>
                      <a:pt x="2281" y="22958"/>
                      <a:pt x="1980" y="22782"/>
                    </a:cubicBezTo>
                    <a:lnTo>
                      <a:pt x="1554" y="22532"/>
                    </a:lnTo>
                    <a:cubicBezTo>
                      <a:pt x="927" y="22156"/>
                      <a:pt x="401" y="21253"/>
                      <a:pt x="401" y="20527"/>
                    </a:cubicBezTo>
                    <a:lnTo>
                      <a:pt x="401" y="4562"/>
                    </a:lnTo>
                    <a:cubicBezTo>
                      <a:pt x="401" y="3584"/>
                      <a:pt x="1855" y="2807"/>
                      <a:pt x="3133" y="2807"/>
                    </a:cubicBezTo>
                    <a:close/>
                    <a:moveTo>
                      <a:pt x="0" y="0"/>
                    </a:moveTo>
                    <a:lnTo>
                      <a:pt x="0" y="20527"/>
                    </a:lnTo>
                    <a:cubicBezTo>
                      <a:pt x="0" y="21379"/>
                      <a:pt x="602" y="22431"/>
                      <a:pt x="1354" y="22857"/>
                    </a:cubicBezTo>
                    <a:lnTo>
                      <a:pt x="1780" y="23108"/>
                    </a:lnTo>
                    <a:cubicBezTo>
                      <a:pt x="2156" y="23321"/>
                      <a:pt x="2651" y="23428"/>
                      <a:pt x="3142" y="23428"/>
                    </a:cubicBezTo>
                    <a:cubicBezTo>
                      <a:pt x="3634" y="23428"/>
                      <a:pt x="4123" y="23321"/>
                      <a:pt x="4486" y="23108"/>
                    </a:cubicBezTo>
                    <a:lnTo>
                      <a:pt x="4912" y="22857"/>
                    </a:lnTo>
                    <a:cubicBezTo>
                      <a:pt x="5664" y="22431"/>
                      <a:pt x="6291" y="21379"/>
                      <a:pt x="6291" y="20527"/>
                    </a:cubicBezTo>
                    <a:lnTo>
                      <a:pt x="6266" y="0"/>
                    </a:lnTo>
                    <a:cubicBezTo>
                      <a:pt x="5439" y="577"/>
                      <a:pt x="4236" y="953"/>
                      <a:pt x="3133" y="953"/>
                    </a:cubicBezTo>
                    <a:cubicBezTo>
                      <a:pt x="2055" y="953"/>
                      <a:pt x="827" y="577"/>
                      <a:pt x="0"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19"/>
              <p:cNvSpPr/>
              <p:nvPr/>
            </p:nvSpPr>
            <p:spPr>
              <a:xfrm>
                <a:off x="6317000" y="3166525"/>
                <a:ext cx="137225" cy="461800"/>
              </a:xfrm>
              <a:custGeom>
                <a:rect b="b" l="l" r="r" t="t"/>
                <a:pathLst>
                  <a:path extrusionOk="0" h="18472" w="5489">
                    <a:moveTo>
                      <a:pt x="0" y="1"/>
                    </a:moveTo>
                    <a:lnTo>
                      <a:pt x="0" y="15966"/>
                    </a:lnTo>
                    <a:cubicBezTo>
                      <a:pt x="0" y="16692"/>
                      <a:pt x="526" y="17595"/>
                      <a:pt x="1153" y="17971"/>
                    </a:cubicBezTo>
                    <a:lnTo>
                      <a:pt x="1579" y="18221"/>
                    </a:lnTo>
                    <a:cubicBezTo>
                      <a:pt x="1880" y="18397"/>
                      <a:pt x="2306" y="18472"/>
                      <a:pt x="2732" y="18472"/>
                    </a:cubicBezTo>
                    <a:cubicBezTo>
                      <a:pt x="3183" y="18472"/>
                      <a:pt x="3609" y="18397"/>
                      <a:pt x="3910" y="18221"/>
                    </a:cubicBezTo>
                    <a:lnTo>
                      <a:pt x="4336" y="17971"/>
                    </a:lnTo>
                    <a:cubicBezTo>
                      <a:pt x="4963" y="17595"/>
                      <a:pt x="5489" y="16692"/>
                      <a:pt x="5489" y="15966"/>
                    </a:cubicBezTo>
                    <a:lnTo>
                      <a:pt x="5489" y="1"/>
                    </a:lnTo>
                    <a:cubicBezTo>
                      <a:pt x="5489" y="1003"/>
                      <a:pt x="4010" y="1780"/>
                      <a:pt x="2732" y="1780"/>
                    </a:cubicBezTo>
                    <a:cubicBezTo>
                      <a:pt x="1454" y="1780"/>
                      <a:pt x="0" y="1003"/>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19"/>
              <p:cNvSpPr/>
              <p:nvPr/>
            </p:nvSpPr>
            <p:spPr>
              <a:xfrm>
                <a:off x="6316375" y="3122675"/>
                <a:ext cx="137850" cy="88375"/>
              </a:xfrm>
              <a:custGeom>
                <a:rect b="b" l="l" r="r" t="t"/>
                <a:pathLst>
                  <a:path extrusionOk="0" h="3535" w="5514">
                    <a:moveTo>
                      <a:pt x="2757" y="0"/>
                    </a:moveTo>
                    <a:cubicBezTo>
                      <a:pt x="1479" y="0"/>
                      <a:pt x="0" y="777"/>
                      <a:pt x="0" y="1755"/>
                    </a:cubicBezTo>
                    <a:cubicBezTo>
                      <a:pt x="0" y="2757"/>
                      <a:pt x="1479" y="3534"/>
                      <a:pt x="2757" y="3534"/>
                    </a:cubicBezTo>
                    <a:cubicBezTo>
                      <a:pt x="4035" y="3534"/>
                      <a:pt x="5514" y="2757"/>
                      <a:pt x="5514" y="1755"/>
                    </a:cubicBezTo>
                    <a:cubicBezTo>
                      <a:pt x="5514" y="777"/>
                      <a:pt x="4035" y="0"/>
                      <a:pt x="275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19"/>
              <p:cNvSpPr/>
              <p:nvPr/>
            </p:nvSpPr>
            <p:spPr>
              <a:xfrm>
                <a:off x="6280650" y="2925300"/>
                <a:ext cx="209300" cy="120325"/>
              </a:xfrm>
              <a:custGeom>
                <a:rect b="b" l="l" r="r" t="t"/>
                <a:pathLst>
                  <a:path extrusionOk="0" h="4813" w="8372">
                    <a:moveTo>
                      <a:pt x="4186" y="376"/>
                    </a:moveTo>
                    <a:cubicBezTo>
                      <a:pt x="5965" y="376"/>
                      <a:pt x="7996" y="1454"/>
                      <a:pt x="7996" y="2406"/>
                    </a:cubicBezTo>
                    <a:cubicBezTo>
                      <a:pt x="7996" y="3359"/>
                      <a:pt x="5965" y="4437"/>
                      <a:pt x="4186" y="4437"/>
                    </a:cubicBezTo>
                    <a:cubicBezTo>
                      <a:pt x="2407" y="4437"/>
                      <a:pt x="401" y="3359"/>
                      <a:pt x="401" y="2406"/>
                    </a:cubicBezTo>
                    <a:cubicBezTo>
                      <a:pt x="401" y="1454"/>
                      <a:pt x="2407" y="376"/>
                      <a:pt x="4186" y="376"/>
                    </a:cubicBezTo>
                    <a:close/>
                    <a:moveTo>
                      <a:pt x="4186" y="0"/>
                    </a:moveTo>
                    <a:cubicBezTo>
                      <a:pt x="2281" y="0"/>
                      <a:pt x="0" y="1128"/>
                      <a:pt x="0" y="2406"/>
                    </a:cubicBezTo>
                    <a:cubicBezTo>
                      <a:pt x="0" y="3671"/>
                      <a:pt x="2233" y="4813"/>
                      <a:pt x="4125" y="4813"/>
                    </a:cubicBezTo>
                    <a:cubicBezTo>
                      <a:pt x="4145" y="4813"/>
                      <a:pt x="4166" y="4813"/>
                      <a:pt x="4186" y="4812"/>
                    </a:cubicBezTo>
                    <a:cubicBezTo>
                      <a:pt x="6116" y="4812"/>
                      <a:pt x="8371" y="3685"/>
                      <a:pt x="8371" y="2406"/>
                    </a:cubicBezTo>
                    <a:cubicBezTo>
                      <a:pt x="8371" y="1128"/>
                      <a:pt x="6116" y="0"/>
                      <a:pt x="4186"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19"/>
              <p:cNvSpPr/>
              <p:nvPr/>
            </p:nvSpPr>
            <p:spPr>
              <a:xfrm>
                <a:off x="6280650" y="2985450"/>
                <a:ext cx="209300" cy="90875"/>
              </a:xfrm>
              <a:custGeom>
                <a:rect b="b" l="l" r="r" t="t"/>
                <a:pathLst>
                  <a:path extrusionOk="0" h="3635" w="8372">
                    <a:moveTo>
                      <a:pt x="0" y="0"/>
                    </a:moveTo>
                    <a:lnTo>
                      <a:pt x="0" y="1203"/>
                    </a:lnTo>
                    <a:cubicBezTo>
                      <a:pt x="0" y="1755"/>
                      <a:pt x="427" y="2281"/>
                      <a:pt x="1053" y="2682"/>
                    </a:cubicBezTo>
                    <a:cubicBezTo>
                      <a:pt x="1880" y="3259"/>
                      <a:pt x="3108" y="3635"/>
                      <a:pt x="4186" y="3635"/>
                    </a:cubicBezTo>
                    <a:cubicBezTo>
                      <a:pt x="5289" y="3635"/>
                      <a:pt x="6492" y="3259"/>
                      <a:pt x="7319" y="2682"/>
                    </a:cubicBezTo>
                    <a:cubicBezTo>
                      <a:pt x="7970" y="2281"/>
                      <a:pt x="8371" y="1755"/>
                      <a:pt x="8371" y="1203"/>
                    </a:cubicBezTo>
                    <a:lnTo>
                      <a:pt x="8371" y="0"/>
                    </a:lnTo>
                    <a:cubicBezTo>
                      <a:pt x="8371" y="1279"/>
                      <a:pt x="6116" y="2406"/>
                      <a:pt x="4186" y="2406"/>
                    </a:cubicBezTo>
                    <a:cubicBezTo>
                      <a:pt x="4166" y="2407"/>
                      <a:pt x="4145" y="2407"/>
                      <a:pt x="4125" y="2407"/>
                    </a:cubicBezTo>
                    <a:cubicBezTo>
                      <a:pt x="2233" y="2407"/>
                      <a:pt x="0" y="1265"/>
                      <a:pt x="0"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19"/>
              <p:cNvSpPr/>
              <p:nvPr/>
            </p:nvSpPr>
            <p:spPr>
              <a:xfrm>
                <a:off x="6290675" y="2934700"/>
                <a:ext cx="189875" cy="101525"/>
              </a:xfrm>
              <a:custGeom>
                <a:rect b="b" l="l" r="r" t="t"/>
                <a:pathLst>
                  <a:path extrusionOk="0" h="4061" w="7595">
                    <a:moveTo>
                      <a:pt x="3785" y="0"/>
                    </a:moveTo>
                    <a:cubicBezTo>
                      <a:pt x="2006" y="0"/>
                      <a:pt x="0" y="1078"/>
                      <a:pt x="0" y="2030"/>
                    </a:cubicBezTo>
                    <a:cubicBezTo>
                      <a:pt x="0" y="2983"/>
                      <a:pt x="2006" y="4061"/>
                      <a:pt x="3785" y="4061"/>
                    </a:cubicBezTo>
                    <a:cubicBezTo>
                      <a:pt x="5564" y="4061"/>
                      <a:pt x="7595" y="2983"/>
                      <a:pt x="7595" y="2030"/>
                    </a:cubicBezTo>
                    <a:cubicBezTo>
                      <a:pt x="7595" y="1078"/>
                      <a:pt x="5564" y="0"/>
                      <a:pt x="37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4" name="Google Shape;2584;p19"/>
            <p:cNvGrpSpPr/>
            <p:nvPr/>
          </p:nvGrpSpPr>
          <p:grpSpPr>
            <a:xfrm>
              <a:off x="6071375" y="3043725"/>
              <a:ext cx="209300" cy="712900"/>
              <a:chOff x="6071375" y="3043725"/>
              <a:chExt cx="209300" cy="712900"/>
            </a:xfrm>
          </p:grpSpPr>
          <p:sp>
            <p:nvSpPr>
              <p:cNvPr id="2585" name="Google Shape;2585;p19"/>
              <p:cNvSpPr/>
              <p:nvPr/>
            </p:nvSpPr>
            <p:spPr>
              <a:xfrm>
                <a:off x="6097700" y="3170925"/>
                <a:ext cx="156650" cy="585700"/>
              </a:xfrm>
              <a:custGeom>
                <a:rect b="b" l="l" r="r" t="t"/>
                <a:pathLst>
                  <a:path extrusionOk="0" h="23428" w="6266">
                    <a:moveTo>
                      <a:pt x="3133" y="2807"/>
                    </a:moveTo>
                    <a:cubicBezTo>
                      <a:pt x="4411" y="2807"/>
                      <a:pt x="5890" y="3584"/>
                      <a:pt x="5890" y="4561"/>
                    </a:cubicBezTo>
                    <a:lnTo>
                      <a:pt x="5890" y="20526"/>
                    </a:lnTo>
                    <a:cubicBezTo>
                      <a:pt x="5890" y="21253"/>
                      <a:pt x="5364" y="22156"/>
                      <a:pt x="4737" y="22532"/>
                    </a:cubicBezTo>
                    <a:lnTo>
                      <a:pt x="4286" y="22782"/>
                    </a:lnTo>
                    <a:cubicBezTo>
                      <a:pt x="4010" y="22958"/>
                      <a:pt x="3584" y="23033"/>
                      <a:pt x="3133" y="23033"/>
                    </a:cubicBezTo>
                    <a:cubicBezTo>
                      <a:pt x="2707" y="23033"/>
                      <a:pt x="2281" y="22958"/>
                      <a:pt x="1980" y="22782"/>
                    </a:cubicBezTo>
                    <a:lnTo>
                      <a:pt x="1554" y="22532"/>
                    </a:lnTo>
                    <a:cubicBezTo>
                      <a:pt x="927" y="22156"/>
                      <a:pt x="376" y="21253"/>
                      <a:pt x="376" y="20526"/>
                    </a:cubicBezTo>
                    <a:lnTo>
                      <a:pt x="376" y="4561"/>
                    </a:lnTo>
                    <a:cubicBezTo>
                      <a:pt x="376" y="3584"/>
                      <a:pt x="1855" y="2807"/>
                      <a:pt x="3133" y="2807"/>
                    </a:cubicBezTo>
                    <a:close/>
                    <a:moveTo>
                      <a:pt x="0" y="0"/>
                    </a:moveTo>
                    <a:lnTo>
                      <a:pt x="0" y="20526"/>
                    </a:lnTo>
                    <a:cubicBezTo>
                      <a:pt x="0" y="21379"/>
                      <a:pt x="602" y="22431"/>
                      <a:pt x="1354" y="22857"/>
                    </a:cubicBezTo>
                    <a:lnTo>
                      <a:pt x="1780" y="23108"/>
                    </a:lnTo>
                    <a:cubicBezTo>
                      <a:pt x="2156" y="23321"/>
                      <a:pt x="2644" y="23427"/>
                      <a:pt x="3133" y="23427"/>
                    </a:cubicBezTo>
                    <a:cubicBezTo>
                      <a:pt x="3622" y="23427"/>
                      <a:pt x="4110" y="23321"/>
                      <a:pt x="4486" y="23108"/>
                    </a:cubicBezTo>
                    <a:lnTo>
                      <a:pt x="4912" y="22857"/>
                    </a:lnTo>
                    <a:cubicBezTo>
                      <a:pt x="5664" y="22431"/>
                      <a:pt x="6266" y="21379"/>
                      <a:pt x="6266" y="20526"/>
                    </a:cubicBezTo>
                    <a:lnTo>
                      <a:pt x="6266" y="0"/>
                    </a:lnTo>
                    <a:cubicBezTo>
                      <a:pt x="5439" y="576"/>
                      <a:pt x="4236" y="952"/>
                      <a:pt x="3133" y="952"/>
                    </a:cubicBezTo>
                    <a:cubicBezTo>
                      <a:pt x="2055" y="952"/>
                      <a:pt x="827" y="576"/>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19"/>
              <p:cNvSpPr/>
              <p:nvPr/>
            </p:nvSpPr>
            <p:spPr>
              <a:xfrm>
                <a:off x="6071375" y="3043725"/>
                <a:ext cx="209300" cy="120325"/>
              </a:xfrm>
              <a:custGeom>
                <a:rect b="b" l="l" r="r" t="t"/>
                <a:pathLst>
                  <a:path extrusionOk="0" h="4813" w="8372">
                    <a:moveTo>
                      <a:pt x="4186" y="376"/>
                    </a:moveTo>
                    <a:cubicBezTo>
                      <a:pt x="5965" y="376"/>
                      <a:pt x="7996" y="1454"/>
                      <a:pt x="7996" y="2406"/>
                    </a:cubicBezTo>
                    <a:cubicBezTo>
                      <a:pt x="7996" y="3359"/>
                      <a:pt x="5965" y="4436"/>
                      <a:pt x="4186" y="4436"/>
                    </a:cubicBezTo>
                    <a:cubicBezTo>
                      <a:pt x="2407" y="4436"/>
                      <a:pt x="402" y="3359"/>
                      <a:pt x="402" y="2406"/>
                    </a:cubicBezTo>
                    <a:cubicBezTo>
                      <a:pt x="402" y="1454"/>
                      <a:pt x="2407" y="376"/>
                      <a:pt x="4186" y="376"/>
                    </a:cubicBezTo>
                    <a:close/>
                    <a:moveTo>
                      <a:pt x="4186" y="0"/>
                    </a:moveTo>
                    <a:cubicBezTo>
                      <a:pt x="2281" y="0"/>
                      <a:pt x="1" y="1128"/>
                      <a:pt x="1" y="2406"/>
                    </a:cubicBezTo>
                    <a:cubicBezTo>
                      <a:pt x="1" y="3685"/>
                      <a:pt x="2281" y="4812"/>
                      <a:pt x="4186" y="4812"/>
                    </a:cubicBezTo>
                    <a:cubicBezTo>
                      <a:pt x="6091" y="4812"/>
                      <a:pt x="8371" y="3685"/>
                      <a:pt x="8371" y="2406"/>
                    </a:cubicBezTo>
                    <a:cubicBezTo>
                      <a:pt x="8371" y="1128"/>
                      <a:pt x="6091" y="0"/>
                      <a:pt x="4186" y="0"/>
                    </a:cubicBezTo>
                    <a:close/>
                  </a:path>
                </a:pathLst>
              </a:custGeom>
              <a:solidFill>
                <a:srgbClr val="DD6C5E"/>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19"/>
              <p:cNvSpPr/>
              <p:nvPr/>
            </p:nvSpPr>
            <p:spPr>
              <a:xfrm>
                <a:off x="6071375" y="3103875"/>
                <a:ext cx="209300" cy="90875"/>
              </a:xfrm>
              <a:custGeom>
                <a:rect b="b" l="l" r="r" t="t"/>
                <a:pathLst>
                  <a:path extrusionOk="0" h="3635" w="8372">
                    <a:moveTo>
                      <a:pt x="1" y="0"/>
                    </a:moveTo>
                    <a:lnTo>
                      <a:pt x="1" y="1203"/>
                    </a:lnTo>
                    <a:cubicBezTo>
                      <a:pt x="1" y="1755"/>
                      <a:pt x="427" y="2281"/>
                      <a:pt x="1053" y="2682"/>
                    </a:cubicBezTo>
                    <a:cubicBezTo>
                      <a:pt x="1880" y="3258"/>
                      <a:pt x="3108" y="3634"/>
                      <a:pt x="4186" y="3634"/>
                    </a:cubicBezTo>
                    <a:cubicBezTo>
                      <a:pt x="5289" y="3634"/>
                      <a:pt x="6492" y="3258"/>
                      <a:pt x="7319" y="2682"/>
                    </a:cubicBezTo>
                    <a:cubicBezTo>
                      <a:pt x="7970" y="2281"/>
                      <a:pt x="8371" y="1755"/>
                      <a:pt x="8371" y="1203"/>
                    </a:cubicBezTo>
                    <a:lnTo>
                      <a:pt x="8371" y="0"/>
                    </a:lnTo>
                    <a:cubicBezTo>
                      <a:pt x="8371" y="1279"/>
                      <a:pt x="6091" y="2406"/>
                      <a:pt x="4186" y="2406"/>
                    </a:cubicBezTo>
                    <a:cubicBezTo>
                      <a:pt x="4166" y="2407"/>
                      <a:pt x="4145" y="2407"/>
                      <a:pt x="4125" y="2407"/>
                    </a:cubicBezTo>
                    <a:cubicBezTo>
                      <a:pt x="2233" y="2407"/>
                      <a:pt x="1" y="1265"/>
                      <a:pt x="1"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19"/>
              <p:cNvSpPr/>
              <p:nvPr/>
            </p:nvSpPr>
            <p:spPr>
              <a:xfrm>
                <a:off x="6081400" y="3053125"/>
                <a:ext cx="189875" cy="101525"/>
              </a:xfrm>
              <a:custGeom>
                <a:rect b="b" l="l" r="r" t="t"/>
                <a:pathLst>
                  <a:path extrusionOk="0" h="4061" w="7595">
                    <a:moveTo>
                      <a:pt x="3785" y="0"/>
                    </a:moveTo>
                    <a:cubicBezTo>
                      <a:pt x="2006" y="0"/>
                      <a:pt x="1" y="1078"/>
                      <a:pt x="1" y="2030"/>
                    </a:cubicBezTo>
                    <a:cubicBezTo>
                      <a:pt x="1" y="2983"/>
                      <a:pt x="2006" y="4060"/>
                      <a:pt x="3785" y="4060"/>
                    </a:cubicBezTo>
                    <a:cubicBezTo>
                      <a:pt x="5564" y="4060"/>
                      <a:pt x="7595" y="2983"/>
                      <a:pt x="7595" y="2030"/>
                    </a:cubicBezTo>
                    <a:cubicBezTo>
                      <a:pt x="7595" y="1078"/>
                      <a:pt x="5564" y="0"/>
                      <a:pt x="3785"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19"/>
              <p:cNvSpPr/>
              <p:nvPr/>
            </p:nvSpPr>
            <p:spPr>
              <a:xfrm>
                <a:off x="6107100" y="3284950"/>
                <a:ext cx="137850" cy="461800"/>
              </a:xfrm>
              <a:custGeom>
                <a:rect b="b" l="l" r="r" t="t"/>
                <a:pathLst>
                  <a:path extrusionOk="0" h="18472" w="5514">
                    <a:moveTo>
                      <a:pt x="0" y="0"/>
                    </a:moveTo>
                    <a:lnTo>
                      <a:pt x="0" y="15965"/>
                    </a:lnTo>
                    <a:cubicBezTo>
                      <a:pt x="0" y="16692"/>
                      <a:pt x="551" y="17595"/>
                      <a:pt x="1178" y="17971"/>
                    </a:cubicBezTo>
                    <a:lnTo>
                      <a:pt x="1604" y="18221"/>
                    </a:lnTo>
                    <a:cubicBezTo>
                      <a:pt x="1905" y="18397"/>
                      <a:pt x="2331" y="18472"/>
                      <a:pt x="2757" y="18472"/>
                    </a:cubicBezTo>
                    <a:cubicBezTo>
                      <a:pt x="3208" y="18472"/>
                      <a:pt x="3634" y="18397"/>
                      <a:pt x="3910" y="18221"/>
                    </a:cubicBezTo>
                    <a:lnTo>
                      <a:pt x="4361" y="17971"/>
                    </a:lnTo>
                    <a:cubicBezTo>
                      <a:pt x="4988" y="17595"/>
                      <a:pt x="5514" y="16692"/>
                      <a:pt x="5514" y="15965"/>
                    </a:cubicBezTo>
                    <a:lnTo>
                      <a:pt x="5514" y="0"/>
                    </a:lnTo>
                    <a:cubicBezTo>
                      <a:pt x="5514" y="1003"/>
                      <a:pt x="4035" y="1780"/>
                      <a:pt x="2757" y="1780"/>
                    </a:cubicBezTo>
                    <a:cubicBezTo>
                      <a:pt x="1479" y="1780"/>
                      <a:pt x="0" y="1003"/>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19"/>
              <p:cNvSpPr/>
              <p:nvPr/>
            </p:nvSpPr>
            <p:spPr>
              <a:xfrm>
                <a:off x="6107100" y="3241100"/>
                <a:ext cx="137850" cy="88350"/>
              </a:xfrm>
              <a:custGeom>
                <a:rect b="b" l="l" r="r" t="t"/>
                <a:pathLst>
                  <a:path extrusionOk="0" h="3534" w="5514">
                    <a:moveTo>
                      <a:pt x="2757" y="0"/>
                    </a:moveTo>
                    <a:cubicBezTo>
                      <a:pt x="1479" y="0"/>
                      <a:pt x="0" y="777"/>
                      <a:pt x="0" y="1754"/>
                    </a:cubicBezTo>
                    <a:cubicBezTo>
                      <a:pt x="0" y="2757"/>
                      <a:pt x="1479" y="3534"/>
                      <a:pt x="2757" y="3534"/>
                    </a:cubicBezTo>
                    <a:cubicBezTo>
                      <a:pt x="4035" y="3534"/>
                      <a:pt x="5514" y="2757"/>
                      <a:pt x="5514" y="1754"/>
                    </a:cubicBezTo>
                    <a:cubicBezTo>
                      <a:pt x="5514" y="777"/>
                      <a:pt x="4035" y="0"/>
                      <a:pt x="275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grpSp>
        <p:nvGrpSpPr>
          <p:cNvPr id="1004" name="Google Shape;1004;p4"/>
          <p:cNvGrpSpPr/>
          <p:nvPr/>
        </p:nvGrpSpPr>
        <p:grpSpPr>
          <a:xfrm>
            <a:off x="620343" y="1180697"/>
            <a:ext cx="2789603" cy="2849290"/>
            <a:chOff x="7209304" y="1017737"/>
            <a:chExt cx="3733408" cy="3813291"/>
          </a:xfrm>
        </p:grpSpPr>
        <p:sp>
          <p:nvSpPr>
            <p:cNvPr id="1005" name="Google Shape;1005;p4"/>
            <p:cNvSpPr/>
            <p:nvPr/>
          </p:nvSpPr>
          <p:spPr>
            <a:xfrm>
              <a:off x="7215290" y="2738891"/>
              <a:ext cx="3721436" cy="2086151"/>
            </a:xfrm>
            <a:custGeom>
              <a:rect b="b" l="l" r="r" t="t"/>
              <a:pathLst>
                <a:path extrusionOk="0" h="69701" w="124338">
                  <a:moveTo>
                    <a:pt x="67169" y="1"/>
                  </a:moveTo>
                  <a:lnTo>
                    <a:pt x="1705" y="35640"/>
                  </a:lnTo>
                  <a:lnTo>
                    <a:pt x="1" y="36517"/>
                  </a:lnTo>
                  <a:lnTo>
                    <a:pt x="56793" y="69700"/>
                  </a:lnTo>
                  <a:lnTo>
                    <a:pt x="124337" y="30803"/>
                  </a:lnTo>
                  <a:lnTo>
                    <a:pt x="122483" y="29725"/>
                  </a:lnTo>
                  <a:lnTo>
                    <a:pt x="6716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4"/>
            <p:cNvSpPr/>
            <p:nvPr/>
          </p:nvSpPr>
          <p:spPr>
            <a:xfrm>
              <a:off x="7209304" y="2732516"/>
              <a:ext cx="3733408" cy="2098512"/>
            </a:xfrm>
            <a:custGeom>
              <a:rect b="b" l="l" r="r" t="t"/>
              <a:pathLst>
                <a:path extrusionOk="0" h="70114" w="124738">
                  <a:moveTo>
                    <a:pt x="67369" y="439"/>
                  </a:moveTo>
                  <a:lnTo>
                    <a:pt x="122582" y="30139"/>
                  </a:lnTo>
                  <a:lnTo>
                    <a:pt x="124111" y="31016"/>
                  </a:lnTo>
                  <a:lnTo>
                    <a:pt x="56993" y="69663"/>
                  </a:lnTo>
                  <a:lnTo>
                    <a:pt x="627" y="36755"/>
                  </a:lnTo>
                  <a:lnTo>
                    <a:pt x="2005" y="36029"/>
                  </a:lnTo>
                  <a:lnTo>
                    <a:pt x="67369" y="439"/>
                  </a:lnTo>
                  <a:close/>
                  <a:moveTo>
                    <a:pt x="67379" y="1"/>
                  </a:moveTo>
                  <a:cubicBezTo>
                    <a:pt x="67344" y="1"/>
                    <a:pt x="67306" y="13"/>
                    <a:pt x="67269" y="38"/>
                  </a:cubicBezTo>
                  <a:lnTo>
                    <a:pt x="1805" y="35653"/>
                  </a:lnTo>
                  <a:lnTo>
                    <a:pt x="101" y="36555"/>
                  </a:lnTo>
                  <a:cubicBezTo>
                    <a:pt x="25" y="36580"/>
                    <a:pt x="0" y="36655"/>
                    <a:pt x="0" y="36730"/>
                  </a:cubicBezTo>
                  <a:cubicBezTo>
                    <a:pt x="0" y="36805"/>
                    <a:pt x="25" y="36881"/>
                    <a:pt x="101" y="36906"/>
                  </a:cubicBezTo>
                  <a:lnTo>
                    <a:pt x="56893" y="70089"/>
                  </a:lnTo>
                  <a:cubicBezTo>
                    <a:pt x="56943" y="70114"/>
                    <a:pt x="56968" y="70114"/>
                    <a:pt x="56993" y="70114"/>
                  </a:cubicBezTo>
                  <a:cubicBezTo>
                    <a:pt x="57043" y="70114"/>
                    <a:pt x="57068" y="70114"/>
                    <a:pt x="57118" y="70089"/>
                  </a:cubicBezTo>
                  <a:lnTo>
                    <a:pt x="124638" y="31216"/>
                  </a:lnTo>
                  <a:cubicBezTo>
                    <a:pt x="124713" y="31166"/>
                    <a:pt x="124738" y="31091"/>
                    <a:pt x="124738" y="31016"/>
                  </a:cubicBezTo>
                  <a:cubicBezTo>
                    <a:pt x="124738" y="30941"/>
                    <a:pt x="124713" y="30891"/>
                    <a:pt x="124638" y="30841"/>
                  </a:cubicBezTo>
                  <a:lnTo>
                    <a:pt x="122783" y="29763"/>
                  </a:lnTo>
                  <a:lnTo>
                    <a:pt x="67469" y="38"/>
                  </a:lnTo>
                  <a:cubicBezTo>
                    <a:pt x="67444" y="13"/>
                    <a:pt x="67413" y="1"/>
                    <a:pt x="673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4"/>
            <p:cNvSpPr/>
            <p:nvPr/>
          </p:nvSpPr>
          <p:spPr>
            <a:xfrm>
              <a:off x="8676562" y="3541823"/>
              <a:ext cx="791409" cy="726611"/>
            </a:xfrm>
            <a:custGeom>
              <a:rect b="b" l="l" r="r" t="t"/>
              <a:pathLst>
                <a:path extrusionOk="0" h="24277" w="26442">
                  <a:moveTo>
                    <a:pt x="20359" y="5228"/>
                  </a:moveTo>
                  <a:cubicBezTo>
                    <a:pt x="20561" y="5228"/>
                    <a:pt x="20752" y="5400"/>
                    <a:pt x="20752" y="5630"/>
                  </a:cubicBezTo>
                  <a:lnTo>
                    <a:pt x="20752" y="9565"/>
                  </a:lnTo>
                  <a:lnTo>
                    <a:pt x="7319" y="17209"/>
                  </a:lnTo>
                  <a:lnTo>
                    <a:pt x="7319" y="13224"/>
                  </a:lnTo>
                  <a:cubicBezTo>
                    <a:pt x="7319" y="12898"/>
                    <a:pt x="7494" y="12623"/>
                    <a:pt x="7770" y="12447"/>
                  </a:cubicBezTo>
                  <a:lnTo>
                    <a:pt x="20176" y="5279"/>
                  </a:lnTo>
                  <a:cubicBezTo>
                    <a:pt x="20234" y="5244"/>
                    <a:pt x="20297" y="5228"/>
                    <a:pt x="20359" y="5228"/>
                  </a:cubicBezTo>
                  <a:close/>
                  <a:moveTo>
                    <a:pt x="24852" y="0"/>
                  </a:moveTo>
                  <a:cubicBezTo>
                    <a:pt x="24568" y="0"/>
                    <a:pt x="24279" y="76"/>
                    <a:pt x="24010" y="217"/>
                  </a:cubicBezTo>
                  <a:lnTo>
                    <a:pt x="1654" y="13174"/>
                  </a:lnTo>
                  <a:cubicBezTo>
                    <a:pt x="627" y="13776"/>
                    <a:pt x="0" y="14878"/>
                    <a:pt x="0" y="16056"/>
                  </a:cubicBezTo>
                  <a:lnTo>
                    <a:pt x="0" y="24277"/>
                  </a:lnTo>
                  <a:lnTo>
                    <a:pt x="26441" y="9114"/>
                  </a:lnTo>
                  <a:lnTo>
                    <a:pt x="26441" y="1620"/>
                  </a:lnTo>
                  <a:cubicBezTo>
                    <a:pt x="26441" y="1019"/>
                    <a:pt x="26141" y="517"/>
                    <a:pt x="25639" y="217"/>
                  </a:cubicBezTo>
                  <a:cubicBezTo>
                    <a:pt x="25394" y="69"/>
                    <a:pt x="25125" y="0"/>
                    <a:pt x="24852" y="0"/>
                  </a:cubicBezTo>
                  <a:close/>
                </a:path>
              </a:pathLst>
            </a:custGeom>
            <a:solidFill>
              <a:srgbClr val="D7D3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4"/>
            <p:cNvSpPr/>
            <p:nvPr/>
          </p:nvSpPr>
          <p:spPr>
            <a:xfrm>
              <a:off x="8669798" y="3535718"/>
              <a:ext cx="804159" cy="739481"/>
            </a:xfrm>
            <a:custGeom>
              <a:rect b="b" l="l" r="r" t="t"/>
              <a:pathLst>
                <a:path extrusionOk="0" h="24707" w="26868">
                  <a:moveTo>
                    <a:pt x="20602" y="5659"/>
                  </a:moveTo>
                  <a:cubicBezTo>
                    <a:pt x="20627" y="5659"/>
                    <a:pt x="20677" y="5659"/>
                    <a:pt x="20677" y="5684"/>
                  </a:cubicBezTo>
                  <a:cubicBezTo>
                    <a:pt x="20702" y="5684"/>
                    <a:pt x="20778" y="5734"/>
                    <a:pt x="20778" y="5834"/>
                  </a:cubicBezTo>
                  <a:lnTo>
                    <a:pt x="20778" y="9644"/>
                  </a:lnTo>
                  <a:lnTo>
                    <a:pt x="7745" y="17062"/>
                  </a:lnTo>
                  <a:lnTo>
                    <a:pt x="7745" y="13428"/>
                  </a:lnTo>
                  <a:cubicBezTo>
                    <a:pt x="7745" y="13178"/>
                    <a:pt x="7870" y="12952"/>
                    <a:pt x="8096" y="12852"/>
                  </a:cubicBezTo>
                  <a:lnTo>
                    <a:pt x="20502" y="5684"/>
                  </a:lnTo>
                  <a:cubicBezTo>
                    <a:pt x="20527" y="5659"/>
                    <a:pt x="20577" y="5659"/>
                    <a:pt x="20602" y="5659"/>
                  </a:cubicBezTo>
                  <a:close/>
                  <a:moveTo>
                    <a:pt x="20593" y="5233"/>
                  </a:moveTo>
                  <a:cubicBezTo>
                    <a:pt x="20489" y="5233"/>
                    <a:pt x="20389" y="5258"/>
                    <a:pt x="20301" y="5308"/>
                  </a:cubicBezTo>
                  <a:lnTo>
                    <a:pt x="7870" y="12476"/>
                  </a:lnTo>
                  <a:cubicBezTo>
                    <a:pt x="7545" y="12676"/>
                    <a:pt x="7344" y="13027"/>
                    <a:pt x="7344" y="13428"/>
                  </a:cubicBezTo>
                  <a:lnTo>
                    <a:pt x="7344" y="17413"/>
                  </a:lnTo>
                  <a:cubicBezTo>
                    <a:pt x="7344" y="17488"/>
                    <a:pt x="7369" y="17564"/>
                    <a:pt x="7444" y="17589"/>
                  </a:cubicBezTo>
                  <a:cubicBezTo>
                    <a:pt x="7469" y="17614"/>
                    <a:pt x="7519" y="17614"/>
                    <a:pt x="7545" y="17614"/>
                  </a:cubicBezTo>
                  <a:cubicBezTo>
                    <a:pt x="7570" y="17614"/>
                    <a:pt x="7620" y="17614"/>
                    <a:pt x="7645" y="17589"/>
                  </a:cubicBezTo>
                  <a:lnTo>
                    <a:pt x="21078" y="9969"/>
                  </a:lnTo>
                  <a:cubicBezTo>
                    <a:pt x="21154" y="9919"/>
                    <a:pt x="21204" y="9844"/>
                    <a:pt x="21204" y="9769"/>
                  </a:cubicBezTo>
                  <a:lnTo>
                    <a:pt x="21204" y="5834"/>
                  </a:lnTo>
                  <a:cubicBezTo>
                    <a:pt x="21204" y="5609"/>
                    <a:pt x="21078" y="5433"/>
                    <a:pt x="20903" y="5308"/>
                  </a:cubicBezTo>
                  <a:cubicBezTo>
                    <a:pt x="20803" y="5258"/>
                    <a:pt x="20696" y="5233"/>
                    <a:pt x="20593" y="5233"/>
                  </a:cubicBezTo>
                  <a:close/>
                  <a:moveTo>
                    <a:pt x="25063" y="421"/>
                  </a:moveTo>
                  <a:cubicBezTo>
                    <a:pt x="25289" y="421"/>
                    <a:pt x="25540" y="471"/>
                    <a:pt x="25765" y="596"/>
                  </a:cubicBezTo>
                  <a:cubicBezTo>
                    <a:pt x="26191" y="847"/>
                    <a:pt x="26467" y="1298"/>
                    <a:pt x="26467" y="1824"/>
                  </a:cubicBezTo>
                  <a:lnTo>
                    <a:pt x="26467" y="9193"/>
                  </a:lnTo>
                  <a:lnTo>
                    <a:pt x="427" y="24130"/>
                  </a:lnTo>
                  <a:lnTo>
                    <a:pt x="427" y="16260"/>
                  </a:lnTo>
                  <a:cubicBezTo>
                    <a:pt x="427" y="15157"/>
                    <a:pt x="1028" y="14130"/>
                    <a:pt x="1981" y="13579"/>
                  </a:cubicBezTo>
                  <a:lnTo>
                    <a:pt x="24362" y="621"/>
                  </a:lnTo>
                  <a:cubicBezTo>
                    <a:pt x="24587" y="471"/>
                    <a:pt x="24813" y="421"/>
                    <a:pt x="25063" y="421"/>
                  </a:cubicBezTo>
                  <a:close/>
                  <a:moveTo>
                    <a:pt x="25051" y="1"/>
                  </a:moveTo>
                  <a:cubicBezTo>
                    <a:pt x="24738" y="1"/>
                    <a:pt x="24424" y="82"/>
                    <a:pt x="24136" y="245"/>
                  </a:cubicBezTo>
                  <a:lnTo>
                    <a:pt x="1755" y="13203"/>
                  </a:lnTo>
                  <a:cubicBezTo>
                    <a:pt x="677" y="13854"/>
                    <a:pt x="1" y="15007"/>
                    <a:pt x="1" y="16260"/>
                  </a:cubicBezTo>
                  <a:lnTo>
                    <a:pt x="1" y="24481"/>
                  </a:lnTo>
                  <a:cubicBezTo>
                    <a:pt x="1" y="24556"/>
                    <a:pt x="51" y="24631"/>
                    <a:pt x="126" y="24681"/>
                  </a:cubicBezTo>
                  <a:cubicBezTo>
                    <a:pt x="151" y="24681"/>
                    <a:pt x="176" y="24706"/>
                    <a:pt x="226" y="24706"/>
                  </a:cubicBezTo>
                  <a:cubicBezTo>
                    <a:pt x="251" y="24706"/>
                    <a:pt x="301" y="24681"/>
                    <a:pt x="326" y="24681"/>
                  </a:cubicBezTo>
                  <a:lnTo>
                    <a:pt x="26768" y="9493"/>
                  </a:lnTo>
                  <a:cubicBezTo>
                    <a:pt x="26843" y="9468"/>
                    <a:pt x="26868" y="9393"/>
                    <a:pt x="26868" y="9318"/>
                  </a:cubicBezTo>
                  <a:lnTo>
                    <a:pt x="26868" y="1824"/>
                  </a:lnTo>
                  <a:cubicBezTo>
                    <a:pt x="26868" y="1147"/>
                    <a:pt x="26542" y="571"/>
                    <a:pt x="25966" y="245"/>
                  </a:cubicBezTo>
                  <a:cubicBezTo>
                    <a:pt x="25677" y="82"/>
                    <a:pt x="25364" y="1"/>
                    <a:pt x="2505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4"/>
            <p:cNvSpPr/>
            <p:nvPr/>
          </p:nvSpPr>
          <p:spPr>
            <a:xfrm>
              <a:off x="7266321" y="2674392"/>
              <a:ext cx="3614886" cy="2086151"/>
            </a:xfrm>
            <a:custGeom>
              <a:rect b="b" l="l" r="r" t="t"/>
              <a:pathLst>
                <a:path extrusionOk="0" h="69701" w="120778">
                  <a:moveTo>
                    <a:pt x="65464" y="0"/>
                  </a:moveTo>
                  <a:lnTo>
                    <a:pt x="0" y="37795"/>
                  </a:lnTo>
                  <a:lnTo>
                    <a:pt x="55088" y="69700"/>
                  </a:lnTo>
                  <a:lnTo>
                    <a:pt x="120778" y="31880"/>
                  </a:lnTo>
                  <a:lnTo>
                    <a:pt x="6546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4"/>
            <p:cNvSpPr/>
            <p:nvPr/>
          </p:nvSpPr>
          <p:spPr>
            <a:xfrm>
              <a:off x="7259556" y="2668586"/>
              <a:ext cx="3627666" cy="2098692"/>
            </a:xfrm>
            <a:custGeom>
              <a:rect b="b" l="l" r="r" t="t"/>
              <a:pathLst>
                <a:path extrusionOk="0" h="70120" w="121205">
                  <a:moveTo>
                    <a:pt x="65690" y="445"/>
                  </a:moveTo>
                  <a:lnTo>
                    <a:pt x="120578" y="32074"/>
                  </a:lnTo>
                  <a:lnTo>
                    <a:pt x="55314" y="69668"/>
                  </a:lnTo>
                  <a:lnTo>
                    <a:pt x="627" y="37989"/>
                  </a:lnTo>
                  <a:lnTo>
                    <a:pt x="65690" y="445"/>
                  </a:lnTo>
                  <a:close/>
                  <a:moveTo>
                    <a:pt x="65700" y="0"/>
                  </a:moveTo>
                  <a:cubicBezTo>
                    <a:pt x="65665" y="0"/>
                    <a:pt x="65627" y="6"/>
                    <a:pt x="65590" y="19"/>
                  </a:cubicBezTo>
                  <a:lnTo>
                    <a:pt x="101" y="37789"/>
                  </a:lnTo>
                  <a:cubicBezTo>
                    <a:pt x="51" y="37839"/>
                    <a:pt x="1" y="37914"/>
                    <a:pt x="1" y="37989"/>
                  </a:cubicBezTo>
                  <a:cubicBezTo>
                    <a:pt x="1" y="38064"/>
                    <a:pt x="51" y="38114"/>
                    <a:pt x="101" y="38165"/>
                  </a:cubicBezTo>
                  <a:lnTo>
                    <a:pt x="55214" y="70095"/>
                  </a:lnTo>
                  <a:cubicBezTo>
                    <a:pt x="55264" y="70095"/>
                    <a:pt x="55289" y="70120"/>
                    <a:pt x="55314" y="70120"/>
                  </a:cubicBezTo>
                  <a:cubicBezTo>
                    <a:pt x="55364" y="70120"/>
                    <a:pt x="55389" y="70095"/>
                    <a:pt x="55439" y="70095"/>
                  </a:cubicBezTo>
                  <a:lnTo>
                    <a:pt x="121104" y="32275"/>
                  </a:lnTo>
                  <a:cubicBezTo>
                    <a:pt x="121154" y="32225"/>
                    <a:pt x="121204" y="32149"/>
                    <a:pt x="121204" y="32074"/>
                  </a:cubicBezTo>
                  <a:cubicBezTo>
                    <a:pt x="121204" y="31999"/>
                    <a:pt x="121154" y="31949"/>
                    <a:pt x="121104" y="31899"/>
                  </a:cubicBezTo>
                  <a:lnTo>
                    <a:pt x="65790" y="19"/>
                  </a:lnTo>
                  <a:cubicBezTo>
                    <a:pt x="65765" y="6"/>
                    <a:pt x="65734" y="0"/>
                    <a:pt x="65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4"/>
            <p:cNvSpPr/>
            <p:nvPr/>
          </p:nvSpPr>
          <p:spPr>
            <a:xfrm>
              <a:off x="7215290" y="1056346"/>
              <a:ext cx="2011895" cy="2775529"/>
            </a:xfrm>
            <a:custGeom>
              <a:rect b="b" l="l" r="r" t="t"/>
              <a:pathLst>
                <a:path extrusionOk="0" h="92734" w="67220">
                  <a:moveTo>
                    <a:pt x="65415" y="1"/>
                  </a:moveTo>
                  <a:lnTo>
                    <a:pt x="1" y="37746"/>
                  </a:lnTo>
                  <a:lnTo>
                    <a:pt x="1" y="92733"/>
                  </a:lnTo>
                  <a:lnTo>
                    <a:pt x="1705" y="91856"/>
                  </a:lnTo>
                  <a:lnTo>
                    <a:pt x="65515" y="53009"/>
                  </a:lnTo>
                  <a:lnTo>
                    <a:pt x="67219" y="1003"/>
                  </a:lnTo>
                  <a:lnTo>
                    <a:pt x="6541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4"/>
            <p:cNvSpPr/>
            <p:nvPr/>
          </p:nvSpPr>
          <p:spPr>
            <a:xfrm>
              <a:off x="7209304" y="1049971"/>
              <a:ext cx="2023867" cy="2787890"/>
            </a:xfrm>
            <a:custGeom>
              <a:rect b="b" l="l" r="r" t="t"/>
              <a:pathLst>
                <a:path extrusionOk="0" h="93147" w="67620">
                  <a:moveTo>
                    <a:pt x="65615" y="465"/>
                  </a:moveTo>
                  <a:lnTo>
                    <a:pt x="67194" y="1342"/>
                  </a:lnTo>
                  <a:lnTo>
                    <a:pt x="65514" y="53096"/>
                  </a:lnTo>
                  <a:lnTo>
                    <a:pt x="1805" y="91869"/>
                  </a:lnTo>
                  <a:lnTo>
                    <a:pt x="401" y="92595"/>
                  </a:lnTo>
                  <a:lnTo>
                    <a:pt x="401" y="38084"/>
                  </a:lnTo>
                  <a:lnTo>
                    <a:pt x="65615" y="465"/>
                  </a:lnTo>
                  <a:close/>
                  <a:moveTo>
                    <a:pt x="65615" y="1"/>
                  </a:moveTo>
                  <a:cubicBezTo>
                    <a:pt x="65577" y="1"/>
                    <a:pt x="65540" y="13"/>
                    <a:pt x="65514" y="39"/>
                  </a:cubicBezTo>
                  <a:lnTo>
                    <a:pt x="101" y="37783"/>
                  </a:lnTo>
                  <a:cubicBezTo>
                    <a:pt x="25" y="37808"/>
                    <a:pt x="0" y="37883"/>
                    <a:pt x="0" y="37959"/>
                  </a:cubicBezTo>
                  <a:lnTo>
                    <a:pt x="0" y="92946"/>
                  </a:lnTo>
                  <a:cubicBezTo>
                    <a:pt x="0" y="93021"/>
                    <a:pt x="25" y="93097"/>
                    <a:pt x="101" y="93122"/>
                  </a:cubicBezTo>
                  <a:cubicBezTo>
                    <a:pt x="126" y="93147"/>
                    <a:pt x="151" y="93147"/>
                    <a:pt x="201" y="93147"/>
                  </a:cubicBezTo>
                  <a:lnTo>
                    <a:pt x="301" y="93147"/>
                  </a:lnTo>
                  <a:lnTo>
                    <a:pt x="2005" y="92245"/>
                  </a:lnTo>
                  <a:lnTo>
                    <a:pt x="65840" y="53397"/>
                  </a:lnTo>
                  <a:cubicBezTo>
                    <a:pt x="65890" y="53372"/>
                    <a:pt x="65915" y="53297"/>
                    <a:pt x="65941" y="53247"/>
                  </a:cubicBezTo>
                  <a:lnTo>
                    <a:pt x="67620" y="1216"/>
                  </a:lnTo>
                  <a:cubicBezTo>
                    <a:pt x="67620" y="1141"/>
                    <a:pt x="67595" y="1066"/>
                    <a:pt x="67520" y="1016"/>
                  </a:cubicBezTo>
                  <a:lnTo>
                    <a:pt x="65715" y="39"/>
                  </a:lnTo>
                  <a:cubicBezTo>
                    <a:pt x="65690" y="13"/>
                    <a:pt x="65652" y="1"/>
                    <a:pt x="6561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4"/>
            <p:cNvSpPr/>
            <p:nvPr/>
          </p:nvSpPr>
          <p:spPr>
            <a:xfrm>
              <a:off x="7215290" y="1024112"/>
              <a:ext cx="2011895" cy="1456783"/>
            </a:xfrm>
            <a:custGeom>
              <a:rect b="b" l="l" r="r" t="t"/>
              <a:pathLst>
                <a:path extrusionOk="0" h="48673" w="67220">
                  <a:moveTo>
                    <a:pt x="67219" y="0"/>
                  </a:moveTo>
                  <a:lnTo>
                    <a:pt x="1" y="38823"/>
                  </a:lnTo>
                  <a:lnTo>
                    <a:pt x="1705" y="39875"/>
                  </a:lnTo>
                  <a:cubicBezTo>
                    <a:pt x="1705" y="39875"/>
                    <a:pt x="17947" y="35335"/>
                    <a:pt x="18675" y="35335"/>
                  </a:cubicBezTo>
                  <a:cubicBezTo>
                    <a:pt x="18686" y="35335"/>
                    <a:pt x="18694" y="35336"/>
                    <a:pt x="18698" y="35339"/>
                  </a:cubicBezTo>
                  <a:cubicBezTo>
                    <a:pt x="23109" y="38096"/>
                    <a:pt x="28297" y="39023"/>
                    <a:pt x="33309" y="40101"/>
                  </a:cubicBezTo>
                  <a:cubicBezTo>
                    <a:pt x="39149" y="41379"/>
                    <a:pt x="44989" y="42833"/>
                    <a:pt x="50778" y="44361"/>
                  </a:cubicBezTo>
                  <a:cubicBezTo>
                    <a:pt x="55791" y="45690"/>
                    <a:pt x="60753" y="47143"/>
                    <a:pt x="65690" y="48672"/>
                  </a:cubicBezTo>
                  <a:lnTo>
                    <a:pt x="67219" y="2080"/>
                  </a:lnTo>
                  <a:lnTo>
                    <a:pt x="6721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4"/>
            <p:cNvSpPr/>
            <p:nvPr/>
          </p:nvSpPr>
          <p:spPr>
            <a:xfrm>
              <a:off x="7209304" y="1017737"/>
              <a:ext cx="2023867" cy="1469892"/>
            </a:xfrm>
            <a:custGeom>
              <a:rect b="b" l="l" r="r" t="t"/>
              <a:pathLst>
                <a:path extrusionOk="0" h="49111" w="67620">
                  <a:moveTo>
                    <a:pt x="67194" y="589"/>
                  </a:moveTo>
                  <a:lnTo>
                    <a:pt x="67194" y="2268"/>
                  </a:lnTo>
                  <a:lnTo>
                    <a:pt x="65690" y="48610"/>
                  </a:lnTo>
                  <a:cubicBezTo>
                    <a:pt x="60402" y="46980"/>
                    <a:pt x="55615" y="45577"/>
                    <a:pt x="51028" y="44374"/>
                  </a:cubicBezTo>
                  <a:cubicBezTo>
                    <a:pt x="44512" y="42645"/>
                    <a:pt x="38798" y="41266"/>
                    <a:pt x="33559" y="40113"/>
                  </a:cubicBezTo>
                  <a:cubicBezTo>
                    <a:pt x="33083" y="40013"/>
                    <a:pt x="32632" y="39913"/>
                    <a:pt x="32181" y="39812"/>
                  </a:cubicBezTo>
                  <a:cubicBezTo>
                    <a:pt x="27670" y="38860"/>
                    <a:pt x="22983" y="37858"/>
                    <a:pt x="19023" y="35376"/>
                  </a:cubicBezTo>
                  <a:cubicBezTo>
                    <a:pt x="18998" y="35376"/>
                    <a:pt x="18973" y="35351"/>
                    <a:pt x="18923" y="35351"/>
                  </a:cubicBezTo>
                  <a:cubicBezTo>
                    <a:pt x="18572" y="35351"/>
                    <a:pt x="16542" y="35777"/>
                    <a:pt x="1930" y="39863"/>
                  </a:cubicBezTo>
                  <a:lnTo>
                    <a:pt x="602" y="39036"/>
                  </a:lnTo>
                  <a:lnTo>
                    <a:pt x="67194" y="589"/>
                  </a:lnTo>
                  <a:close/>
                  <a:moveTo>
                    <a:pt x="67410" y="0"/>
                  </a:moveTo>
                  <a:cubicBezTo>
                    <a:pt x="67375" y="0"/>
                    <a:pt x="67344" y="13"/>
                    <a:pt x="67319" y="38"/>
                  </a:cubicBezTo>
                  <a:lnTo>
                    <a:pt x="101" y="38860"/>
                  </a:lnTo>
                  <a:cubicBezTo>
                    <a:pt x="25" y="38885"/>
                    <a:pt x="0" y="38960"/>
                    <a:pt x="0" y="39036"/>
                  </a:cubicBezTo>
                  <a:cubicBezTo>
                    <a:pt x="0" y="39111"/>
                    <a:pt x="25" y="39161"/>
                    <a:pt x="101" y="39211"/>
                  </a:cubicBezTo>
                  <a:lnTo>
                    <a:pt x="1780" y="40264"/>
                  </a:lnTo>
                  <a:cubicBezTo>
                    <a:pt x="1815" y="40281"/>
                    <a:pt x="1863" y="40299"/>
                    <a:pt x="1906" y="40299"/>
                  </a:cubicBezTo>
                  <a:cubicBezTo>
                    <a:pt x="1924" y="40299"/>
                    <a:pt x="1941" y="40296"/>
                    <a:pt x="1955" y="40289"/>
                  </a:cubicBezTo>
                  <a:cubicBezTo>
                    <a:pt x="8346" y="38509"/>
                    <a:pt x="17995" y="35878"/>
                    <a:pt x="18848" y="35777"/>
                  </a:cubicBezTo>
                  <a:cubicBezTo>
                    <a:pt x="22858" y="38259"/>
                    <a:pt x="27569" y="39261"/>
                    <a:pt x="32106" y="40239"/>
                  </a:cubicBezTo>
                  <a:cubicBezTo>
                    <a:pt x="32557" y="40339"/>
                    <a:pt x="33008" y="40439"/>
                    <a:pt x="33459" y="40514"/>
                  </a:cubicBezTo>
                  <a:cubicBezTo>
                    <a:pt x="38697" y="41667"/>
                    <a:pt x="44412" y="43046"/>
                    <a:pt x="50928" y="44775"/>
                  </a:cubicBezTo>
                  <a:cubicBezTo>
                    <a:pt x="55565" y="46003"/>
                    <a:pt x="60452" y="47407"/>
                    <a:pt x="65840" y="49086"/>
                  </a:cubicBezTo>
                  <a:cubicBezTo>
                    <a:pt x="65865" y="49111"/>
                    <a:pt x="65865" y="49111"/>
                    <a:pt x="65890" y="49111"/>
                  </a:cubicBezTo>
                  <a:cubicBezTo>
                    <a:pt x="65941" y="49111"/>
                    <a:pt x="65991" y="49086"/>
                    <a:pt x="66016" y="49061"/>
                  </a:cubicBezTo>
                  <a:cubicBezTo>
                    <a:pt x="66066" y="49036"/>
                    <a:pt x="66116" y="48960"/>
                    <a:pt x="66116" y="48910"/>
                  </a:cubicBezTo>
                  <a:lnTo>
                    <a:pt x="67620" y="2293"/>
                  </a:lnTo>
                  <a:lnTo>
                    <a:pt x="67620" y="213"/>
                  </a:lnTo>
                  <a:cubicBezTo>
                    <a:pt x="67620" y="138"/>
                    <a:pt x="67595" y="63"/>
                    <a:pt x="67520" y="38"/>
                  </a:cubicBezTo>
                  <a:cubicBezTo>
                    <a:pt x="67482" y="13"/>
                    <a:pt x="67444" y="0"/>
                    <a:pt x="674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4"/>
            <p:cNvSpPr/>
            <p:nvPr/>
          </p:nvSpPr>
          <p:spPr>
            <a:xfrm>
              <a:off x="7266321" y="1086366"/>
              <a:ext cx="1960864" cy="2719260"/>
            </a:xfrm>
            <a:custGeom>
              <a:rect b="b" l="l" r="r" t="t"/>
              <a:pathLst>
                <a:path extrusionOk="0" h="90854" w="65515">
                  <a:moveTo>
                    <a:pt x="65514" y="0"/>
                  </a:moveTo>
                  <a:lnTo>
                    <a:pt x="0" y="37795"/>
                  </a:lnTo>
                  <a:lnTo>
                    <a:pt x="0" y="90853"/>
                  </a:lnTo>
                  <a:lnTo>
                    <a:pt x="65514" y="53058"/>
                  </a:lnTo>
                  <a:lnTo>
                    <a:pt x="6551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4"/>
            <p:cNvSpPr/>
            <p:nvPr/>
          </p:nvSpPr>
          <p:spPr>
            <a:xfrm>
              <a:off x="7259556" y="1079811"/>
              <a:ext cx="1973614" cy="2731801"/>
            </a:xfrm>
            <a:custGeom>
              <a:rect b="b" l="l" r="r" t="t"/>
              <a:pathLst>
                <a:path extrusionOk="0" h="91273" w="65941">
                  <a:moveTo>
                    <a:pt x="65515" y="570"/>
                  </a:moveTo>
                  <a:lnTo>
                    <a:pt x="65515" y="53177"/>
                  </a:lnTo>
                  <a:lnTo>
                    <a:pt x="427" y="90696"/>
                  </a:lnTo>
                  <a:lnTo>
                    <a:pt x="427" y="38139"/>
                  </a:lnTo>
                  <a:lnTo>
                    <a:pt x="65515" y="570"/>
                  </a:lnTo>
                  <a:close/>
                  <a:moveTo>
                    <a:pt x="65731" y="0"/>
                  </a:moveTo>
                  <a:cubicBezTo>
                    <a:pt x="65696" y="0"/>
                    <a:pt x="65665" y="6"/>
                    <a:pt x="65640" y="19"/>
                  </a:cubicBezTo>
                  <a:lnTo>
                    <a:pt x="101" y="37839"/>
                  </a:lnTo>
                  <a:cubicBezTo>
                    <a:pt x="51" y="37864"/>
                    <a:pt x="1" y="37939"/>
                    <a:pt x="1" y="38014"/>
                  </a:cubicBezTo>
                  <a:lnTo>
                    <a:pt x="1" y="91072"/>
                  </a:lnTo>
                  <a:cubicBezTo>
                    <a:pt x="1" y="91147"/>
                    <a:pt x="51" y="91197"/>
                    <a:pt x="101" y="91248"/>
                  </a:cubicBezTo>
                  <a:cubicBezTo>
                    <a:pt x="151" y="91273"/>
                    <a:pt x="176" y="91273"/>
                    <a:pt x="226" y="91273"/>
                  </a:cubicBezTo>
                  <a:cubicBezTo>
                    <a:pt x="251" y="91273"/>
                    <a:pt x="276" y="91273"/>
                    <a:pt x="326" y="91248"/>
                  </a:cubicBezTo>
                  <a:lnTo>
                    <a:pt x="65841" y="53478"/>
                  </a:lnTo>
                  <a:cubicBezTo>
                    <a:pt x="65916" y="53428"/>
                    <a:pt x="65941" y="53353"/>
                    <a:pt x="65941" y="53277"/>
                  </a:cubicBezTo>
                  <a:lnTo>
                    <a:pt x="65941" y="219"/>
                  </a:lnTo>
                  <a:cubicBezTo>
                    <a:pt x="65941" y="144"/>
                    <a:pt x="65916" y="69"/>
                    <a:pt x="65841" y="19"/>
                  </a:cubicBezTo>
                  <a:cubicBezTo>
                    <a:pt x="65803" y="6"/>
                    <a:pt x="65765" y="0"/>
                    <a:pt x="65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4"/>
            <p:cNvSpPr/>
            <p:nvPr/>
          </p:nvSpPr>
          <p:spPr>
            <a:xfrm>
              <a:off x="7906164" y="2679630"/>
              <a:ext cx="60040" cy="160574"/>
            </a:xfrm>
            <a:custGeom>
              <a:rect b="b" l="l" r="r" t="t"/>
              <a:pathLst>
                <a:path extrusionOk="0" h="5365" w="2006">
                  <a:moveTo>
                    <a:pt x="2006" y="1"/>
                  </a:moveTo>
                  <a:lnTo>
                    <a:pt x="1" y="1154"/>
                  </a:lnTo>
                  <a:lnTo>
                    <a:pt x="1" y="5364"/>
                  </a:lnTo>
                  <a:lnTo>
                    <a:pt x="2006" y="4186"/>
                  </a:lnTo>
                  <a:lnTo>
                    <a:pt x="2006" y="1"/>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4"/>
            <p:cNvSpPr/>
            <p:nvPr/>
          </p:nvSpPr>
          <p:spPr>
            <a:xfrm>
              <a:off x="7940673" y="2722400"/>
              <a:ext cx="3771" cy="25530"/>
            </a:xfrm>
            <a:custGeom>
              <a:rect b="b" l="l" r="r" t="t"/>
              <a:pathLst>
                <a:path extrusionOk="0" h="853" w="126">
                  <a:moveTo>
                    <a:pt x="126" y="0"/>
                  </a:moveTo>
                  <a:lnTo>
                    <a:pt x="1" y="101"/>
                  </a:lnTo>
                  <a:lnTo>
                    <a:pt x="1" y="853"/>
                  </a:lnTo>
                  <a:lnTo>
                    <a:pt x="126" y="752"/>
                  </a:lnTo>
                  <a:lnTo>
                    <a:pt x="12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4"/>
            <p:cNvSpPr/>
            <p:nvPr/>
          </p:nvSpPr>
          <p:spPr>
            <a:xfrm>
              <a:off x="7931664" y="2727638"/>
              <a:ext cx="3801" cy="25560"/>
            </a:xfrm>
            <a:custGeom>
              <a:rect b="b" l="l" r="r" t="t"/>
              <a:pathLst>
                <a:path extrusionOk="0" h="854" w="127">
                  <a:moveTo>
                    <a:pt x="126" y="1"/>
                  </a:moveTo>
                  <a:lnTo>
                    <a:pt x="1" y="101"/>
                  </a:lnTo>
                  <a:lnTo>
                    <a:pt x="1" y="853"/>
                  </a:lnTo>
                  <a:lnTo>
                    <a:pt x="126" y="753"/>
                  </a:lnTo>
                  <a:lnTo>
                    <a:pt x="12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4"/>
            <p:cNvSpPr/>
            <p:nvPr/>
          </p:nvSpPr>
          <p:spPr>
            <a:xfrm>
              <a:off x="7940673" y="2764392"/>
              <a:ext cx="3771" cy="24812"/>
            </a:xfrm>
            <a:custGeom>
              <a:rect b="b" l="l" r="r" t="t"/>
              <a:pathLst>
                <a:path extrusionOk="0" h="829" w="126">
                  <a:moveTo>
                    <a:pt x="126" y="1"/>
                  </a:moveTo>
                  <a:lnTo>
                    <a:pt x="1" y="76"/>
                  </a:lnTo>
                  <a:lnTo>
                    <a:pt x="1" y="828"/>
                  </a:lnTo>
                  <a:lnTo>
                    <a:pt x="126" y="753"/>
                  </a:lnTo>
                  <a:lnTo>
                    <a:pt x="12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4"/>
            <p:cNvSpPr/>
            <p:nvPr/>
          </p:nvSpPr>
          <p:spPr>
            <a:xfrm>
              <a:off x="7931664" y="2769659"/>
              <a:ext cx="3801" cy="24782"/>
            </a:xfrm>
            <a:custGeom>
              <a:rect b="b" l="l" r="r" t="t"/>
              <a:pathLst>
                <a:path extrusionOk="0" h="828" w="127">
                  <a:moveTo>
                    <a:pt x="126" y="0"/>
                  </a:moveTo>
                  <a:lnTo>
                    <a:pt x="1" y="76"/>
                  </a:lnTo>
                  <a:lnTo>
                    <a:pt x="1" y="827"/>
                  </a:lnTo>
                  <a:lnTo>
                    <a:pt x="126" y="752"/>
                  </a:lnTo>
                  <a:lnTo>
                    <a:pt x="12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4"/>
            <p:cNvSpPr/>
            <p:nvPr/>
          </p:nvSpPr>
          <p:spPr>
            <a:xfrm>
              <a:off x="7893414" y="2708153"/>
              <a:ext cx="12780" cy="132051"/>
            </a:xfrm>
            <a:custGeom>
              <a:rect b="b" l="l" r="r" t="t"/>
              <a:pathLst>
                <a:path extrusionOk="0" h="4412" w="427">
                  <a:moveTo>
                    <a:pt x="1" y="0"/>
                  </a:moveTo>
                  <a:lnTo>
                    <a:pt x="1" y="4186"/>
                  </a:lnTo>
                  <a:lnTo>
                    <a:pt x="427" y="4411"/>
                  </a:lnTo>
                  <a:lnTo>
                    <a:pt x="427" y="201"/>
                  </a:lnTo>
                  <a:lnTo>
                    <a:pt x="1"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4"/>
            <p:cNvSpPr/>
            <p:nvPr/>
          </p:nvSpPr>
          <p:spPr>
            <a:xfrm>
              <a:off x="7893414" y="2674392"/>
              <a:ext cx="72790" cy="39777"/>
            </a:xfrm>
            <a:custGeom>
              <a:rect b="b" l="l" r="r" t="t"/>
              <a:pathLst>
                <a:path extrusionOk="0" h="1329" w="2432">
                  <a:moveTo>
                    <a:pt x="1981" y="0"/>
                  </a:moveTo>
                  <a:lnTo>
                    <a:pt x="1" y="1128"/>
                  </a:lnTo>
                  <a:lnTo>
                    <a:pt x="427" y="1329"/>
                  </a:lnTo>
                  <a:lnTo>
                    <a:pt x="2432" y="176"/>
                  </a:lnTo>
                  <a:lnTo>
                    <a:pt x="1981"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4"/>
            <p:cNvSpPr/>
            <p:nvPr/>
          </p:nvSpPr>
          <p:spPr>
            <a:xfrm>
              <a:off x="7266321" y="2466618"/>
              <a:ext cx="1960864" cy="1339008"/>
            </a:xfrm>
            <a:custGeom>
              <a:rect b="b" l="l" r="r" t="t"/>
              <a:pathLst>
                <a:path extrusionOk="0" h="44738" w="65515">
                  <a:moveTo>
                    <a:pt x="65514" y="0"/>
                  </a:moveTo>
                  <a:lnTo>
                    <a:pt x="0" y="37770"/>
                  </a:lnTo>
                  <a:lnTo>
                    <a:pt x="0" y="44737"/>
                  </a:lnTo>
                  <a:lnTo>
                    <a:pt x="65514" y="6942"/>
                  </a:lnTo>
                  <a:lnTo>
                    <a:pt x="6551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4"/>
            <p:cNvSpPr/>
            <p:nvPr/>
          </p:nvSpPr>
          <p:spPr>
            <a:xfrm>
              <a:off x="7259556" y="2460213"/>
              <a:ext cx="1973614" cy="1351399"/>
            </a:xfrm>
            <a:custGeom>
              <a:rect b="b" l="l" r="r" t="t"/>
              <a:pathLst>
                <a:path extrusionOk="0" h="45152" w="65941">
                  <a:moveTo>
                    <a:pt x="65515" y="590"/>
                  </a:moveTo>
                  <a:lnTo>
                    <a:pt x="65515" y="7056"/>
                  </a:lnTo>
                  <a:lnTo>
                    <a:pt x="427" y="44575"/>
                  </a:lnTo>
                  <a:lnTo>
                    <a:pt x="427" y="38109"/>
                  </a:lnTo>
                  <a:lnTo>
                    <a:pt x="65515" y="590"/>
                  </a:lnTo>
                  <a:close/>
                  <a:moveTo>
                    <a:pt x="65731" y="1"/>
                  </a:moveTo>
                  <a:cubicBezTo>
                    <a:pt x="65696" y="1"/>
                    <a:pt x="65665" y="14"/>
                    <a:pt x="65640" y="39"/>
                  </a:cubicBezTo>
                  <a:lnTo>
                    <a:pt x="101" y="37808"/>
                  </a:lnTo>
                  <a:cubicBezTo>
                    <a:pt x="51" y="37858"/>
                    <a:pt x="1" y="37908"/>
                    <a:pt x="1" y="37984"/>
                  </a:cubicBezTo>
                  <a:lnTo>
                    <a:pt x="1" y="44951"/>
                  </a:lnTo>
                  <a:cubicBezTo>
                    <a:pt x="1" y="45026"/>
                    <a:pt x="51" y="45076"/>
                    <a:pt x="101" y="45127"/>
                  </a:cubicBezTo>
                  <a:cubicBezTo>
                    <a:pt x="151" y="45152"/>
                    <a:pt x="176" y="45152"/>
                    <a:pt x="226" y="45152"/>
                  </a:cubicBezTo>
                  <a:cubicBezTo>
                    <a:pt x="251" y="45152"/>
                    <a:pt x="276" y="45152"/>
                    <a:pt x="326" y="45127"/>
                  </a:cubicBezTo>
                  <a:lnTo>
                    <a:pt x="65841" y="7357"/>
                  </a:lnTo>
                  <a:cubicBezTo>
                    <a:pt x="65916" y="7307"/>
                    <a:pt x="65941" y="7232"/>
                    <a:pt x="65941" y="7156"/>
                  </a:cubicBezTo>
                  <a:lnTo>
                    <a:pt x="65941" y="214"/>
                  </a:lnTo>
                  <a:cubicBezTo>
                    <a:pt x="65941" y="139"/>
                    <a:pt x="65916" y="64"/>
                    <a:pt x="65841" y="39"/>
                  </a:cubicBezTo>
                  <a:cubicBezTo>
                    <a:pt x="65803" y="14"/>
                    <a:pt x="65765" y="1"/>
                    <a:pt x="65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4"/>
            <p:cNvSpPr/>
            <p:nvPr/>
          </p:nvSpPr>
          <p:spPr>
            <a:xfrm>
              <a:off x="9227155" y="1054102"/>
              <a:ext cx="1709572" cy="2606723"/>
            </a:xfrm>
            <a:custGeom>
              <a:rect b="b" l="l" r="r" t="t"/>
              <a:pathLst>
                <a:path extrusionOk="0" h="87094" w="57119">
                  <a:moveTo>
                    <a:pt x="1730" y="1"/>
                  </a:moveTo>
                  <a:lnTo>
                    <a:pt x="0" y="1078"/>
                  </a:lnTo>
                  <a:lnTo>
                    <a:pt x="1855" y="53009"/>
                  </a:lnTo>
                  <a:lnTo>
                    <a:pt x="55264" y="86016"/>
                  </a:lnTo>
                  <a:lnTo>
                    <a:pt x="57118" y="87094"/>
                  </a:lnTo>
                  <a:lnTo>
                    <a:pt x="57118" y="31831"/>
                  </a:lnTo>
                  <a:lnTo>
                    <a:pt x="173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4"/>
            <p:cNvSpPr/>
            <p:nvPr/>
          </p:nvSpPr>
          <p:spPr>
            <a:xfrm>
              <a:off x="9220390" y="1047727"/>
              <a:ext cx="1722322" cy="2619863"/>
            </a:xfrm>
            <a:custGeom>
              <a:rect b="b" l="l" r="r" t="t"/>
              <a:pathLst>
                <a:path extrusionOk="0" h="87533" w="57545">
                  <a:moveTo>
                    <a:pt x="1956" y="464"/>
                  </a:moveTo>
                  <a:lnTo>
                    <a:pt x="57144" y="32169"/>
                  </a:lnTo>
                  <a:lnTo>
                    <a:pt x="57144" y="86956"/>
                  </a:lnTo>
                  <a:lnTo>
                    <a:pt x="55590" y="86054"/>
                  </a:lnTo>
                  <a:lnTo>
                    <a:pt x="2281" y="53096"/>
                  </a:lnTo>
                  <a:lnTo>
                    <a:pt x="427" y="1392"/>
                  </a:lnTo>
                  <a:lnTo>
                    <a:pt x="1956" y="464"/>
                  </a:lnTo>
                  <a:close/>
                  <a:moveTo>
                    <a:pt x="1965" y="1"/>
                  </a:moveTo>
                  <a:cubicBezTo>
                    <a:pt x="1931" y="1"/>
                    <a:pt x="1893" y="13"/>
                    <a:pt x="1855" y="38"/>
                  </a:cubicBezTo>
                  <a:lnTo>
                    <a:pt x="101" y="1116"/>
                  </a:lnTo>
                  <a:cubicBezTo>
                    <a:pt x="51" y="1141"/>
                    <a:pt x="1" y="1216"/>
                    <a:pt x="26" y="1291"/>
                  </a:cubicBezTo>
                  <a:lnTo>
                    <a:pt x="1880" y="53222"/>
                  </a:lnTo>
                  <a:cubicBezTo>
                    <a:pt x="1880" y="53297"/>
                    <a:pt x="1905" y="53347"/>
                    <a:pt x="1981" y="53397"/>
                  </a:cubicBezTo>
                  <a:lnTo>
                    <a:pt x="55389" y="86430"/>
                  </a:lnTo>
                  <a:lnTo>
                    <a:pt x="57244" y="87507"/>
                  </a:lnTo>
                  <a:cubicBezTo>
                    <a:pt x="57269" y="87507"/>
                    <a:pt x="57294" y="87533"/>
                    <a:pt x="57344" y="87533"/>
                  </a:cubicBezTo>
                  <a:cubicBezTo>
                    <a:pt x="57369" y="87533"/>
                    <a:pt x="57420" y="87507"/>
                    <a:pt x="57445" y="87507"/>
                  </a:cubicBezTo>
                  <a:cubicBezTo>
                    <a:pt x="57520" y="87457"/>
                    <a:pt x="57545" y="87382"/>
                    <a:pt x="57545" y="87307"/>
                  </a:cubicBezTo>
                  <a:lnTo>
                    <a:pt x="57545" y="32044"/>
                  </a:lnTo>
                  <a:cubicBezTo>
                    <a:pt x="57545" y="31968"/>
                    <a:pt x="57520" y="31893"/>
                    <a:pt x="57445" y="31868"/>
                  </a:cubicBezTo>
                  <a:lnTo>
                    <a:pt x="2056" y="38"/>
                  </a:lnTo>
                  <a:cubicBezTo>
                    <a:pt x="2031" y="13"/>
                    <a:pt x="1999" y="1"/>
                    <a:pt x="196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4"/>
            <p:cNvSpPr/>
            <p:nvPr/>
          </p:nvSpPr>
          <p:spPr>
            <a:xfrm>
              <a:off x="9227155" y="1024112"/>
              <a:ext cx="1709572" cy="2505440"/>
            </a:xfrm>
            <a:custGeom>
              <a:rect b="b" l="l" r="r" t="t"/>
              <a:pathLst>
                <a:path extrusionOk="0" h="83710" w="57119">
                  <a:moveTo>
                    <a:pt x="0" y="0"/>
                  </a:moveTo>
                  <a:lnTo>
                    <a:pt x="0" y="2080"/>
                  </a:lnTo>
                  <a:lnTo>
                    <a:pt x="1855" y="54011"/>
                  </a:lnTo>
                  <a:lnTo>
                    <a:pt x="49900" y="83710"/>
                  </a:lnTo>
                  <a:cubicBezTo>
                    <a:pt x="49750" y="81905"/>
                    <a:pt x="49224" y="80076"/>
                    <a:pt x="48848" y="78347"/>
                  </a:cubicBezTo>
                  <a:cubicBezTo>
                    <a:pt x="48246" y="75489"/>
                    <a:pt x="48071" y="72557"/>
                    <a:pt x="47670" y="69700"/>
                  </a:cubicBezTo>
                  <a:cubicBezTo>
                    <a:pt x="46918" y="64311"/>
                    <a:pt x="45514" y="58973"/>
                    <a:pt x="45539" y="53484"/>
                  </a:cubicBezTo>
                  <a:cubicBezTo>
                    <a:pt x="45539" y="48672"/>
                    <a:pt x="46141" y="43158"/>
                    <a:pt x="49023" y="39148"/>
                  </a:cubicBezTo>
                  <a:cubicBezTo>
                    <a:pt x="50351" y="37244"/>
                    <a:pt x="55264" y="33985"/>
                    <a:pt x="55264" y="33985"/>
                  </a:cubicBezTo>
                  <a:lnTo>
                    <a:pt x="57118" y="32833"/>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4"/>
            <p:cNvSpPr/>
            <p:nvPr/>
          </p:nvSpPr>
          <p:spPr>
            <a:xfrm>
              <a:off x="9220390" y="1017737"/>
              <a:ext cx="1722322" cy="2518580"/>
            </a:xfrm>
            <a:custGeom>
              <a:rect b="b" l="l" r="r" t="t"/>
              <a:pathLst>
                <a:path extrusionOk="0" h="84149" w="57545">
                  <a:moveTo>
                    <a:pt x="427" y="564"/>
                  </a:moveTo>
                  <a:lnTo>
                    <a:pt x="56943" y="33046"/>
                  </a:lnTo>
                  <a:lnTo>
                    <a:pt x="55364" y="34023"/>
                  </a:lnTo>
                  <a:cubicBezTo>
                    <a:pt x="55164" y="34148"/>
                    <a:pt x="50402" y="37331"/>
                    <a:pt x="49074" y="39236"/>
                  </a:cubicBezTo>
                  <a:cubicBezTo>
                    <a:pt x="46718" y="42544"/>
                    <a:pt x="45565" y="47281"/>
                    <a:pt x="45540" y="53697"/>
                  </a:cubicBezTo>
                  <a:cubicBezTo>
                    <a:pt x="45540" y="57507"/>
                    <a:pt x="46216" y="61266"/>
                    <a:pt x="46868" y="64925"/>
                  </a:cubicBezTo>
                  <a:cubicBezTo>
                    <a:pt x="47144" y="66554"/>
                    <a:pt x="47445" y="68259"/>
                    <a:pt x="47670" y="69938"/>
                  </a:cubicBezTo>
                  <a:cubicBezTo>
                    <a:pt x="47820" y="70915"/>
                    <a:pt x="47921" y="71918"/>
                    <a:pt x="48046" y="72870"/>
                  </a:cubicBezTo>
                  <a:cubicBezTo>
                    <a:pt x="48247" y="74750"/>
                    <a:pt x="48472" y="76705"/>
                    <a:pt x="48873" y="78610"/>
                  </a:cubicBezTo>
                  <a:cubicBezTo>
                    <a:pt x="48973" y="79061"/>
                    <a:pt x="49099" y="79537"/>
                    <a:pt x="49199" y="80038"/>
                  </a:cubicBezTo>
                  <a:cubicBezTo>
                    <a:pt x="49475" y="81191"/>
                    <a:pt x="49750" y="82369"/>
                    <a:pt x="49876" y="83522"/>
                  </a:cubicBezTo>
                  <a:lnTo>
                    <a:pt x="2281" y="54098"/>
                  </a:lnTo>
                  <a:lnTo>
                    <a:pt x="427" y="2293"/>
                  </a:lnTo>
                  <a:lnTo>
                    <a:pt x="427" y="564"/>
                  </a:lnTo>
                  <a:close/>
                  <a:moveTo>
                    <a:pt x="217" y="0"/>
                  </a:moveTo>
                  <a:cubicBezTo>
                    <a:pt x="182" y="0"/>
                    <a:pt x="151" y="13"/>
                    <a:pt x="126" y="38"/>
                  </a:cubicBezTo>
                  <a:cubicBezTo>
                    <a:pt x="51" y="63"/>
                    <a:pt x="1" y="138"/>
                    <a:pt x="1" y="213"/>
                  </a:cubicBezTo>
                  <a:lnTo>
                    <a:pt x="26" y="2293"/>
                  </a:lnTo>
                  <a:lnTo>
                    <a:pt x="1880" y="54224"/>
                  </a:lnTo>
                  <a:cubicBezTo>
                    <a:pt x="1880" y="54299"/>
                    <a:pt x="1905" y="54349"/>
                    <a:pt x="1981" y="54399"/>
                  </a:cubicBezTo>
                  <a:lnTo>
                    <a:pt x="50026" y="84098"/>
                  </a:lnTo>
                  <a:cubicBezTo>
                    <a:pt x="50051" y="84124"/>
                    <a:pt x="50101" y="84149"/>
                    <a:pt x="50126" y="84149"/>
                  </a:cubicBezTo>
                  <a:cubicBezTo>
                    <a:pt x="50176" y="84149"/>
                    <a:pt x="50201" y="84124"/>
                    <a:pt x="50227" y="84098"/>
                  </a:cubicBezTo>
                  <a:cubicBezTo>
                    <a:pt x="50302" y="84073"/>
                    <a:pt x="50352" y="83998"/>
                    <a:pt x="50327" y="83923"/>
                  </a:cubicBezTo>
                  <a:cubicBezTo>
                    <a:pt x="50227" y="82570"/>
                    <a:pt x="49901" y="81241"/>
                    <a:pt x="49600" y="79938"/>
                  </a:cubicBezTo>
                  <a:cubicBezTo>
                    <a:pt x="49500" y="79462"/>
                    <a:pt x="49374" y="78986"/>
                    <a:pt x="49299" y="78509"/>
                  </a:cubicBezTo>
                  <a:cubicBezTo>
                    <a:pt x="48898" y="76630"/>
                    <a:pt x="48673" y="74700"/>
                    <a:pt x="48447" y="72820"/>
                  </a:cubicBezTo>
                  <a:cubicBezTo>
                    <a:pt x="48347" y="71868"/>
                    <a:pt x="48222" y="70865"/>
                    <a:pt x="48096" y="69863"/>
                  </a:cubicBezTo>
                  <a:cubicBezTo>
                    <a:pt x="47871" y="68184"/>
                    <a:pt x="47570" y="66504"/>
                    <a:pt x="47269" y="64850"/>
                  </a:cubicBezTo>
                  <a:cubicBezTo>
                    <a:pt x="46617" y="61216"/>
                    <a:pt x="45966" y="57457"/>
                    <a:pt x="45966" y="53722"/>
                  </a:cubicBezTo>
                  <a:cubicBezTo>
                    <a:pt x="45966" y="47381"/>
                    <a:pt x="47094" y="42720"/>
                    <a:pt x="49399" y="39462"/>
                  </a:cubicBezTo>
                  <a:cubicBezTo>
                    <a:pt x="50703" y="37632"/>
                    <a:pt x="55540" y="34399"/>
                    <a:pt x="55590" y="34374"/>
                  </a:cubicBezTo>
                  <a:lnTo>
                    <a:pt x="57445" y="33221"/>
                  </a:lnTo>
                  <a:cubicBezTo>
                    <a:pt x="57520" y="33196"/>
                    <a:pt x="57545" y="33121"/>
                    <a:pt x="57545" y="33046"/>
                  </a:cubicBezTo>
                  <a:cubicBezTo>
                    <a:pt x="57545" y="32970"/>
                    <a:pt x="57520" y="32895"/>
                    <a:pt x="57445" y="32870"/>
                  </a:cubicBezTo>
                  <a:lnTo>
                    <a:pt x="327" y="38"/>
                  </a:lnTo>
                  <a:cubicBezTo>
                    <a:pt x="289" y="13"/>
                    <a:pt x="251" y="0"/>
                    <a:pt x="2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4"/>
            <p:cNvSpPr/>
            <p:nvPr/>
          </p:nvSpPr>
          <p:spPr>
            <a:xfrm>
              <a:off x="9227155" y="1086366"/>
              <a:ext cx="1654052" cy="2542224"/>
            </a:xfrm>
            <a:custGeom>
              <a:rect b="b" l="l" r="r" t="t"/>
              <a:pathLst>
                <a:path extrusionOk="0" h="84939" w="55264">
                  <a:moveTo>
                    <a:pt x="0" y="0"/>
                  </a:moveTo>
                  <a:lnTo>
                    <a:pt x="0" y="53058"/>
                  </a:lnTo>
                  <a:lnTo>
                    <a:pt x="55264" y="84938"/>
                  </a:lnTo>
                  <a:lnTo>
                    <a:pt x="55264" y="31905"/>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4"/>
            <p:cNvSpPr/>
            <p:nvPr/>
          </p:nvSpPr>
          <p:spPr>
            <a:xfrm>
              <a:off x="9220390" y="1079811"/>
              <a:ext cx="1666832" cy="2555513"/>
            </a:xfrm>
            <a:custGeom>
              <a:rect b="b" l="l" r="r" t="t"/>
              <a:pathLst>
                <a:path extrusionOk="0" h="85383" w="55691">
                  <a:moveTo>
                    <a:pt x="427" y="570"/>
                  </a:moveTo>
                  <a:lnTo>
                    <a:pt x="55264" y="32250"/>
                  </a:lnTo>
                  <a:lnTo>
                    <a:pt x="55264" y="84806"/>
                  </a:lnTo>
                  <a:lnTo>
                    <a:pt x="427" y="53177"/>
                  </a:lnTo>
                  <a:lnTo>
                    <a:pt x="427" y="570"/>
                  </a:lnTo>
                  <a:close/>
                  <a:moveTo>
                    <a:pt x="217" y="0"/>
                  </a:moveTo>
                  <a:cubicBezTo>
                    <a:pt x="182" y="0"/>
                    <a:pt x="151" y="6"/>
                    <a:pt x="126" y="19"/>
                  </a:cubicBezTo>
                  <a:cubicBezTo>
                    <a:pt x="51" y="69"/>
                    <a:pt x="1" y="144"/>
                    <a:pt x="1" y="219"/>
                  </a:cubicBezTo>
                  <a:lnTo>
                    <a:pt x="1" y="53277"/>
                  </a:lnTo>
                  <a:cubicBezTo>
                    <a:pt x="1" y="53353"/>
                    <a:pt x="51" y="53428"/>
                    <a:pt x="126" y="53478"/>
                  </a:cubicBezTo>
                  <a:lnTo>
                    <a:pt x="55389" y="85358"/>
                  </a:lnTo>
                  <a:cubicBezTo>
                    <a:pt x="55415" y="85358"/>
                    <a:pt x="55440" y="85383"/>
                    <a:pt x="55490" y="85383"/>
                  </a:cubicBezTo>
                  <a:cubicBezTo>
                    <a:pt x="55515" y="85383"/>
                    <a:pt x="55565" y="85358"/>
                    <a:pt x="55590" y="85358"/>
                  </a:cubicBezTo>
                  <a:cubicBezTo>
                    <a:pt x="55640" y="85308"/>
                    <a:pt x="55690" y="85232"/>
                    <a:pt x="55690" y="85157"/>
                  </a:cubicBezTo>
                  <a:lnTo>
                    <a:pt x="55690" y="32124"/>
                  </a:lnTo>
                  <a:cubicBezTo>
                    <a:pt x="55690" y="32049"/>
                    <a:pt x="55640" y="31974"/>
                    <a:pt x="55590" y="31924"/>
                  </a:cubicBezTo>
                  <a:lnTo>
                    <a:pt x="327" y="19"/>
                  </a:lnTo>
                  <a:cubicBezTo>
                    <a:pt x="289" y="6"/>
                    <a:pt x="251" y="0"/>
                    <a:pt x="2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4"/>
            <p:cNvSpPr/>
            <p:nvPr/>
          </p:nvSpPr>
          <p:spPr>
            <a:xfrm>
              <a:off x="9227155" y="2467366"/>
              <a:ext cx="1654052" cy="1161224"/>
            </a:xfrm>
            <a:custGeom>
              <a:rect b="b" l="l" r="r" t="t"/>
              <a:pathLst>
                <a:path extrusionOk="0" h="38798" w="55264">
                  <a:moveTo>
                    <a:pt x="0" y="0"/>
                  </a:moveTo>
                  <a:lnTo>
                    <a:pt x="0" y="6917"/>
                  </a:lnTo>
                  <a:lnTo>
                    <a:pt x="55264" y="38797"/>
                  </a:lnTo>
                  <a:lnTo>
                    <a:pt x="55264" y="3190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4"/>
            <p:cNvSpPr/>
            <p:nvPr/>
          </p:nvSpPr>
          <p:spPr>
            <a:xfrm>
              <a:off x="9220390" y="2461530"/>
              <a:ext cx="1666832" cy="1173795"/>
            </a:xfrm>
            <a:custGeom>
              <a:rect b="b" l="l" r="r" t="t"/>
              <a:pathLst>
                <a:path extrusionOk="0" h="39218" w="55691">
                  <a:moveTo>
                    <a:pt x="427" y="571"/>
                  </a:moveTo>
                  <a:lnTo>
                    <a:pt x="55264" y="32200"/>
                  </a:lnTo>
                  <a:lnTo>
                    <a:pt x="55264" y="38641"/>
                  </a:lnTo>
                  <a:lnTo>
                    <a:pt x="427" y="7012"/>
                  </a:lnTo>
                  <a:lnTo>
                    <a:pt x="427" y="571"/>
                  </a:lnTo>
                  <a:close/>
                  <a:moveTo>
                    <a:pt x="217" y="1"/>
                  </a:moveTo>
                  <a:cubicBezTo>
                    <a:pt x="182" y="1"/>
                    <a:pt x="151" y="7"/>
                    <a:pt x="126" y="20"/>
                  </a:cubicBezTo>
                  <a:cubicBezTo>
                    <a:pt x="51" y="70"/>
                    <a:pt x="1" y="120"/>
                    <a:pt x="1" y="195"/>
                  </a:cubicBezTo>
                  <a:lnTo>
                    <a:pt x="1" y="7112"/>
                  </a:lnTo>
                  <a:cubicBezTo>
                    <a:pt x="1" y="7188"/>
                    <a:pt x="51" y="7263"/>
                    <a:pt x="126" y="7313"/>
                  </a:cubicBezTo>
                  <a:lnTo>
                    <a:pt x="55389" y="39193"/>
                  </a:lnTo>
                  <a:cubicBezTo>
                    <a:pt x="55415" y="39193"/>
                    <a:pt x="55440" y="39218"/>
                    <a:pt x="55490" y="39218"/>
                  </a:cubicBezTo>
                  <a:cubicBezTo>
                    <a:pt x="55515" y="39218"/>
                    <a:pt x="55565" y="39193"/>
                    <a:pt x="55590" y="39193"/>
                  </a:cubicBezTo>
                  <a:cubicBezTo>
                    <a:pt x="55640" y="39143"/>
                    <a:pt x="55690" y="39067"/>
                    <a:pt x="55690" y="38992"/>
                  </a:cubicBezTo>
                  <a:lnTo>
                    <a:pt x="55690" y="32100"/>
                  </a:lnTo>
                  <a:cubicBezTo>
                    <a:pt x="55690" y="32025"/>
                    <a:pt x="55640" y="31950"/>
                    <a:pt x="55590" y="31900"/>
                  </a:cubicBezTo>
                  <a:lnTo>
                    <a:pt x="327" y="20"/>
                  </a:lnTo>
                  <a:cubicBezTo>
                    <a:pt x="289" y="7"/>
                    <a:pt x="251" y="1"/>
                    <a:pt x="2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4"/>
            <p:cNvSpPr/>
            <p:nvPr/>
          </p:nvSpPr>
          <p:spPr>
            <a:xfrm>
              <a:off x="7882908" y="1749465"/>
              <a:ext cx="645141" cy="852945"/>
            </a:xfrm>
            <a:custGeom>
              <a:rect b="b" l="l" r="r" t="t"/>
              <a:pathLst>
                <a:path extrusionOk="0" h="28498" w="21555">
                  <a:moveTo>
                    <a:pt x="21053" y="1"/>
                  </a:moveTo>
                  <a:lnTo>
                    <a:pt x="1" y="12307"/>
                  </a:lnTo>
                  <a:lnTo>
                    <a:pt x="1" y="28297"/>
                  </a:lnTo>
                  <a:lnTo>
                    <a:pt x="327" y="28497"/>
                  </a:lnTo>
                  <a:lnTo>
                    <a:pt x="21555" y="16091"/>
                  </a:lnTo>
                  <a:lnTo>
                    <a:pt x="21505" y="277"/>
                  </a:lnTo>
                  <a:lnTo>
                    <a:pt x="2105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4"/>
            <p:cNvSpPr/>
            <p:nvPr/>
          </p:nvSpPr>
          <p:spPr>
            <a:xfrm>
              <a:off x="7876922" y="1743090"/>
              <a:ext cx="657143" cy="866054"/>
            </a:xfrm>
            <a:custGeom>
              <a:rect b="b" l="l" r="r" t="t"/>
              <a:pathLst>
                <a:path extrusionOk="0" h="28936" w="21956">
                  <a:moveTo>
                    <a:pt x="21253" y="465"/>
                  </a:moveTo>
                  <a:lnTo>
                    <a:pt x="21504" y="615"/>
                  </a:lnTo>
                  <a:lnTo>
                    <a:pt x="21554" y="16179"/>
                  </a:lnTo>
                  <a:lnTo>
                    <a:pt x="527" y="28485"/>
                  </a:lnTo>
                  <a:lnTo>
                    <a:pt x="401" y="28410"/>
                  </a:lnTo>
                  <a:lnTo>
                    <a:pt x="401" y="12645"/>
                  </a:lnTo>
                  <a:lnTo>
                    <a:pt x="21253" y="465"/>
                  </a:lnTo>
                  <a:close/>
                  <a:moveTo>
                    <a:pt x="21253" y="1"/>
                  </a:moveTo>
                  <a:cubicBezTo>
                    <a:pt x="21216" y="1"/>
                    <a:pt x="21178" y="13"/>
                    <a:pt x="21153" y="39"/>
                  </a:cubicBezTo>
                  <a:lnTo>
                    <a:pt x="100" y="12344"/>
                  </a:lnTo>
                  <a:cubicBezTo>
                    <a:pt x="25" y="12369"/>
                    <a:pt x="0" y="12445"/>
                    <a:pt x="0" y="12520"/>
                  </a:cubicBezTo>
                  <a:lnTo>
                    <a:pt x="0" y="28510"/>
                  </a:lnTo>
                  <a:cubicBezTo>
                    <a:pt x="0" y="28585"/>
                    <a:pt x="25" y="28660"/>
                    <a:pt x="100" y="28710"/>
                  </a:cubicBezTo>
                  <a:lnTo>
                    <a:pt x="426" y="28911"/>
                  </a:lnTo>
                  <a:cubicBezTo>
                    <a:pt x="451" y="28911"/>
                    <a:pt x="501" y="28936"/>
                    <a:pt x="527" y="28936"/>
                  </a:cubicBezTo>
                  <a:cubicBezTo>
                    <a:pt x="577" y="28936"/>
                    <a:pt x="602" y="28911"/>
                    <a:pt x="652" y="28911"/>
                  </a:cubicBezTo>
                  <a:lnTo>
                    <a:pt x="21855" y="16480"/>
                  </a:lnTo>
                  <a:cubicBezTo>
                    <a:pt x="21930" y="16430"/>
                    <a:pt x="21955" y="16379"/>
                    <a:pt x="21955" y="16304"/>
                  </a:cubicBezTo>
                  <a:lnTo>
                    <a:pt x="21930" y="490"/>
                  </a:lnTo>
                  <a:cubicBezTo>
                    <a:pt x="21930" y="414"/>
                    <a:pt x="21880" y="364"/>
                    <a:pt x="21830" y="314"/>
                  </a:cubicBezTo>
                  <a:lnTo>
                    <a:pt x="21354" y="39"/>
                  </a:lnTo>
                  <a:cubicBezTo>
                    <a:pt x="21329" y="13"/>
                    <a:pt x="21291" y="1"/>
                    <a:pt x="2125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4"/>
            <p:cNvSpPr/>
            <p:nvPr/>
          </p:nvSpPr>
          <p:spPr>
            <a:xfrm>
              <a:off x="7882908" y="1749465"/>
              <a:ext cx="645141" cy="852945"/>
            </a:xfrm>
            <a:custGeom>
              <a:rect b="b" l="l" r="r" t="t"/>
              <a:pathLst>
                <a:path extrusionOk="0" h="28498" w="21555">
                  <a:moveTo>
                    <a:pt x="21053" y="1"/>
                  </a:moveTo>
                  <a:lnTo>
                    <a:pt x="1" y="12307"/>
                  </a:lnTo>
                  <a:lnTo>
                    <a:pt x="1" y="28297"/>
                  </a:lnTo>
                  <a:lnTo>
                    <a:pt x="327" y="28497"/>
                  </a:lnTo>
                  <a:lnTo>
                    <a:pt x="21555" y="16091"/>
                  </a:lnTo>
                  <a:lnTo>
                    <a:pt x="21505" y="277"/>
                  </a:lnTo>
                  <a:lnTo>
                    <a:pt x="2105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4"/>
            <p:cNvSpPr/>
            <p:nvPr/>
          </p:nvSpPr>
          <p:spPr>
            <a:xfrm>
              <a:off x="7903919" y="1792984"/>
              <a:ext cx="603119" cy="781682"/>
            </a:xfrm>
            <a:custGeom>
              <a:rect b="b" l="l" r="r" t="t"/>
              <a:pathLst>
                <a:path extrusionOk="0" h="26117" w="20151">
                  <a:moveTo>
                    <a:pt x="19675" y="1"/>
                  </a:moveTo>
                  <a:lnTo>
                    <a:pt x="0" y="11504"/>
                  </a:lnTo>
                  <a:lnTo>
                    <a:pt x="0" y="25941"/>
                  </a:lnTo>
                  <a:lnTo>
                    <a:pt x="326" y="26116"/>
                  </a:lnTo>
                  <a:lnTo>
                    <a:pt x="20151" y="14512"/>
                  </a:lnTo>
                  <a:lnTo>
                    <a:pt x="20101" y="276"/>
                  </a:lnTo>
                  <a:lnTo>
                    <a:pt x="1967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4"/>
            <p:cNvSpPr/>
            <p:nvPr/>
          </p:nvSpPr>
          <p:spPr>
            <a:xfrm>
              <a:off x="7897903" y="1787177"/>
              <a:ext cx="615151" cy="793474"/>
            </a:xfrm>
            <a:custGeom>
              <a:rect b="b" l="l" r="r" t="t"/>
              <a:pathLst>
                <a:path extrusionOk="0" h="26511" w="20553">
                  <a:moveTo>
                    <a:pt x="19876" y="445"/>
                  </a:moveTo>
                  <a:lnTo>
                    <a:pt x="20101" y="596"/>
                  </a:lnTo>
                  <a:lnTo>
                    <a:pt x="20126" y="14581"/>
                  </a:lnTo>
                  <a:lnTo>
                    <a:pt x="527" y="26059"/>
                  </a:lnTo>
                  <a:lnTo>
                    <a:pt x="402" y="26009"/>
                  </a:lnTo>
                  <a:lnTo>
                    <a:pt x="402" y="11824"/>
                  </a:lnTo>
                  <a:lnTo>
                    <a:pt x="19876" y="445"/>
                  </a:lnTo>
                  <a:close/>
                  <a:moveTo>
                    <a:pt x="19876" y="0"/>
                  </a:moveTo>
                  <a:cubicBezTo>
                    <a:pt x="19838" y="0"/>
                    <a:pt x="19801" y="7"/>
                    <a:pt x="19776" y="19"/>
                  </a:cubicBezTo>
                  <a:lnTo>
                    <a:pt x="101" y="11523"/>
                  </a:lnTo>
                  <a:cubicBezTo>
                    <a:pt x="26" y="11548"/>
                    <a:pt x="1" y="11623"/>
                    <a:pt x="1" y="11698"/>
                  </a:cubicBezTo>
                  <a:lnTo>
                    <a:pt x="1" y="26135"/>
                  </a:lnTo>
                  <a:cubicBezTo>
                    <a:pt x="1" y="26210"/>
                    <a:pt x="26" y="26260"/>
                    <a:pt x="101" y="26310"/>
                  </a:cubicBezTo>
                  <a:lnTo>
                    <a:pt x="402" y="26486"/>
                  </a:lnTo>
                  <a:cubicBezTo>
                    <a:pt x="452" y="26511"/>
                    <a:pt x="477" y="26511"/>
                    <a:pt x="527" y="26511"/>
                  </a:cubicBezTo>
                  <a:cubicBezTo>
                    <a:pt x="552" y="26511"/>
                    <a:pt x="602" y="26511"/>
                    <a:pt x="628" y="26486"/>
                  </a:cubicBezTo>
                  <a:lnTo>
                    <a:pt x="20452" y="14881"/>
                  </a:lnTo>
                  <a:cubicBezTo>
                    <a:pt x="20527" y="14856"/>
                    <a:pt x="20552" y="14781"/>
                    <a:pt x="20552" y="14706"/>
                  </a:cubicBezTo>
                  <a:lnTo>
                    <a:pt x="20527" y="470"/>
                  </a:lnTo>
                  <a:cubicBezTo>
                    <a:pt x="20527" y="395"/>
                    <a:pt x="20477" y="320"/>
                    <a:pt x="20427" y="295"/>
                  </a:cubicBezTo>
                  <a:lnTo>
                    <a:pt x="19976" y="19"/>
                  </a:lnTo>
                  <a:cubicBezTo>
                    <a:pt x="19951" y="7"/>
                    <a:pt x="19913" y="0"/>
                    <a:pt x="1987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4"/>
            <p:cNvSpPr/>
            <p:nvPr/>
          </p:nvSpPr>
          <p:spPr>
            <a:xfrm>
              <a:off x="7903919" y="1973761"/>
              <a:ext cx="624130" cy="622634"/>
            </a:xfrm>
            <a:custGeom>
              <a:rect b="b" l="l" r="r" t="t"/>
              <a:pathLst>
                <a:path extrusionOk="0" h="20803" w="20853">
                  <a:moveTo>
                    <a:pt x="20828" y="1"/>
                  </a:moveTo>
                  <a:cubicBezTo>
                    <a:pt x="20351" y="151"/>
                    <a:pt x="19900" y="377"/>
                    <a:pt x="19499" y="652"/>
                  </a:cubicBezTo>
                  <a:cubicBezTo>
                    <a:pt x="17118" y="2281"/>
                    <a:pt x="16291" y="5339"/>
                    <a:pt x="14136" y="7194"/>
                  </a:cubicBezTo>
                  <a:cubicBezTo>
                    <a:pt x="12924" y="8263"/>
                    <a:pt x="11508" y="8593"/>
                    <a:pt x="10034" y="8593"/>
                  </a:cubicBezTo>
                  <a:cubicBezTo>
                    <a:pt x="8673" y="8593"/>
                    <a:pt x="7262" y="8312"/>
                    <a:pt x="5915" y="8071"/>
                  </a:cubicBezTo>
                  <a:cubicBezTo>
                    <a:pt x="5395" y="7972"/>
                    <a:pt x="4880" y="7925"/>
                    <a:pt x="4372" y="7925"/>
                  </a:cubicBezTo>
                  <a:cubicBezTo>
                    <a:pt x="2823" y="7925"/>
                    <a:pt x="1341" y="8362"/>
                    <a:pt x="0" y="9099"/>
                  </a:cubicBezTo>
                  <a:lnTo>
                    <a:pt x="0" y="20803"/>
                  </a:lnTo>
                  <a:lnTo>
                    <a:pt x="20853" y="8597"/>
                  </a:lnTo>
                  <a:lnTo>
                    <a:pt x="2082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4"/>
            <p:cNvSpPr/>
            <p:nvPr/>
          </p:nvSpPr>
          <p:spPr>
            <a:xfrm>
              <a:off x="7897903" y="1967475"/>
              <a:ext cx="636162" cy="634935"/>
            </a:xfrm>
            <a:custGeom>
              <a:rect b="b" l="l" r="r" t="t"/>
              <a:pathLst>
                <a:path extrusionOk="0" h="21214" w="21255">
                  <a:moveTo>
                    <a:pt x="20828" y="512"/>
                  </a:moveTo>
                  <a:lnTo>
                    <a:pt x="20853" y="8682"/>
                  </a:lnTo>
                  <a:lnTo>
                    <a:pt x="427" y="20637"/>
                  </a:lnTo>
                  <a:lnTo>
                    <a:pt x="427" y="9434"/>
                  </a:lnTo>
                  <a:cubicBezTo>
                    <a:pt x="1761" y="8711"/>
                    <a:pt x="3178" y="8345"/>
                    <a:pt x="4596" y="8345"/>
                  </a:cubicBezTo>
                  <a:cubicBezTo>
                    <a:pt x="5095" y="8345"/>
                    <a:pt x="5595" y="8390"/>
                    <a:pt x="6091" y="8481"/>
                  </a:cubicBezTo>
                  <a:lnTo>
                    <a:pt x="6442" y="8532"/>
                  </a:lnTo>
                  <a:cubicBezTo>
                    <a:pt x="7679" y="8763"/>
                    <a:pt x="8991" y="9010"/>
                    <a:pt x="10274" y="9010"/>
                  </a:cubicBezTo>
                  <a:cubicBezTo>
                    <a:pt x="11772" y="9010"/>
                    <a:pt x="13232" y="8673"/>
                    <a:pt x="14487" y="7579"/>
                  </a:cubicBezTo>
                  <a:cubicBezTo>
                    <a:pt x="15490" y="6702"/>
                    <a:pt x="16192" y="5574"/>
                    <a:pt x="16893" y="4471"/>
                  </a:cubicBezTo>
                  <a:cubicBezTo>
                    <a:pt x="17745" y="3168"/>
                    <a:pt x="18547" y="1915"/>
                    <a:pt x="19801" y="1038"/>
                  </a:cubicBezTo>
                  <a:cubicBezTo>
                    <a:pt x="20126" y="837"/>
                    <a:pt x="20452" y="662"/>
                    <a:pt x="20828" y="512"/>
                  </a:cubicBezTo>
                  <a:close/>
                  <a:moveTo>
                    <a:pt x="21023" y="0"/>
                  </a:moveTo>
                  <a:cubicBezTo>
                    <a:pt x="21007" y="0"/>
                    <a:pt x="20992" y="4"/>
                    <a:pt x="20979" y="10"/>
                  </a:cubicBezTo>
                  <a:cubicBezTo>
                    <a:pt x="20477" y="186"/>
                    <a:pt x="20001" y="411"/>
                    <a:pt x="19575" y="687"/>
                  </a:cubicBezTo>
                  <a:cubicBezTo>
                    <a:pt x="18247" y="1614"/>
                    <a:pt x="17370" y="2943"/>
                    <a:pt x="16542" y="4246"/>
                  </a:cubicBezTo>
                  <a:cubicBezTo>
                    <a:pt x="15866" y="5324"/>
                    <a:pt x="15164" y="6426"/>
                    <a:pt x="14212" y="7253"/>
                  </a:cubicBezTo>
                  <a:cubicBezTo>
                    <a:pt x="13039" y="8278"/>
                    <a:pt x="11684" y="8599"/>
                    <a:pt x="10262" y="8599"/>
                  </a:cubicBezTo>
                  <a:cubicBezTo>
                    <a:pt x="9040" y="8599"/>
                    <a:pt x="7768" y="8362"/>
                    <a:pt x="6517" y="8131"/>
                  </a:cubicBezTo>
                  <a:lnTo>
                    <a:pt x="6166" y="8055"/>
                  </a:lnTo>
                  <a:cubicBezTo>
                    <a:pt x="5648" y="7961"/>
                    <a:pt x="5129" y="7914"/>
                    <a:pt x="4610" y="7914"/>
                  </a:cubicBezTo>
                  <a:cubicBezTo>
                    <a:pt x="3072" y="7914"/>
                    <a:pt x="1545" y="8327"/>
                    <a:pt x="101" y="9133"/>
                  </a:cubicBezTo>
                  <a:cubicBezTo>
                    <a:pt x="51" y="9158"/>
                    <a:pt x="1" y="9233"/>
                    <a:pt x="1" y="9309"/>
                  </a:cubicBezTo>
                  <a:lnTo>
                    <a:pt x="1" y="21013"/>
                  </a:lnTo>
                  <a:cubicBezTo>
                    <a:pt x="1" y="21088"/>
                    <a:pt x="26" y="21163"/>
                    <a:pt x="101" y="21188"/>
                  </a:cubicBezTo>
                  <a:cubicBezTo>
                    <a:pt x="126" y="21213"/>
                    <a:pt x="176" y="21213"/>
                    <a:pt x="201" y="21213"/>
                  </a:cubicBezTo>
                  <a:cubicBezTo>
                    <a:pt x="252" y="21213"/>
                    <a:pt x="277" y="21213"/>
                    <a:pt x="302" y="21188"/>
                  </a:cubicBezTo>
                  <a:lnTo>
                    <a:pt x="21154" y="8983"/>
                  </a:lnTo>
                  <a:cubicBezTo>
                    <a:pt x="21229" y="8933"/>
                    <a:pt x="21254" y="8882"/>
                    <a:pt x="21254" y="8807"/>
                  </a:cubicBezTo>
                  <a:lnTo>
                    <a:pt x="21254" y="211"/>
                  </a:lnTo>
                  <a:cubicBezTo>
                    <a:pt x="21229" y="161"/>
                    <a:pt x="21204" y="85"/>
                    <a:pt x="21154" y="60"/>
                  </a:cubicBezTo>
                  <a:cubicBezTo>
                    <a:pt x="21117" y="24"/>
                    <a:pt x="21067" y="0"/>
                    <a:pt x="210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4"/>
            <p:cNvSpPr/>
            <p:nvPr/>
          </p:nvSpPr>
          <p:spPr>
            <a:xfrm>
              <a:off x="7892666" y="1757726"/>
              <a:ext cx="635384" cy="844684"/>
            </a:xfrm>
            <a:custGeom>
              <a:rect b="b" l="l" r="r" t="t"/>
              <a:pathLst>
                <a:path extrusionOk="0" h="28222" w="21229">
                  <a:moveTo>
                    <a:pt x="20176" y="1755"/>
                  </a:moveTo>
                  <a:lnTo>
                    <a:pt x="20226" y="15515"/>
                  </a:lnTo>
                  <a:lnTo>
                    <a:pt x="1028" y="26492"/>
                  </a:lnTo>
                  <a:lnTo>
                    <a:pt x="1028" y="13008"/>
                  </a:lnTo>
                  <a:lnTo>
                    <a:pt x="20176" y="1755"/>
                  </a:lnTo>
                  <a:close/>
                  <a:moveTo>
                    <a:pt x="21179" y="1"/>
                  </a:moveTo>
                  <a:lnTo>
                    <a:pt x="1" y="12382"/>
                  </a:lnTo>
                  <a:lnTo>
                    <a:pt x="1" y="28221"/>
                  </a:lnTo>
                  <a:lnTo>
                    <a:pt x="21229" y="16116"/>
                  </a:lnTo>
                  <a:lnTo>
                    <a:pt x="211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4"/>
            <p:cNvSpPr/>
            <p:nvPr/>
          </p:nvSpPr>
          <p:spPr>
            <a:xfrm>
              <a:off x="8887329" y="2233314"/>
              <a:ext cx="1362264" cy="785423"/>
            </a:xfrm>
            <a:custGeom>
              <a:rect b="b" l="l" r="r" t="t"/>
              <a:pathLst>
                <a:path extrusionOk="0" h="26242" w="45515">
                  <a:moveTo>
                    <a:pt x="11229" y="0"/>
                  </a:moveTo>
                  <a:lnTo>
                    <a:pt x="1" y="6617"/>
                  </a:lnTo>
                  <a:lnTo>
                    <a:pt x="34287" y="26241"/>
                  </a:lnTo>
                  <a:lnTo>
                    <a:pt x="45515" y="19800"/>
                  </a:lnTo>
                  <a:lnTo>
                    <a:pt x="1122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4"/>
            <p:cNvSpPr/>
            <p:nvPr/>
          </p:nvSpPr>
          <p:spPr>
            <a:xfrm>
              <a:off x="8880595" y="2226939"/>
              <a:ext cx="1375762" cy="797784"/>
            </a:xfrm>
            <a:custGeom>
              <a:rect b="b" l="l" r="r" t="t"/>
              <a:pathLst>
                <a:path extrusionOk="0" h="26655" w="45966">
                  <a:moveTo>
                    <a:pt x="11454" y="464"/>
                  </a:moveTo>
                  <a:lnTo>
                    <a:pt x="45339" y="20013"/>
                  </a:lnTo>
                  <a:lnTo>
                    <a:pt x="34512" y="26204"/>
                  </a:lnTo>
                  <a:lnTo>
                    <a:pt x="627" y="6805"/>
                  </a:lnTo>
                  <a:lnTo>
                    <a:pt x="11454" y="464"/>
                  </a:lnTo>
                  <a:close/>
                  <a:moveTo>
                    <a:pt x="11441" y="0"/>
                  </a:moveTo>
                  <a:cubicBezTo>
                    <a:pt x="11404" y="0"/>
                    <a:pt x="11366" y="13"/>
                    <a:pt x="11329" y="38"/>
                  </a:cubicBezTo>
                  <a:lnTo>
                    <a:pt x="126" y="6630"/>
                  </a:lnTo>
                  <a:cubicBezTo>
                    <a:pt x="50" y="6680"/>
                    <a:pt x="0" y="6755"/>
                    <a:pt x="25" y="6830"/>
                  </a:cubicBezTo>
                  <a:cubicBezTo>
                    <a:pt x="25" y="6905"/>
                    <a:pt x="50" y="6955"/>
                    <a:pt x="126" y="7006"/>
                  </a:cubicBezTo>
                  <a:lnTo>
                    <a:pt x="34411" y="26630"/>
                  </a:lnTo>
                  <a:cubicBezTo>
                    <a:pt x="34462" y="26655"/>
                    <a:pt x="34487" y="26655"/>
                    <a:pt x="34512" y="26655"/>
                  </a:cubicBezTo>
                  <a:cubicBezTo>
                    <a:pt x="34562" y="26655"/>
                    <a:pt x="34587" y="26655"/>
                    <a:pt x="34637" y="26630"/>
                  </a:cubicBezTo>
                  <a:lnTo>
                    <a:pt x="45840" y="20189"/>
                  </a:lnTo>
                  <a:cubicBezTo>
                    <a:pt x="45915" y="20138"/>
                    <a:pt x="45965" y="20088"/>
                    <a:pt x="45965" y="20013"/>
                  </a:cubicBezTo>
                  <a:cubicBezTo>
                    <a:pt x="45965" y="19938"/>
                    <a:pt x="45915" y="19863"/>
                    <a:pt x="45840" y="19838"/>
                  </a:cubicBezTo>
                  <a:lnTo>
                    <a:pt x="11554" y="38"/>
                  </a:lnTo>
                  <a:cubicBezTo>
                    <a:pt x="11517" y="13"/>
                    <a:pt x="11479" y="0"/>
                    <a:pt x="1144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4"/>
            <p:cNvSpPr/>
            <p:nvPr/>
          </p:nvSpPr>
          <p:spPr>
            <a:xfrm>
              <a:off x="9913509" y="2825928"/>
              <a:ext cx="336084" cy="636880"/>
            </a:xfrm>
            <a:custGeom>
              <a:rect b="b" l="l" r="r" t="t"/>
              <a:pathLst>
                <a:path extrusionOk="0" h="21279" w="11229">
                  <a:moveTo>
                    <a:pt x="11229" y="0"/>
                  </a:moveTo>
                  <a:lnTo>
                    <a:pt x="1" y="6441"/>
                  </a:lnTo>
                  <a:lnTo>
                    <a:pt x="1" y="21278"/>
                  </a:lnTo>
                  <a:lnTo>
                    <a:pt x="11229" y="14787"/>
                  </a:lnTo>
                  <a:lnTo>
                    <a:pt x="1122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4"/>
            <p:cNvSpPr/>
            <p:nvPr/>
          </p:nvSpPr>
          <p:spPr>
            <a:xfrm>
              <a:off x="9907523" y="2819553"/>
              <a:ext cx="348834" cy="649242"/>
            </a:xfrm>
            <a:custGeom>
              <a:rect b="b" l="l" r="r" t="t"/>
              <a:pathLst>
                <a:path extrusionOk="0" h="21692" w="11655">
                  <a:moveTo>
                    <a:pt x="11228" y="564"/>
                  </a:moveTo>
                  <a:lnTo>
                    <a:pt x="11228" y="14875"/>
                  </a:lnTo>
                  <a:lnTo>
                    <a:pt x="426" y="21115"/>
                  </a:lnTo>
                  <a:lnTo>
                    <a:pt x="426" y="6780"/>
                  </a:lnTo>
                  <a:lnTo>
                    <a:pt x="11228" y="564"/>
                  </a:lnTo>
                  <a:close/>
                  <a:moveTo>
                    <a:pt x="11438" y="0"/>
                  </a:moveTo>
                  <a:cubicBezTo>
                    <a:pt x="11404" y="0"/>
                    <a:pt x="11366" y="13"/>
                    <a:pt x="11329" y="38"/>
                  </a:cubicBezTo>
                  <a:lnTo>
                    <a:pt x="100" y="6479"/>
                  </a:lnTo>
                  <a:cubicBezTo>
                    <a:pt x="50" y="6504"/>
                    <a:pt x="0" y="6579"/>
                    <a:pt x="0" y="6654"/>
                  </a:cubicBezTo>
                  <a:lnTo>
                    <a:pt x="0" y="21491"/>
                  </a:lnTo>
                  <a:cubicBezTo>
                    <a:pt x="0" y="21567"/>
                    <a:pt x="50" y="21617"/>
                    <a:pt x="100" y="21667"/>
                  </a:cubicBezTo>
                  <a:cubicBezTo>
                    <a:pt x="151" y="21692"/>
                    <a:pt x="176" y="21692"/>
                    <a:pt x="201" y="21692"/>
                  </a:cubicBezTo>
                  <a:cubicBezTo>
                    <a:pt x="251" y="21692"/>
                    <a:pt x="276" y="21692"/>
                    <a:pt x="326" y="21667"/>
                  </a:cubicBezTo>
                  <a:lnTo>
                    <a:pt x="11529" y="15176"/>
                  </a:lnTo>
                  <a:cubicBezTo>
                    <a:pt x="11604" y="15151"/>
                    <a:pt x="11629" y="15075"/>
                    <a:pt x="11629" y="15000"/>
                  </a:cubicBezTo>
                  <a:lnTo>
                    <a:pt x="11654" y="213"/>
                  </a:lnTo>
                  <a:cubicBezTo>
                    <a:pt x="11654" y="138"/>
                    <a:pt x="11604" y="63"/>
                    <a:pt x="11529" y="38"/>
                  </a:cubicBezTo>
                  <a:cubicBezTo>
                    <a:pt x="11504" y="13"/>
                    <a:pt x="11473" y="0"/>
                    <a:pt x="1143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4"/>
            <p:cNvSpPr/>
            <p:nvPr/>
          </p:nvSpPr>
          <p:spPr>
            <a:xfrm>
              <a:off x="8887329" y="2431360"/>
              <a:ext cx="1026210" cy="1031448"/>
            </a:xfrm>
            <a:custGeom>
              <a:rect b="b" l="l" r="r" t="t"/>
              <a:pathLst>
                <a:path extrusionOk="0" h="34462" w="34287">
                  <a:moveTo>
                    <a:pt x="1" y="0"/>
                  </a:moveTo>
                  <a:lnTo>
                    <a:pt x="1" y="14662"/>
                  </a:lnTo>
                  <a:lnTo>
                    <a:pt x="34287" y="34461"/>
                  </a:lnTo>
                  <a:lnTo>
                    <a:pt x="34287" y="19624"/>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4"/>
            <p:cNvSpPr/>
            <p:nvPr/>
          </p:nvSpPr>
          <p:spPr>
            <a:xfrm>
              <a:off x="8881343" y="2424776"/>
              <a:ext cx="1038960" cy="1044018"/>
            </a:xfrm>
            <a:custGeom>
              <a:rect b="b" l="l" r="r" t="t"/>
              <a:pathLst>
                <a:path extrusionOk="0" h="34882" w="34713">
                  <a:moveTo>
                    <a:pt x="401" y="571"/>
                  </a:moveTo>
                  <a:lnTo>
                    <a:pt x="34286" y="19970"/>
                  </a:lnTo>
                  <a:lnTo>
                    <a:pt x="34286" y="34305"/>
                  </a:lnTo>
                  <a:lnTo>
                    <a:pt x="401" y="14756"/>
                  </a:lnTo>
                  <a:lnTo>
                    <a:pt x="401" y="571"/>
                  </a:lnTo>
                  <a:close/>
                  <a:moveTo>
                    <a:pt x="191" y="1"/>
                  </a:moveTo>
                  <a:cubicBezTo>
                    <a:pt x="157" y="1"/>
                    <a:pt x="126" y="7"/>
                    <a:pt x="101" y="20"/>
                  </a:cubicBezTo>
                  <a:cubicBezTo>
                    <a:pt x="25" y="70"/>
                    <a:pt x="0" y="145"/>
                    <a:pt x="0" y="220"/>
                  </a:cubicBezTo>
                  <a:lnTo>
                    <a:pt x="0" y="14882"/>
                  </a:lnTo>
                  <a:cubicBezTo>
                    <a:pt x="0" y="14957"/>
                    <a:pt x="25" y="15032"/>
                    <a:pt x="101" y="15057"/>
                  </a:cubicBezTo>
                  <a:lnTo>
                    <a:pt x="34386" y="34857"/>
                  </a:lnTo>
                  <a:cubicBezTo>
                    <a:pt x="34437" y="34882"/>
                    <a:pt x="34462" y="34882"/>
                    <a:pt x="34487" y="34882"/>
                  </a:cubicBezTo>
                  <a:cubicBezTo>
                    <a:pt x="34537" y="34882"/>
                    <a:pt x="34562" y="34882"/>
                    <a:pt x="34612" y="34857"/>
                  </a:cubicBezTo>
                  <a:cubicBezTo>
                    <a:pt x="34662" y="34807"/>
                    <a:pt x="34712" y="34757"/>
                    <a:pt x="34712" y="34681"/>
                  </a:cubicBezTo>
                  <a:lnTo>
                    <a:pt x="34712" y="19844"/>
                  </a:lnTo>
                  <a:cubicBezTo>
                    <a:pt x="34712" y="19769"/>
                    <a:pt x="34662" y="19694"/>
                    <a:pt x="34612" y="19669"/>
                  </a:cubicBezTo>
                  <a:lnTo>
                    <a:pt x="301" y="20"/>
                  </a:lnTo>
                  <a:cubicBezTo>
                    <a:pt x="263" y="7"/>
                    <a:pt x="226" y="1"/>
                    <a:pt x="19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4"/>
            <p:cNvSpPr/>
            <p:nvPr/>
          </p:nvSpPr>
          <p:spPr>
            <a:xfrm>
              <a:off x="9137873" y="2408314"/>
              <a:ext cx="507882" cy="262845"/>
            </a:xfrm>
            <a:custGeom>
              <a:rect b="b" l="l" r="r" t="t"/>
              <a:pathLst>
                <a:path extrusionOk="0" h="8782" w="16969">
                  <a:moveTo>
                    <a:pt x="6114" y="0"/>
                  </a:moveTo>
                  <a:cubicBezTo>
                    <a:pt x="4662" y="0"/>
                    <a:pt x="3342" y="275"/>
                    <a:pt x="2382" y="845"/>
                  </a:cubicBezTo>
                  <a:cubicBezTo>
                    <a:pt x="1" y="2274"/>
                    <a:pt x="803" y="5006"/>
                    <a:pt x="4161" y="6961"/>
                  </a:cubicBezTo>
                  <a:cubicBezTo>
                    <a:pt x="6198" y="8153"/>
                    <a:pt x="8698" y="8781"/>
                    <a:pt x="10885" y="8781"/>
                  </a:cubicBezTo>
                  <a:cubicBezTo>
                    <a:pt x="12331" y="8781"/>
                    <a:pt x="13640" y="8507"/>
                    <a:pt x="14587" y="7938"/>
                  </a:cubicBezTo>
                  <a:cubicBezTo>
                    <a:pt x="16968" y="6509"/>
                    <a:pt x="16166" y="3753"/>
                    <a:pt x="12808" y="1798"/>
                  </a:cubicBezTo>
                  <a:cubicBezTo>
                    <a:pt x="10790" y="623"/>
                    <a:pt x="8301" y="0"/>
                    <a:pt x="6114"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4"/>
            <p:cNvSpPr/>
            <p:nvPr/>
          </p:nvSpPr>
          <p:spPr>
            <a:xfrm>
              <a:off x="9141645" y="2394846"/>
              <a:ext cx="507852" cy="262845"/>
            </a:xfrm>
            <a:custGeom>
              <a:rect b="b" l="l" r="r" t="t"/>
              <a:pathLst>
                <a:path extrusionOk="0" h="8782" w="16968">
                  <a:moveTo>
                    <a:pt x="6083" y="1"/>
                  </a:moveTo>
                  <a:cubicBezTo>
                    <a:pt x="4637" y="1"/>
                    <a:pt x="3329" y="276"/>
                    <a:pt x="2381" y="844"/>
                  </a:cubicBezTo>
                  <a:cubicBezTo>
                    <a:pt x="0" y="2273"/>
                    <a:pt x="802" y="5030"/>
                    <a:pt x="4161" y="6985"/>
                  </a:cubicBezTo>
                  <a:cubicBezTo>
                    <a:pt x="6178" y="8159"/>
                    <a:pt x="8676" y="8782"/>
                    <a:pt x="10865" y="8782"/>
                  </a:cubicBezTo>
                  <a:cubicBezTo>
                    <a:pt x="12319" y="8782"/>
                    <a:pt x="13636" y="8507"/>
                    <a:pt x="14587" y="7937"/>
                  </a:cubicBezTo>
                  <a:cubicBezTo>
                    <a:pt x="16968" y="6508"/>
                    <a:pt x="16166" y="3776"/>
                    <a:pt x="12807" y="1822"/>
                  </a:cubicBezTo>
                  <a:cubicBezTo>
                    <a:pt x="10770" y="630"/>
                    <a:pt x="8270" y="1"/>
                    <a:pt x="6083"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4"/>
            <p:cNvSpPr/>
            <p:nvPr/>
          </p:nvSpPr>
          <p:spPr>
            <a:xfrm>
              <a:off x="9176124" y="2419269"/>
              <a:ext cx="414860" cy="214508"/>
            </a:xfrm>
            <a:custGeom>
              <a:rect b="b" l="l" r="r" t="t"/>
              <a:pathLst>
                <a:path extrusionOk="0" h="7167" w="13861">
                  <a:moveTo>
                    <a:pt x="4987" y="0"/>
                  </a:moveTo>
                  <a:cubicBezTo>
                    <a:pt x="3805" y="0"/>
                    <a:pt x="2734" y="221"/>
                    <a:pt x="1956" y="680"/>
                  </a:cubicBezTo>
                  <a:cubicBezTo>
                    <a:pt x="1" y="1858"/>
                    <a:pt x="653" y="4088"/>
                    <a:pt x="3410" y="5692"/>
                  </a:cubicBezTo>
                  <a:cubicBezTo>
                    <a:pt x="5065" y="6655"/>
                    <a:pt x="7099" y="7167"/>
                    <a:pt x="8884" y="7167"/>
                  </a:cubicBezTo>
                  <a:cubicBezTo>
                    <a:pt x="10072" y="7167"/>
                    <a:pt x="11150" y="6940"/>
                    <a:pt x="11931" y="6469"/>
                  </a:cubicBezTo>
                  <a:cubicBezTo>
                    <a:pt x="13861" y="5316"/>
                    <a:pt x="13209" y="3061"/>
                    <a:pt x="10477" y="1457"/>
                  </a:cubicBezTo>
                  <a:cubicBezTo>
                    <a:pt x="8817" y="506"/>
                    <a:pt x="6775" y="0"/>
                    <a:pt x="498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4"/>
            <p:cNvSpPr/>
            <p:nvPr/>
          </p:nvSpPr>
          <p:spPr>
            <a:xfrm>
              <a:off x="9343403" y="2541144"/>
              <a:ext cx="62314" cy="32175"/>
            </a:xfrm>
            <a:custGeom>
              <a:rect b="b" l="l" r="r" t="t"/>
              <a:pathLst>
                <a:path extrusionOk="0" h="1075" w="2082">
                  <a:moveTo>
                    <a:pt x="759" y="0"/>
                  </a:moveTo>
                  <a:cubicBezTo>
                    <a:pt x="582" y="0"/>
                    <a:pt x="422" y="36"/>
                    <a:pt x="302" y="117"/>
                  </a:cubicBezTo>
                  <a:cubicBezTo>
                    <a:pt x="1" y="292"/>
                    <a:pt x="101" y="618"/>
                    <a:pt x="527" y="868"/>
                  </a:cubicBezTo>
                  <a:cubicBezTo>
                    <a:pt x="765" y="1002"/>
                    <a:pt x="1064" y="1074"/>
                    <a:pt x="1331" y="1074"/>
                  </a:cubicBezTo>
                  <a:cubicBezTo>
                    <a:pt x="1515" y="1074"/>
                    <a:pt x="1683" y="1040"/>
                    <a:pt x="1806" y="969"/>
                  </a:cubicBezTo>
                  <a:cubicBezTo>
                    <a:pt x="2081" y="793"/>
                    <a:pt x="2006" y="467"/>
                    <a:pt x="1580" y="217"/>
                  </a:cubicBezTo>
                  <a:cubicBezTo>
                    <a:pt x="1324" y="81"/>
                    <a:pt x="1024" y="0"/>
                    <a:pt x="759"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4"/>
            <p:cNvSpPr/>
            <p:nvPr/>
          </p:nvSpPr>
          <p:spPr>
            <a:xfrm>
              <a:off x="9197135" y="2419269"/>
              <a:ext cx="393849" cy="194395"/>
            </a:xfrm>
            <a:custGeom>
              <a:rect b="b" l="l" r="r" t="t"/>
              <a:pathLst>
                <a:path extrusionOk="0" h="6495" w="13159">
                  <a:moveTo>
                    <a:pt x="4285" y="0"/>
                  </a:moveTo>
                  <a:cubicBezTo>
                    <a:pt x="3103" y="0"/>
                    <a:pt x="2032" y="221"/>
                    <a:pt x="1254" y="680"/>
                  </a:cubicBezTo>
                  <a:cubicBezTo>
                    <a:pt x="327" y="1231"/>
                    <a:pt x="1" y="2033"/>
                    <a:pt x="176" y="2885"/>
                  </a:cubicBezTo>
                  <a:cubicBezTo>
                    <a:pt x="961" y="2428"/>
                    <a:pt x="2026" y="2208"/>
                    <a:pt x="3197" y="2208"/>
                  </a:cubicBezTo>
                  <a:cubicBezTo>
                    <a:pt x="4979" y="2208"/>
                    <a:pt x="7008" y="2719"/>
                    <a:pt x="8672" y="3687"/>
                  </a:cubicBezTo>
                  <a:cubicBezTo>
                    <a:pt x="10101" y="4514"/>
                    <a:pt x="10978" y="5542"/>
                    <a:pt x="11179" y="6494"/>
                  </a:cubicBezTo>
                  <a:cubicBezTo>
                    <a:pt x="11204" y="6494"/>
                    <a:pt x="11204" y="6469"/>
                    <a:pt x="11229" y="6469"/>
                  </a:cubicBezTo>
                  <a:cubicBezTo>
                    <a:pt x="13159" y="5316"/>
                    <a:pt x="12507" y="3061"/>
                    <a:pt x="9775" y="1457"/>
                  </a:cubicBezTo>
                  <a:cubicBezTo>
                    <a:pt x="8115" y="506"/>
                    <a:pt x="6073" y="0"/>
                    <a:pt x="4285" y="0"/>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4"/>
            <p:cNvSpPr/>
            <p:nvPr/>
          </p:nvSpPr>
          <p:spPr>
            <a:xfrm>
              <a:off x="9405687" y="2354081"/>
              <a:ext cx="84043" cy="52767"/>
            </a:xfrm>
            <a:custGeom>
              <a:rect b="b" l="l" r="r" t="t"/>
              <a:pathLst>
                <a:path extrusionOk="0" h="1763" w="2808">
                  <a:moveTo>
                    <a:pt x="1354" y="1"/>
                  </a:moveTo>
                  <a:cubicBezTo>
                    <a:pt x="1172" y="1"/>
                    <a:pt x="990" y="26"/>
                    <a:pt x="827" y="76"/>
                  </a:cubicBezTo>
                  <a:lnTo>
                    <a:pt x="0" y="76"/>
                  </a:lnTo>
                  <a:lnTo>
                    <a:pt x="0" y="828"/>
                  </a:lnTo>
                  <a:cubicBezTo>
                    <a:pt x="0" y="828"/>
                    <a:pt x="0" y="828"/>
                    <a:pt x="0" y="853"/>
                  </a:cubicBezTo>
                  <a:lnTo>
                    <a:pt x="0" y="878"/>
                  </a:lnTo>
                  <a:cubicBezTo>
                    <a:pt x="25" y="1103"/>
                    <a:pt x="151" y="1304"/>
                    <a:pt x="376" y="1479"/>
                  </a:cubicBezTo>
                  <a:cubicBezTo>
                    <a:pt x="673" y="1668"/>
                    <a:pt x="1064" y="1763"/>
                    <a:pt x="1449" y="1763"/>
                  </a:cubicBezTo>
                  <a:cubicBezTo>
                    <a:pt x="1778" y="1763"/>
                    <a:pt x="2102" y="1693"/>
                    <a:pt x="2356" y="1554"/>
                  </a:cubicBezTo>
                  <a:cubicBezTo>
                    <a:pt x="2657" y="1379"/>
                    <a:pt x="2807" y="1128"/>
                    <a:pt x="2782" y="878"/>
                  </a:cubicBezTo>
                  <a:lnTo>
                    <a:pt x="2782" y="76"/>
                  </a:lnTo>
                  <a:lnTo>
                    <a:pt x="1880" y="76"/>
                  </a:lnTo>
                  <a:cubicBezTo>
                    <a:pt x="1717" y="26"/>
                    <a:pt x="1535" y="1"/>
                    <a:pt x="1354"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4"/>
            <p:cNvSpPr/>
            <p:nvPr/>
          </p:nvSpPr>
          <p:spPr>
            <a:xfrm>
              <a:off x="9432684" y="2345910"/>
              <a:ext cx="29272" cy="16372"/>
            </a:xfrm>
            <a:custGeom>
              <a:rect b="b" l="l" r="r" t="t"/>
              <a:pathLst>
                <a:path extrusionOk="0" h="547" w="978">
                  <a:moveTo>
                    <a:pt x="493" y="1"/>
                  </a:moveTo>
                  <a:cubicBezTo>
                    <a:pt x="389" y="1"/>
                    <a:pt x="284" y="26"/>
                    <a:pt x="201" y="73"/>
                  </a:cubicBezTo>
                  <a:cubicBezTo>
                    <a:pt x="26" y="173"/>
                    <a:pt x="0" y="349"/>
                    <a:pt x="176" y="449"/>
                  </a:cubicBezTo>
                  <a:cubicBezTo>
                    <a:pt x="269" y="515"/>
                    <a:pt x="389" y="546"/>
                    <a:pt x="508" y="546"/>
                  </a:cubicBezTo>
                  <a:cubicBezTo>
                    <a:pt x="614" y="546"/>
                    <a:pt x="720" y="521"/>
                    <a:pt x="802" y="474"/>
                  </a:cubicBezTo>
                  <a:cubicBezTo>
                    <a:pt x="978" y="374"/>
                    <a:pt x="978" y="198"/>
                    <a:pt x="802" y="98"/>
                  </a:cubicBezTo>
                  <a:cubicBezTo>
                    <a:pt x="723" y="32"/>
                    <a:pt x="609" y="1"/>
                    <a:pt x="493" y="1"/>
                  </a:cubicBezTo>
                  <a:close/>
                </a:path>
              </a:pathLst>
            </a:custGeom>
            <a:solidFill>
              <a:srgbClr val="D7D3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4"/>
            <p:cNvSpPr/>
            <p:nvPr/>
          </p:nvSpPr>
          <p:spPr>
            <a:xfrm>
              <a:off x="9558719" y="2396851"/>
              <a:ext cx="36036" cy="75035"/>
            </a:xfrm>
            <a:custGeom>
              <a:rect b="b" l="l" r="r" t="t"/>
              <a:pathLst>
                <a:path extrusionOk="0" h="2507" w="1204">
                  <a:moveTo>
                    <a:pt x="1203" y="0"/>
                  </a:moveTo>
                  <a:lnTo>
                    <a:pt x="0" y="376"/>
                  </a:lnTo>
                  <a:lnTo>
                    <a:pt x="0" y="2506"/>
                  </a:lnTo>
                  <a:lnTo>
                    <a:pt x="1203" y="1830"/>
                  </a:lnTo>
                  <a:lnTo>
                    <a:pt x="1203"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4"/>
            <p:cNvSpPr/>
            <p:nvPr/>
          </p:nvSpPr>
          <p:spPr>
            <a:xfrm>
              <a:off x="9512208" y="2391584"/>
              <a:ext cx="46511" cy="80302"/>
            </a:xfrm>
            <a:custGeom>
              <a:rect b="b" l="l" r="r" t="t"/>
              <a:pathLst>
                <a:path extrusionOk="0" h="2683" w="1554">
                  <a:moveTo>
                    <a:pt x="0" y="1"/>
                  </a:moveTo>
                  <a:lnTo>
                    <a:pt x="0" y="1680"/>
                  </a:lnTo>
                  <a:lnTo>
                    <a:pt x="1554" y="2682"/>
                  </a:lnTo>
                  <a:lnTo>
                    <a:pt x="1554" y="552"/>
                  </a:lnTo>
                  <a:lnTo>
                    <a:pt x="0" y="1"/>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4"/>
            <p:cNvSpPr/>
            <p:nvPr/>
          </p:nvSpPr>
          <p:spPr>
            <a:xfrm>
              <a:off x="9383928" y="2364587"/>
              <a:ext cx="210827" cy="84792"/>
            </a:xfrm>
            <a:custGeom>
              <a:rect b="b" l="l" r="r" t="t"/>
              <a:pathLst>
                <a:path extrusionOk="0" h="2833" w="7044">
                  <a:moveTo>
                    <a:pt x="4236" y="0"/>
                  </a:moveTo>
                  <a:lnTo>
                    <a:pt x="0" y="2006"/>
                  </a:lnTo>
                  <a:lnTo>
                    <a:pt x="1454" y="2833"/>
                  </a:lnTo>
                  <a:lnTo>
                    <a:pt x="7043" y="1078"/>
                  </a:lnTo>
                  <a:lnTo>
                    <a:pt x="4236" y="0"/>
                  </a:ln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4"/>
            <p:cNvSpPr/>
            <p:nvPr/>
          </p:nvSpPr>
          <p:spPr>
            <a:xfrm>
              <a:off x="9427446" y="2396851"/>
              <a:ext cx="167309" cy="71293"/>
            </a:xfrm>
            <a:custGeom>
              <a:rect b="b" l="l" r="r" t="t"/>
              <a:pathLst>
                <a:path extrusionOk="0" h="2382" w="5590">
                  <a:moveTo>
                    <a:pt x="5589" y="0"/>
                  </a:moveTo>
                  <a:lnTo>
                    <a:pt x="0" y="1755"/>
                  </a:lnTo>
                  <a:lnTo>
                    <a:pt x="0" y="2381"/>
                  </a:lnTo>
                  <a:lnTo>
                    <a:pt x="5589" y="577"/>
                  </a:lnTo>
                  <a:lnTo>
                    <a:pt x="5589" y="0"/>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4"/>
            <p:cNvSpPr/>
            <p:nvPr/>
          </p:nvSpPr>
          <p:spPr>
            <a:xfrm>
              <a:off x="9383928" y="2424596"/>
              <a:ext cx="43548" cy="43548"/>
            </a:xfrm>
            <a:custGeom>
              <a:rect b="b" l="l" r="r" t="t"/>
              <a:pathLst>
                <a:path extrusionOk="0" h="1455" w="1455">
                  <a:moveTo>
                    <a:pt x="0" y="1"/>
                  </a:moveTo>
                  <a:lnTo>
                    <a:pt x="0" y="502"/>
                  </a:lnTo>
                  <a:lnTo>
                    <a:pt x="1454" y="1454"/>
                  </a:lnTo>
                  <a:lnTo>
                    <a:pt x="1454" y="828"/>
                  </a:lnTo>
                  <a:lnTo>
                    <a:pt x="0" y="1"/>
                  </a:lnTo>
                  <a:close/>
                </a:path>
              </a:pathLst>
            </a:cu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4"/>
            <p:cNvSpPr/>
            <p:nvPr/>
          </p:nvSpPr>
          <p:spPr>
            <a:xfrm>
              <a:off x="9594725" y="2463595"/>
              <a:ext cx="84043" cy="52587"/>
            </a:xfrm>
            <a:custGeom>
              <a:rect b="b" l="l" r="r" t="t"/>
              <a:pathLst>
                <a:path extrusionOk="0" h="1757" w="2808">
                  <a:moveTo>
                    <a:pt x="1353" y="1"/>
                  </a:moveTo>
                  <a:cubicBezTo>
                    <a:pt x="1172" y="1"/>
                    <a:pt x="990" y="26"/>
                    <a:pt x="827" y="76"/>
                  </a:cubicBezTo>
                  <a:lnTo>
                    <a:pt x="0" y="76"/>
                  </a:lnTo>
                  <a:lnTo>
                    <a:pt x="0" y="828"/>
                  </a:lnTo>
                  <a:lnTo>
                    <a:pt x="0" y="878"/>
                  </a:lnTo>
                  <a:cubicBezTo>
                    <a:pt x="25" y="1078"/>
                    <a:pt x="150" y="1304"/>
                    <a:pt x="401" y="1454"/>
                  </a:cubicBezTo>
                  <a:cubicBezTo>
                    <a:pt x="683" y="1656"/>
                    <a:pt x="1066" y="1757"/>
                    <a:pt x="1445" y="1757"/>
                  </a:cubicBezTo>
                  <a:cubicBezTo>
                    <a:pt x="1774" y="1757"/>
                    <a:pt x="2100" y="1681"/>
                    <a:pt x="2356" y="1530"/>
                  </a:cubicBezTo>
                  <a:cubicBezTo>
                    <a:pt x="2657" y="1354"/>
                    <a:pt x="2807" y="1129"/>
                    <a:pt x="2782" y="878"/>
                  </a:cubicBezTo>
                  <a:lnTo>
                    <a:pt x="2807" y="878"/>
                  </a:lnTo>
                  <a:lnTo>
                    <a:pt x="2807" y="76"/>
                  </a:lnTo>
                  <a:lnTo>
                    <a:pt x="1880" y="76"/>
                  </a:lnTo>
                  <a:cubicBezTo>
                    <a:pt x="1717" y="26"/>
                    <a:pt x="1535" y="1"/>
                    <a:pt x="1353"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4"/>
            <p:cNvSpPr/>
            <p:nvPr/>
          </p:nvSpPr>
          <p:spPr>
            <a:xfrm>
              <a:off x="9590205" y="2437227"/>
              <a:ext cx="93052" cy="52707"/>
            </a:xfrm>
            <a:custGeom>
              <a:rect b="b" l="l" r="r" t="t"/>
              <a:pathLst>
                <a:path extrusionOk="0" h="1761" w="3109">
                  <a:moveTo>
                    <a:pt x="1526" y="1"/>
                  </a:moveTo>
                  <a:cubicBezTo>
                    <a:pt x="1189" y="1"/>
                    <a:pt x="849" y="76"/>
                    <a:pt x="577" y="230"/>
                  </a:cubicBezTo>
                  <a:cubicBezTo>
                    <a:pt x="26" y="556"/>
                    <a:pt x="1" y="1107"/>
                    <a:pt x="552" y="1458"/>
                  </a:cubicBezTo>
                  <a:cubicBezTo>
                    <a:pt x="834" y="1660"/>
                    <a:pt x="1217" y="1760"/>
                    <a:pt x="1596" y="1760"/>
                  </a:cubicBezTo>
                  <a:cubicBezTo>
                    <a:pt x="1925" y="1760"/>
                    <a:pt x="2251" y="1685"/>
                    <a:pt x="2507" y="1533"/>
                  </a:cubicBezTo>
                  <a:cubicBezTo>
                    <a:pt x="3083" y="1208"/>
                    <a:pt x="3108" y="656"/>
                    <a:pt x="2557" y="280"/>
                  </a:cubicBezTo>
                  <a:cubicBezTo>
                    <a:pt x="2279" y="95"/>
                    <a:pt x="1904" y="1"/>
                    <a:pt x="1526"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4"/>
            <p:cNvSpPr/>
            <p:nvPr/>
          </p:nvSpPr>
          <p:spPr>
            <a:xfrm>
              <a:off x="9622470" y="2455424"/>
              <a:ext cx="28523" cy="16372"/>
            </a:xfrm>
            <a:custGeom>
              <a:rect b="b" l="l" r="r" t="t"/>
              <a:pathLst>
                <a:path extrusionOk="0" h="547" w="953">
                  <a:moveTo>
                    <a:pt x="470" y="1"/>
                  </a:moveTo>
                  <a:cubicBezTo>
                    <a:pt x="364" y="1"/>
                    <a:pt x="259" y="26"/>
                    <a:pt x="176" y="73"/>
                  </a:cubicBezTo>
                  <a:cubicBezTo>
                    <a:pt x="0" y="174"/>
                    <a:pt x="0" y="349"/>
                    <a:pt x="151" y="449"/>
                  </a:cubicBezTo>
                  <a:cubicBezTo>
                    <a:pt x="243" y="515"/>
                    <a:pt x="364" y="547"/>
                    <a:pt x="483" y="547"/>
                  </a:cubicBezTo>
                  <a:cubicBezTo>
                    <a:pt x="589" y="547"/>
                    <a:pt x="694" y="522"/>
                    <a:pt x="777" y="474"/>
                  </a:cubicBezTo>
                  <a:cubicBezTo>
                    <a:pt x="953" y="374"/>
                    <a:pt x="953" y="199"/>
                    <a:pt x="802" y="98"/>
                  </a:cubicBezTo>
                  <a:cubicBezTo>
                    <a:pt x="710" y="32"/>
                    <a:pt x="589" y="1"/>
                    <a:pt x="47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4"/>
            <p:cNvSpPr/>
            <p:nvPr/>
          </p:nvSpPr>
          <p:spPr>
            <a:xfrm>
              <a:off x="9401168" y="2327803"/>
              <a:ext cx="92304" cy="52677"/>
            </a:xfrm>
            <a:custGeom>
              <a:rect b="b" l="l" r="r" t="t"/>
              <a:pathLst>
                <a:path extrusionOk="0" h="1760" w="3084">
                  <a:moveTo>
                    <a:pt x="1509" y="0"/>
                  </a:moveTo>
                  <a:cubicBezTo>
                    <a:pt x="1177" y="0"/>
                    <a:pt x="845" y="76"/>
                    <a:pt x="577" y="227"/>
                  </a:cubicBezTo>
                  <a:cubicBezTo>
                    <a:pt x="26" y="553"/>
                    <a:pt x="1" y="1104"/>
                    <a:pt x="527" y="1480"/>
                  </a:cubicBezTo>
                  <a:cubicBezTo>
                    <a:pt x="818" y="1665"/>
                    <a:pt x="1200" y="1760"/>
                    <a:pt x="1577" y="1760"/>
                  </a:cubicBezTo>
                  <a:cubicBezTo>
                    <a:pt x="1914" y="1760"/>
                    <a:pt x="2247" y="1684"/>
                    <a:pt x="2507" y="1530"/>
                  </a:cubicBezTo>
                  <a:cubicBezTo>
                    <a:pt x="3084" y="1204"/>
                    <a:pt x="3084" y="653"/>
                    <a:pt x="2557" y="302"/>
                  </a:cubicBezTo>
                  <a:cubicBezTo>
                    <a:pt x="2275" y="101"/>
                    <a:pt x="1893" y="0"/>
                    <a:pt x="1509"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4"/>
            <p:cNvSpPr/>
            <p:nvPr/>
          </p:nvSpPr>
          <p:spPr>
            <a:xfrm>
              <a:off x="8856591" y="2830238"/>
              <a:ext cx="681147" cy="661064"/>
            </a:xfrm>
            <a:custGeom>
              <a:rect b="b" l="l" r="r" t="t"/>
              <a:pathLst>
                <a:path extrusionOk="0" h="22087" w="22758">
                  <a:moveTo>
                    <a:pt x="6231" y="5240"/>
                  </a:moveTo>
                  <a:cubicBezTo>
                    <a:pt x="6300" y="5240"/>
                    <a:pt x="6372" y="5257"/>
                    <a:pt x="6441" y="5295"/>
                  </a:cubicBezTo>
                  <a:lnTo>
                    <a:pt x="14988" y="10257"/>
                  </a:lnTo>
                  <a:cubicBezTo>
                    <a:pt x="15263" y="10433"/>
                    <a:pt x="15439" y="10708"/>
                    <a:pt x="15439" y="11034"/>
                  </a:cubicBezTo>
                  <a:lnTo>
                    <a:pt x="15439" y="15019"/>
                  </a:lnTo>
                  <a:lnTo>
                    <a:pt x="5840" y="9555"/>
                  </a:lnTo>
                  <a:lnTo>
                    <a:pt x="5840" y="5621"/>
                  </a:lnTo>
                  <a:cubicBezTo>
                    <a:pt x="5840" y="5395"/>
                    <a:pt x="6023" y="5240"/>
                    <a:pt x="6231" y="5240"/>
                  </a:cubicBezTo>
                  <a:close/>
                  <a:moveTo>
                    <a:pt x="1780" y="0"/>
                  </a:moveTo>
                  <a:cubicBezTo>
                    <a:pt x="1504" y="0"/>
                    <a:pt x="1228" y="69"/>
                    <a:pt x="978" y="207"/>
                  </a:cubicBezTo>
                  <a:cubicBezTo>
                    <a:pt x="852" y="282"/>
                    <a:pt x="752" y="357"/>
                    <a:pt x="677" y="433"/>
                  </a:cubicBezTo>
                  <a:lnTo>
                    <a:pt x="0" y="1034"/>
                  </a:lnTo>
                  <a:lnTo>
                    <a:pt x="176" y="1335"/>
                  </a:lnTo>
                  <a:cubicBezTo>
                    <a:pt x="176" y="1435"/>
                    <a:pt x="151" y="1510"/>
                    <a:pt x="151" y="1610"/>
                  </a:cubicBezTo>
                  <a:lnTo>
                    <a:pt x="151" y="9104"/>
                  </a:lnTo>
                  <a:lnTo>
                    <a:pt x="22757" y="22087"/>
                  </a:lnTo>
                  <a:lnTo>
                    <a:pt x="22757" y="13866"/>
                  </a:lnTo>
                  <a:cubicBezTo>
                    <a:pt x="22757" y="12688"/>
                    <a:pt x="22131" y="11585"/>
                    <a:pt x="21103" y="10984"/>
                  </a:cubicBezTo>
                  <a:lnTo>
                    <a:pt x="2582" y="207"/>
                  </a:lnTo>
                  <a:cubicBezTo>
                    <a:pt x="2331" y="69"/>
                    <a:pt x="2055" y="0"/>
                    <a:pt x="17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4"/>
            <p:cNvSpPr/>
            <p:nvPr/>
          </p:nvSpPr>
          <p:spPr>
            <a:xfrm>
              <a:off x="8849079" y="2823863"/>
              <a:ext cx="694645" cy="674203"/>
            </a:xfrm>
            <a:custGeom>
              <a:rect b="b" l="l" r="r" t="t"/>
              <a:pathLst>
                <a:path extrusionOk="0" h="22526" w="23209">
                  <a:moveTo>
                    <a:pt x="6476" y="5654"/>
                  </a:moveTo>
                  <a:cubicBezTo>
                    <a:pt x="6504" y="5654"/>
                    <a:pt x="6535" y="5662"/>
                    <a:pt x="6567" y="5683"/>
                  </a:cubicBezTo>
                  <a:lnTo>
                    <a:pt x="15139" y="10646"/>
                  </a:lnTo>
                  <a:cubicBezTo>
                    <a:pt x="15339" y="10771"/>
                    <a:pt x="15464" y="10996"/>
                    <a:pt x="15464" y="11247"/>
                  </a:cubicBezTo>
                  <a:lnTo>
                    <a:pt x="15464" y="14881"/>
                  </a:lnTo>
                  <a:lnTo>
                    <a:pt x="6316" y="9668"/>
                  </a:lnTo>
                  <a:lnTo>
                    <a:pt x="6316" y="5834"/>
                  </a:lnTo>
                  <a:cubicBezTo>
                    <a:pt x="6316" y="5733"/>
                    <a:pt x="6367" y="5683"/>
                    <a:pt x="6392" y="5683"/>
                  </a:cubicBezTo>
                  <a:cubicBezTo>
                    <a:pt x="6406" y="5669"/>
                    <a:pt x="6437" y="5654"/>
                    <a:pt x="6476" y="5654"/>
                  </a:cubicBezTo>
                  <a:close/>
                  <a:moveTo>
                    <a:pt x="6482" y="5232"/>
                  </a:moveTo>
                  <a:cubicBezTo>
                    <a:pt x="6379" y="5232"/>
                    <a:pt x="6279" y="5257"/>
                    <a:pt x="6191" y="5307"/>
                  </a:cubicBezTo>
                  <a:cubicBezTo>
                    <a:pt x="5991" y="5433"/>
                    <a:pt x="5890" y="5608"/>
                    <a:pt x="5890" y="5834"/>
                  </a:cubicBezTo>
                  <a:lnTo>
                    <a:pt x="5890" y="9768"/>
                  </a:lnTo>
                  <a:cubicBezTo>
                    <a:pt x="5890" y="9844"/>
                    <a:pt x="5915" y="9919"/>
                    <a:pt x="5991" y="9969"/>
                  </a:cubicBezTo>
                  <a:lnTo>
                    <a:pt x="15590" y="15408"/>
                  </a:lnTo>
                  <a:cubicBezTo>
                    <a:pt x="15615" y="15433"/>
                    <a:pt x="15640" y="15433"/>
                    <a:pt x="15690" y="15433"/>
                  </a:cubicBezTo>
                  <a:cubicBezTo>
                    <a:pt x="15715" y="15433"/>
                    <a:pt x="15765" y="15433"/>
                    <a:pt x="15790" y="15408"/>
                  </a:cubicBezTo>
                  <a:cubicBezTo>
                    <a:pt x="15840" y="15382"/>
                    <a:pt x="15890" y="15307"/>
                    <a:pt x="15890" y="15232"/>
                  </a:cubicBezTo>
                  <a:lnTo>
                    <a:pt x="15890" y="11247"/>
                  </a:lnTo>
                  <a:cubicBezTo>
                    <a:pt x="15890" y="10846"/>
                    <a:pt x="15690" y="10495"/>
                    <a:pt x="15339" y="10295"/>
                  </a:cubicBezTo>
                  <a:lnTo>
                    <a:pt x="6793" y="5307"/>
                  </a:lnTo>
                  <a:cubicBezTo>
                    <a:pt x="6692" y="5257"/>
                    <a:pt x="6586" y="5232"/>
                    <a:pt x="6482" y="5232"/>
                  </a:cubicBezTo>
                  <a:close/>
                  <a:moveTo>
                    <a:pt x="2004" y="410"/>
                  </a:moveTo>
                  <a:cubicBezTo>
                    <a:pt x="2251" y="410"/>
                    <a:pt x="2502" y="479"/>
                    <a:pt x="2732" y="620"/>
                  </a:cubicBezTo>
                  <a:lnTo>
                    <a:pt x="21254" y="11372"/>
                  </a:lnTo>
                  <a:cubicBezTo>
                    <a:pt x="22206" y="11949"/>
                    <a:pt x="22808" y="12976"/>
                    <a:pt x="22808" y="14079"/>
                  </a:cubicBezTo>
                  <a:lnTo>
                    <a:pt x="22808" y="21949"/>
                  </a:lnTo>
                  <a:lnTo>
                    <a:pt x="627" y="9217"/>
                  </a:lnTo>
                  <a:lnTo>
                    <a:pt x="627" y="1823"/>
                  </a:lnTo>
                  <a:cubicBezTo>
                    <a:pt x="627" y="1748"/>
                    <a:pt x="627" y="1648"/>
                    <a:pt x="652" y="1573"/>
                  </a:cubicBezTo>
                  <a:cubicBezTo>
                    <a:pt x="652" y="1523"/>
                    <a:pt x="627" y="1473"/>
                    <a:pt x="602" y="1422"/>
                  </a:cubicBezTo>
                  <a:lnTo>
                    <a:pt x="527" y="1297"/>
                  </a:lnTo>
                  <a:lnTo>
                    <a:pt x="1028" y="821"/>
                  </a:lnTo>
                  <a:cubicBezTo>
                    <a:pt x="1053" y="821"/>
                    <a:pt x="1053" y="796"/>
                    <a:pt x="1053" y="796"/>
                  </a:cubicBezTo>
                  <a:cubicBezTo>
                    <a:pt x="1153" y="721"/>
                    <a:pt x="1229" y="646"/>
                    <a:pt x="1329" y="595"/>
                  </a:cubicBezTo>
                  <a:cubicBezTo>
                    <a:pt x="1537" y="473"/>
                    <a:pt x="1769" y="410"/>
                    <a:pt x="2004" y="410"/>
                  </a:cubicBezTo>
                  <a:close/>
                  <a:moveTo>
                    <a:pt x="2018" y="0"/>
                  </a:moveTo>
                  <a:cubicBezTo>
                    <a:pt x="1705" y="0"/>
                    <a:pt x="1392" y="82"/>
                    <a:pt x="1103" y="245"/>
                  </a:cubicBezTo>
                  <a:cubicBezTo>
                    <a:pt x="1003" y="295"/>
                    <a:pt x="903" y="370"/>
                    <a:pt x="803" y="470"/>
                  </a:cubicBezTo>
                  <a:cubicBezTo>
                    <a:pt x="803" y="470"/>
                    <a:pt x="778" y="495"/>
                    <a:pt x="778" y="495"/>
                  </a:cubicBezTo>
                  <a:lnTo>
                    <a:pt x="101" y="1097"/>
                  </a:lnTo>
                  <a:cubicBezTo>
                    <a:pt x="26" y="1172"/>
                    <a:pt x="1" y="1297"/>
                    <a:pt x="76" y="1372"/>
                  </a:cubicBezTo>
                  <a:lnTo>
                    <a:pt x="226" y="1598"/>
                  </a:lnTo>
                  <a:cubicBezTo>
                    <a:pt x="201" y="1673"/>
                    <a:pt x="201" y="1748"/>
                    <a:pt x="201" y="1823"/>
                  </a:cubicBezTo>
                  <a:lnTo>
                    <a:pt x="201" y="9317"/>
                  </a:lnTo>
                  <a:cubicBezTo>
                    <a:pt x="201" y="9392"/>
                    <a:pt x="251" y="9468"/>
                    <a:pt x="301" y="9518"/>
                  </a:cubicBezTo>
                  <a:lnTo>
                    <a:pt x="22908" y="22475"/>
                  </a:lnTo>
                  <a:cubicBezTo>
                    <a:pt x="22933" y="22500"/>
                    <a:pt x="22958" y="22525"/>
                    <a:pt x="23008" y="22525"/>
                  </a:cubicBezTo>
                  <a:cubicBezTo>
                    <a:pt x="23033" y="22525"/>
                    <a:pt x="23083" y="22500"/>
                    <a:pt x="23109" y="22475"/>
                  </a:cubicBezTo>
                  <a:cubicBezTo>
                    <a:pt x="23184" y="22450"/>
                    <a:pt x="23209" y="22375"/>
                    <a:pt x="23209" y="22300"/>
                  </a:cubicBezTo>
                  <a:lnTo>
                    <a:pt x="23209" y="14079"/>
                  </a:lnTo>
                  <a:cubicBezTo>
                    <a:pt x="23209" y="12826"/>
                    <a:pt x="22532" y="11648"/>
                    <a:pt x="21454" y="11022"/>
                  </a:cubicBezTo>
                  <a:lnTo>
                    <a:pt x="2933" y="245"/>
                  </a:lnTo>
                  <a:cubicBezTo>
                    <a:pt x="2645" y="82"/>
                    <a:pt x="2331" y="0"/>
                    <a:pt x="201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4"/>
            <p:cNvSpPr/>
            <p:nvPr/>
          </p:nvSpPr>
          <p:spPr>
            <a:xfrm>
              <a:off x="8840818" y="2848405"/>
              <a:ext cx="676657" cy="661663"/>
            </a:xfrm>
            <a:custGeom>
              <a:rect b="b" l="l" r="r" t="t"/>
              <a:pathLst>
                <a:path extrusionOk="0" h="22107" w="22608">
                  <a:moveTo>
                    <a:pt x="6095" y="5238"/>
                  </a:moveTo>
                  <a:cubicBezTo>
                    <a:pt x="6160" y="5238"/>
                    <a:pt x="6227" y="5254"/>
                    <a:pt x="6292" y="5289"/>
                  </a:cubicBezTo>
                  <a:lnTo>
                    <a:pt x="14838" y="10277"/>
                  </a:lnTo>
                  <a:cubicBezTo>
                    <a:pt x="15114" y="10427"/>
                    <a:pt x="15289" y="10728"/>
                    <a:pt x="15289" y="11029"/>
                  </a:cubicBezTo>
                  <a:lnTo>
                    <a:pt x="15289" y="15014"/>
                  </a:lnTo>
                  <a:lnTo>
                    <a:pt x="5690" y="9575"/>
                  </a:lnTo>
                  <a:lnTo>
                    <a:pt x="5690" y="5640"/>
                  </a:lnTo>
                  <a:cubicBezTo>
                    <a:pt x="5690" y="5410"/>
                    <a:pt x="5881" y="5238"/>
                    <a:pt x="6095" y="5238"/>
                  </a:cubicBezTo>
                  <a:close/>
                  <a:moveTo>
                    <a:pt x="1630" y="1"/>
                  </a:moveTo>
                  <a:cubicBezTo>
                    <a:pt x="1354" y="1"/>
                    <a:pt x="1079" y="76"/>
                    <a:pt x="828" y="227"/>
                  </a:cubicBezTo>
                  <a:cubicBezTo>
                    <a:pt x="302" y="502"/>
                    <a:pt x="1" y="1029"/>
                    <a:pt x="1" y="1605"/>
                  </a:cubicBezTo>
                  <a:lnTo>
                    <a:pt x="1" y="9124"/>
                  </a:lnTo>
                  <a:lnTo>
                    <a:pt x="22608" y="22106"/>
                  </a:lnTo>
                  <a:lnTo>
                    <a:pt x="22608" y="13886"/>
                  </a:lnTo>
                  <a:cubicBezTo>
                    <a:pt x="22608" y="12683"/>
                    <a:pt x="21981" y="11605"/>
                    <a:pt x="20953" y="11004"/>
                  </a:cubicBezTo>
                  <a:lnTo>
                    <a:pt x="2432" y="227"/>
                  </a:lnTo>
                  <a:cubicBezTo>
                    <a:pt x="2181" y="76"/>
                    <a:pt x="1906" y="1"/>
                    <a:pt x="163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4"/>
            <p:cNvSpPr/>
            <p:nvPr/>
          </p:nvSpPr>
          <p:spPr>
            <a:xfrm>
              <a:off x="8834832" y="2841940"/>
              <a:ext cx="688659" cy="674113"/>
            </a:xfrm>
            <a:custGeom>
              <a:rect b="b" l="l" r="r" t="t"/>
              <a:pathLst>
                <a:path extrusionOk="0" h="22523" w="23009">
                  <a:moveTo>
                    <a:pt x="6293" y="5658"/>
                  </a:moveTo>
                  <a:cubicBezTo>
                    <a:pt x="6316" y="5658"/>
                    <a:pt x="6341" y="5664"/>
                    <a:pt x="6366" y="5681"/>
                  </a:cubicBezTo>
                  <a:lnTo>
                    <a:pt x="14938" y="10668"/>
                  </a:lnTo>
                  <a:cubicBezTo>
                    <a:pt x="15138" y="10793"/>
                    <a:pt x="15264" y="11019"/>
                    <a:pt x="15264" y="11245"/>
                  </a:cubicBezTo>
                  <a:lnTo>
                    <a:pt x="15264" y="14879"/>
                  </a:lnTo>
                  <a:lnTo>
                    <a:pt x="6116" y="9666"/>
                  </a:lnTo>
                  <a:lnTo>
                    <a:pt x="6116" y="5856"/>
                  </a:lnTo>
                  <a:cubicBezTo>
                    <a:pt x="6116" y="5756"/>
                    <a:pt x="6166" y="5706"/>
                    <a:pt x="6191" y="5681"/>
                  </a:cubicBezTo>
                  <a:cubicBezTo>
                    <a:pt x="6208" y="5681"/>
                    <a:pt x="6247" y="5658"/>
                    <a:pt x="6293" y="5658"/>
                  </a:cubicBezTo>
                  <a:close/>
                  <a:moveTo>
                    <a:pt x="6282" y="5236"/>
                  </a:moveTo>
                  <a:cubicBezTo>
                    <a:pt x="6178" y="5236"/>
                    <a:pt x="6078" y="5267"/>
                    <a:pt x="5990" y="5330"/>
                  </a:cubicBezTo>
                  <a:cubicBezTo>
                    <a:pt x="5790" y="5430"/>
                    <a:pt x="5690" y="5631"/>
                    <a:pt x="5690" y="5856"/>
                  </a:cubicBezTo>
                  <a:lnTo>
                    <a:pt x="5690" y="9791"/>
                  </a:lnTo>
                  <a:cubicBezTo>
                    <a:pt x="5690" y="9866"/>
                    <a:pt x="5740" y="9941"/>
                    <a:pt x="5790" y="9966"/>
                  </a:cubicBezTo>
                  <a:lnTo>
                    <a:pt x="15389" y="15430"/>
                  </a:lnTo>
                  <a:cubicBezTo>
                    <a:pt x="15414" y="15430"/>
                    <a:pt x="15439" y="15455"/>
                    <a:pt x="15489" y="15455"/>
                  </a:cubicBezTo>
                  <a:cubicBezTo>
                    <a:pt x="15514" y="15455"/>
                    <a:pt x="15564" y="15430"/>
                    <a:pt x="15589" y="15430"/>
                  </a:cubicBezTo>
                  <a:cubicBezTo>
                    <a:pt x="15640" y="15380"/>
                    <a:pt x="15690" y="15305"/>
                    <a:pt x="15690" y="15230"/>
                  </a:cubicBezTo>
                  <a:lnTo>
                    <a:pt x="15690" y="11245"/>
                  </a:lnTo>
                  <a:cubicBezTo>
                    <a:pt x="15690" y="10869"/>
                    <a:pt x="15489" y="10493"/>
                    <a:pt x="15138" y="10292"/>
                  </a:cubicBezTo>
                  <a:lnTo>
                    <a:pt x="6592" y="5330"/>
                  </a:lnTo>
                  <a:cubicBezTo>
                    <a:pt x="6492" y="5267"/>
                    <a:pt x="6385" y="5236"/>
                    <a:pt x="6282" y="5236"/>
                  </a:cubicBezTo>
                  <a:close/>
                  <a:moveTo>
                    <a:pt x="1821" y="430"/>
                  </a:moveTo>
                  <a:cubicBezTo>
                    <a:pt x="2062" y="430"/>
                    <a:pt x="2306" y="493"/>
                    <a:pt x="2532" y="618"/>
                  </a:cubicBezTo>
                  <a:lnTo>
                    <a:pt x="21053" y="11395"/>
                  </a:lnTo>
                  <a:cubicBezTo>
                    <a:pt x="22006" y="11946"/>
                    <a:pt x="22607" y="12974"/>
                    <a:pt x="22607" y="14077"/>
                  </a:cubicBezTo>
                  <a:lnTo>
                    <a:pt x="22607" y="21946"/>
                  </a:lnTo>
                  <a:lnTo>
                    <a:pt x="426" y="9215"/>
                  </a:lnTo>
                  <a:lnTo>
                    <a:pt x="426" y="1821"/>
                  </a:lnTo>
                  <a:cubicBezTo>
                    <a:pt x="426" y="1320"/>
                    <a:pt x="677" y="869"/>
                    <a:pt x="1128" y="618"/>
                  </a:cubicBezTo>
                  <a:cubicBezTo>
                    <a:pt x="1341" y="493"/>
                    <a:pt x="1579" y="430"/>
                    <a:pt x="1821" y="430"/>
                  </a:cubicBezTo>
                  <a:close/>
                  <a:moveTo>
                    <a:pt x="1809" y="1"/>
                  </a:moveTo>
                  <a:cubicBezTo>
                    <a:pt x="1499" y="1"/>
                    <a:pt x="1186" y="82"/>
                    <a:pt x="903" y="242"/>
                  </a:cubicBezTo>
                  <a:cubicBezTo>
                    <a:pt x="351" y="568"/>
                    <a:pt x="0" y="1169"/>
                    <a:pt x="0" y="1821"/>
                  </a:cubicBezTo>
                  <a:lnTo>
                    <a:pt x="0" y="9340"/>
                  </a:lnTo>
                  <a:cubicBezTo>
                    <a:pt x="0" y="9415"/>
                    <a:pt x="51" y="9490"/>
                    <a:pt x="101" y="9515"/>
                  </a:cubicBezTo>
                  <a:lnTo>
                    <a:pt x="22707" y="22498"/>
                  </a:lnTo>
                  <a:cubicBezTo>
                    <a:pt x="22732" y="22523"/>
                    <a:pt x="22782" y="22523"/>
                    <a:pt x="22808" y="22523"/>
                  </a:cubicBezTo>
                  <a:cubicBezTo>
                    <a:pt x="22833" y="22523"/>
                    <a:pt x="22883" y="22523"/>
                    <a:pt x="22908" y="22498"/>
                  </a:cubicBezTo>
                  <a:cubicBezTo>
                    <a:pt x="22983" y="22448"/>
                    <a:pt x="23008" y="22398"/>
                    <a:pt x="23008" y="22322"/>
                  </a:cubicBezTo>
                  <a:lnTo>
                    <a:pt x="23008" y="14077"/>
                  </a:lnTo>
                  <a:cubicBezTo>
                    <a:pt x="23008" y="12849"/>
                    <a:pt x="22331" y="11671"/>
                    <a:pt x="21254" y="11019"/>
                  </a:cubicBezTo>
                  <a:lnTo>
                    <a:pt x="2732" y="267"/>
                  </a:lnTo>
                  <a:cubicBezTo>
                    <a:pt x="2451" y="88"/>
                    <a:pt x="2132" y="1"/>
                    <a:pt x="180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4"/>
            <p:cNvSpPr/>
            <p:nvPr/>
          </p:nvSpPr>
          <p:spPr>
            <a:xfrm>
              <a:off x="8906844" y="3934236"/>
              <a:ext cx="87036" cy="89670"/>
            </a:xfrm>
            <a:custGeom>
              <a:rect b="b" l="l" r="r" t="t"/>
              <a:pathLst>
                <a:path extrusionOk="0" h="2996" w="2908">
                  <a:moveTo>
                    <a:pt x="1125" y="1"/>
                  </a:moveTo>
                  <a:cubicBezTo>
                    <a:pt x="936" y="1"/>
                    <a:pt x="756" y="46"/>
                    <a:pt x="602" y="138"/>
                  </a:cubicBezTo>
                  <a:lnTo>
                    <a:pt x="0" y="464"/>
                  </a:lnTo>
                  <a:lnTo>
                    <a:pt x="176" y="740"/>
                  </a:lnTo>
                  <a:cubicBezTo>
                    <a:pt x="76" y="1166"/>
                    <a:pt x="201" y="1667"/>
                    <a:pt x="552" y="2093"/>
                  </a:cubicBezTo>
                  <a:cubicBezTo>
                    <a:pt x="802" y="2419"/>
                    <a:pt x="1128" y="2645"/>
                    <a:pt x="1454" y="2720"/>
                  </a:cubicBezTo>
                  <a:lnTo>
                    <a:pt x="1630" y="2995"/>
                  </a:lnTo>
                  <a:lnTo>
                    <a:pt x="2306" y="2619"/>
                  </a:lnTo>
                  <a:cubicBezTo>
                    <a:pt x="2331" y="2594"/>
                    <a:pt x="2381" y="2594"/>
                    <a:pt x="2406" y="2569"/>
                  </a:cubicBezTo>
                  <a:cubicBezTo>
                    <a:pt x="2908" y="2168"/>
                    <a:pt x="2883" y="1316"/>
                    <a:pt x="2356" y="665"/>
                  </a:cubicBezTo>
                  <a:cubicBezTo>
                    <a:pt x="2026" y="230"/>
                    <a:pt x="1552" y="1"/>
                    <a:pt x="112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4"/>
            <p:cNvSpPr/>
            <p:nvPr/>
          </p:nvSpPr>
          <p:spPr>
            <a:xfrm>
              <a:off x="8900080" y="3928100"/>
              <a:ext cx="96045" cy="101792"/>
            </a:xfrm>
            <a:custGeom>
              <a:rect b="b" l="l" r="r" t="t"/>
              <a:pathLst>
                <a:path extrusionOk="0" h="3401" w="3209">
                  <a:moveTo>
                    <a:pt x="1344" y="411"/>
                  </a:moveTo>
                  <a:cubicBezTo>
                    <a:pt x="1713" y="411"/>
                    <a:pt x="2129" y="621"/>
                    <a:pt x="2432" y="995"/>
                  </a:cubicBezTo>
                  <a:cubicBezTo>
                    <a:pt x="2658" y="1271"/>
                    <a:pt x="2783" y="1596"/>
                    <a:pt x="2783" y="1922"/>
                  </a:cubicBezTo>
                  <a:cubicBezTo>
                    <a:pt x="2783" y="2198"/>
                    <a:pt x="2683" y="2449"/>
                    <a:pt x="2507" y="2599"/>
                  </a:cubicBezTo>
                  <a:cubicBezTo>
                    <a:pt x="2507" y="2599"/>
                    <a:pt x="2457" y="2624"/>
                    <a:pt x="2457" y="2624"/>
                  </a:cubicBezTo>
                  <a:cubicBezTo>
                    <a:pt x="2457" y="2624"/>
                    <a:pt x="2432" y="2649"/>
                    <a:pt x="2407" y="2649"/>
                  </a:cubicBezTo>
                  <a:cubicBezTo>
                    <a:pt x="2407" y="2649"/>
                    <a:pt x="2382" y="2674"/>
                    <a:pt x="2382" y="2674"/>
                  </a:cubicBezTo>
                  <a:lnTo>
                    <a:pt x="1931" y="2925"/>
                  </a:lnTo>
                  <a:lnTo>
                    <a:pt x="1856" y="2824"/>
                  </a:lnTo>
                  <a:cubicBezTo>
                    <a:pt x="1830" y="2774"/>
                    <a:pt x="1805" y="2749"/>
                    <a:pt x="1755" y="2724"/>
                  </a:cubicBezTo>
                  <a:cubicBezTo>
                    <a:pt x="1455" y="2649"/>
                    <a:pt x="1154" y="2449"/>
                    <a:pt x="928" y="2173"/>
                  </a:cubicBezTo>
                  <a:cubicBezTo>
                    <a:pt x="653" y="1822"/>
                    <a:pt x="527" y="1371"/>
                    <a:pt x="602" y="995"/>
                  </a:cubicBezTo>
                  <a:cubicBezTo>
                    <a:pt x="627" y="945"/>
                    <a:pt x="602" y="870"/>
                    <a:pt x="577" y="844"/>
                  </a:cubicBezTo>
                  <a:lnTo>
                    <a:pt x="527" y="744"/>
                  </a:lnTo>
                  <a:lnTo>
                    <a:pt x="878" y="544"/>
                  </a:lnTo>
                  <a:cubicBezTo>
                    <a:pt x="903" y="544"/>
                    <a:pt x="928" y="519"/>
                    <a:pt x="928" y="519"/>
                  </a:cubicBezTo>
                  <a:cubicBezTo>
                    <a:pt x="1052" y="446"/>
                    <a:pt x="1194" y="411"/>
                    <a:pt x="1344" y="411"/>
                  </a:cubicBezTo>
                  <a:close/>
                  <a:moveTo>
                    <a:pt x="1358" y="0"/>
                  </a:moveTo>
                  <a:cubicBezTo>
                    <a:pt x="1154" y="0"/>
                    <a:pt x="956" y="46"/>
                    <a:pt x="778" y="143"/>
                  </a:cubicBezTo>
                  <a:lnTo>
                    <a:pt x="728" y="143"/>
                  </a:lnTo>
                  <a:lnTo>
                    <a:pt x="126" y="469"/>
                  </a:lnTo>
                  <a:cubicBezTo>
                    <a:pt x="76" y="494"/>
                    <a:pt x="26" y="544"/>
                    <a:pt x="26" y="619"/>
                  </a:cubicBezTo>
                  <a:cubicBezTo>
                    <a:pt x="1" y="669"/>
                    <a:pt x="1" y="719"/>
                    <a:pt x="51" y="769"/>
                  </a:cubicBezTo>
                  <a:lnTo>
                    <a:pt x="176" y="995"/>
                  </a:lnTo>
                  <a:cubicBezTo>
                    <a:pt x="101" y="1471"/>
                    <a:pt x="252" y="1997"/>
                    <a:pt x="602" y="2449"/>
                  </a:cubicBezTo>
                  <a:cubicBezTo>
                    <a:pt x="878" y="2774"/>
                    <a:pt x="1204" y="3000"/>
                    <a:pt x="1555" y="3100"/>
                  </a:cubicBezTo>
                  <a:lnTo>
                    <a:pt x="1680" y="3301"/>
                  </a:lnTo>
                  <a:cubicBezTo>
                    <a:pt x="1730" y="3376"/>
                    <a:pt x="1805" y="3401"/>
                    <a:pt x="1856" y="3401"/>
                  </a:cubicBezTo>
                  <a:cubicBezTo>
                    <a:pt x="1906" y="3401"/>
                    <a:pt x="1931" y="3401"/>
                    <a:pt x="1956" y="3376"/>
                  </a:cubicBezTo>
                  <a:lnTo>
                    <a:pt x="2632" y="3025"/>
                  </a:lnTo>
                  <a:cubicBezTo>
                    <a:pt x="2658" y="3000"/>
                    <a:pt x="2658" y="3000"/>
                    <a:pt x="2683" y="2975"/>
                  </a:cubicBezTo>
                  <a:cubicBezTo>
                    <a:pt x="2708" y="2975"/>
                    <a:pt x="2733" y="2950"/>
                    <a:pt x="2758" y="2925"/>
                  </a:cubicBezTo>
                  <a:cubicBezTo>
                    <a:pt x="3059" y="2699"/>
                    <a:pt x="3209" y="2323"/>
                    <a:pt x="3209" y="1897"/>
                  </a:cubicBezTo>
                  <a:cubicBezTo>
                    <a:pt x="3184" y="1496"/>
                    <a:pt x="3033" y="1070"/>
                    <a:pt x="2758" y="719"/>
                  </a:cubicBezTo>
                  <a:cubicBezTo>
                    <a:pt x="2370" y="260"/>
                    <a:pt x="1845" y="0"/>
                    <a:pt x="13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4"/>
            <p:cNvSpPr/>
            <p:nvPr/>
          </p:nvSpPr>
          <p:spPr>
            <a:xfrm>
              <a:off x="8887329" y="3944172"/>
              <a:ext cx="87066" cy="83445"/>
            </a:xfrm>
            <a:custGeom>
              <a:rect b="b" l="l" r="r" t="t"/>
              <a:pathLst>
                <a:path extrusionOk="0" h="2788" w="2909">
                  <a:moveTo>
                    <a:pt x="1124" y="1"/>
                  </a:moveTo>
                  <a:cubicBezTo>
                    <a:pt x="894" y="1"/>
                    <a:pt x="677" y="67"/>
                    <a:pt x="502" y="207"/>
                  </a:cubicBezTo>
                  <a:cubicBezTo>
                    <a:pt x="1" y="608"/>
                    <a:pt x="26" y="1460"/>
                    <a:pt x="552" y="2112"/>
                  </a:cubicBezTo>
                  <a:cubicBezTo>
                    <a:pt x="900" y="2543"/>
                    <a:pt x="1380" y="2788"/>
                    <a:pt x="1810" y="2788"/>
                  </a:cubicBezTo>
                  <a:cubicBezTo>
                    <a:pt x="2030" y="2788"/>
                    <a:pt x="2237" y="2724"/>
                    <a:pt x="2407" y="2588"/>
                  </a:cubicBezTo>
                  <a:cubicBezTo>
                    <a:pt x="2908" y="2187"/>
                    <a:pt x="2883" y="1335"/>
                    <a:pt x="2357" y="658"/>
                  </a:cubicBezTo>
                  <a:cubicBezTo>
                    <a:pt x="2030" y="234"/>
                    <a:pt x="1555" y="1"/>
                    <a:pt x="11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4"/>
            <p:cNvSpPr/>
            <p:nvPr/>
          </p:nvSpPr>
          <p:spPr>
            <a:xfrm>
              <a:off x="8885085" y="3938366"/>
              <a:ext cx="91556" cy="95297"/>
            </a:xfrm>
            <a:custGeom>
              <a:rect b="b" l="l" r="r" t="t"/>
              <a:pathLst>
                <a:path extrusionOk="0" h="3184" w="3059">
                  <a:moveTo>
                    <a:pt x="1204" y="401"/>
                  </a:moveTo>
                  <a:cubicBezTo>
                    <a:pt x="1555" y="401"/>
                    <a:pt x="1981" y="627"/>
                    <a:pt x="2281" y="1003"/>
                  </a:cubicBezTo>
                  <a:cubicBezTo>
                    <a:pt x="2507" y="1278"/>
                    <a:pt x="2632" y="1604"/>
                    <a:pt x="2632" y="1930"/>
                  </a:cubicBezTo>
                  <a:cubicBezTo>
                    <a:pt x="2632" y="2206"/>
                    <a:pt x="2532" y="2456"/>
                    <a:pt x="2357" y="2607"/>
                  </a:cubicBezTo>
                  <a:cubicBezTo>
                    <a:pt x="2213" y="2716"/>
                    <a:pt x="2042" y="2769"/>
                    <a:pt x="1860" y="2769"/>
                  </a:cubicBezTo>
                  <a:cubicBezTo>
                    <a:pt x="1501" y="2769"/>
                    <a:pt x="1102" y="2563"/>
                    <a:pt x="803" y="2181"/>
                  </a:cubicBezTo>
                  <a:cubicBezTo>
                    <a:pt x="577" y="1905"/>
                    <a:pt x="427" y="1579"/>
                    <a:pt x="427" y="1253"/>
                  </a:cubicBezTo>
                  <a:cubicBezTo>
                    <a:pt x="427" y="978"/>
                    <a:pt x="527" y="727"/>
                    <a:pt x="727" y="577"/>
                  </a:cubicBezTo>
                  <a:cubicBezTo>
                    <a:pt x="853" y="451"/>
                    <a:pt x="1028" y="401"/>
                    <a:pt x="1204" y="401"/>
                  </a:cubicBezTo>
                  <a:close/>
                  <a:moveTo>
                    <a:pt x="1199" y="0"/>
                  </a:moveTo>
                  <a:cubicBezTo>
                    <a:pt x="927" y="0"/>
                    <a:pt x="667" y="81"/>
                    <a:pt x="452" y="251"/>
                  </a:cubicBezTo>
                  <a:cubicBezTo>
                    <a:pt x="151" y="476"/>
                    <a:pt x="1" y="852"/>
                    <a:pt x="26" y="1278"/>
                  </a:cubicBezTo>
                  <a:cubicBezTo>
                    <a:pt x="26" y="1679"/>
                    <a:pt x="176" y="2106"/>
                    <a:pt x="477" y="2456"/>
                  </a:cubicBezTo>
                  <a:cubicBezTo>
                    <a:pt x="853" y="2933"/>
                    <a:pt x="1379" y="3183"/>
                    <a:pt x="1880" y="3183"/>
                  </a:cubicBezTo>
                  <a:cubicBezTo>
                    <a:pt x="2156" y="3183"/>
                    <a:pt x="2407" y="3108"/>
                    <a:pt x="2607" y="2933"/>
                  </a:cubicBezTo>
                  <a:cubicBezTo>
                    <a:pt x="2908" y="2707"/>
                    <a:pt x="3058" y="2331"/>
                    <a:pt x="3058" y="1905"/>
                  </a:cubicBezTo>
                  <a:cubicBezTo>
                    <a:pt x="3058" y="1504"/>
                    <a:pt x="2883" y="1078"/>
                    <a:pt x="2607" y="727"/>
                  </a:cubicBezTo>
                  <a:cubicBezTo>
                    <a:pt x="2221" y="260"/>
                    <a:pt x="1689" y="0"/>
                    <a:pt x="11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4"/>
            <p:cNvSpPr/>
            <p:nvPr/>
          </p:nvSpPr>
          <p:spPr>
            <a:xfrm>
              <a:off x="8906844" y="3902360"/>
              <a:ext cx="66026" cy="93142"/>
            </a:xfrm>
            <a:custGeom>
              <a:rect b="b" l="l" r="r" t="t"/>
              <a:pathLst>
                <a:path extrusionOk="0" h="3112" w="2206">
                  <a:moveTo>
                    <a:pt x="0" y="0"/>
                  </a:moveTo>
                  <a:lnTo>
                    <a:pt x="427" y="2707"/>
                  </a:lnTo>
                  <a:cubicBezTo>
                    <a:pt x="452" y="2857"/>
                    <a:pt x="552" y="3008"/>
                    <a:pt x="702" y="3058"/>
                  </a:cubicBezTo>
                  <a:cubicBezTo>
                    <a:pt x="775" y="3094"/>
                    <a:pt x="853" y="3112"/>
                    <a:pt x="928" y="3112"/>
                  </a:cubicBezTo>
                  <a:cubicBezTo>
                    <a:pt x="1111" y="3112"/>
                    <a:pt x="1283" y="3010"/>
                    <a:pt x="1354" y="2832"/>
                  </a:cubicBezTo>
                  <a:lnTo>
                    <a:pt x="2206" y="97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4"/>
            <p:cNvSpPr/>
            <p:nvPr/>
          </p:nvSpPr>
          <p:spPr>
            <a:xfrm>
              <a:off x="8900828" y="3895865"/>
              <a:ext cx="78057" cy="106281"/>
            </a:xfrm>
            <a:custGeom>
              <a:rect b="b" l="l" r="r" t="t"/>
              <a:pathLst>
                <a:path extrusionOk="0" h="3551" w="2608">
                  <a:moveTo>
                    <a:pt x="477" y="568"/>
                  </a:moveTo>
                  <a:lnTo>
                    <a:pt x="2131" y="1320"/>
                  </a:lnTo>
                  <a:lnTo>
                    <a:pt x="1379" y="2949"/>
                  </a:lnTo>
                  <a:cubicBezTo>
                    <a:pt x="1323" y="3062"/>
                    <a:pt x="1224" y="3118"/>
                    <a:pt x="1115" y="3118"/>
                  </a:cubicBezTo>
                  <a:cubicBezTo>
                    <a:pt x="1079" y="3118"/>
                    <a:pt x="1041" y="3112"/>
                    <a:pt x="1003" y="3099"/>
                  </a:cubicBezTo>
                  <a:cubicBezTo>
                    <a:pt x="903" y="3049"/>
                    <a:pt x="853" y="2974"/>
                    <a:pt x="828" y="2874"/>
                  </a:cubicBezTo>
                  <a:lnTo>
                    <a:pt x="477" y="568"/>
                  </a:lnTo>
                  <a:close/>
                  <a:moveTo>
                    <a:pt x="208" y="0"/>
                  </a:moveTo>
                  <a:cubicBezTo>
                    <a:pt x="164" y="0"/>
                    <a:pt x="120" y="12"/>
                    <a:pt x="76" y="42"/>
                  </a:cubicBezTo>
                  <a:cubicBezTo>
                    <a:pt x="26" y="92"/>
                    <a:pt x="1" y="167"/>
                    <a:pt x="1" y="242"/>
                  </a:cubicBezTo>
                  <a:lnTo>
                    <a:pt x="427" y="2949"/>
                  </a:lnTo>
                  <a:cubicBezTo>
                    <a:pt x="452" y="3175"/>
                    <a:pt x="602" y="3375"/>
                    <a:pt x="828" y="3475"/>
                  </a:cubicBezTo>
                  <a:cubicBezTo>
                    <a:pt x="928" y="3526"/>
                    <a:pt x="1029" y="3551"/>
                    <a:pt x="1104" y="3551"/>
                  </a:cubicBezTo>
                  <a:cubicBezTo>
                    <a:pt x="1379" y="3551"/>
                    <a:pt x="1630" y="3375"/>
                    <a:pt x="1755" y="3124"/>
                  </a:cubicBezTo>
                  <a:lnTo>
                    <a:pt x="2582" y="1295"/>
                  </a:lnTo>
                  <a:cubicBezTo>
                    <a:pt x="2607" y="1245"/>
                    <a:pt x="2607" y="1170"/>
                    <a:pt x="2582" y="1119"/>
                  </a:cubicBezTo>
                  <a:cubicBezTo>
                    <a:pt x="2582" y="1069"/>
                    <a:pt x="2532" y="1044"/>
                    <a:pt x="2482" y="1019"/>
                  </a:cubicBezTo>
                  <a:lnTo>
                    <a:pt x="302" y="17"/>
                  </a:lnTo>
                  <a:cubicBezTo>
                    <a:pt x="271" y="6"/>
                    <a:pt x="239"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4"/>
            <p:cNvSpPr/>
            <p:nvPr/>
          </p:nvSpPr>
          <p:spPr>
            <a:xfrm>
              <a:off x="8905347" y="3900265"/>
              <a:ext cx="69049" cy="33641"/>
            </a:xfrm>
            <a:custGeom>
              <a:rect b="b" l="l" r="r" t="t"/>
              <a:pathLst>
                <a:path extrusionOk="0" h="1124" w="2307">
                  <a:moveTo>
                    <a:pt x="250" y="0"/>
                  </a:moveTo>
                  <a:cubicBezTo>
                    <a:pt x="145" y="0"/>
                    <a:pt x="74" y="23"/>
                    <a:pt x="50" y="70"/>
                  </a:cubicBezTo>
                  <a:cubicBezTo>
                    <a:pt x="0" y="221"/>
                    <a:pt x="426" y="571"/>
                    <a:pt x="1028" y="847"/>
                  </a:cubicBezTo>
                  <a:cubicBezTo>
                    <a:pt x="1425" y="1029"/>
                    <a:pt x="1800" y="1124"/>
                    <a:pt x="2031" y="1124"/>
                  </a:cubicBezTo>
                  <a:cubicBezTo>
                    <a:pt x="2150" y="1124"/>
                    <a:pt x="2230" y="1099"/>
                    <a:pt x="2256" y="1048"/>
                  </a:cubicBezTo>
                  <a:cubicBezTo>
                    <a:pt x="2306" y="897"/>
                    <a:pt x="1880" y="571"/>
                    <a:pt x="1279" y="296"/>
                  </a:cubicBezTo>
                  <a:cubicBezTo>
                    <a:pt x="866" y="107"/>
                    <a:pt x="478" y="0"/>
                    <a:pt x="250" y="0"/>
                  </a:cubicBezTo>
                  <a:close/>
                </a:path>
              </a:pathLst>
            </a:custGeom>
            <a:solidFill>
              <a:srgbClr val="E8E7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4"/>
            <p:cNvSpPr/>
            <p:nvPr/>
          </p:nvSpPr>
          <p:spPr>
            <a:xfrm>
              <a:off x="8897835" y="3893950"/>
              <a:ext cx="84043" cy="46691"/>
            </a:xfrm>
            <a:custGeom>
              <a:rect b="b" l="l" r="r" t="t"/>
              <a:pathLst>
                <a:path extrusionOk="0" h="1560" w="2808">
                  <a:moveTo>
                    <a:pt x="627" y="432"/>
                  </a:moveTo>
                  <a:lnTo>
                    <a:pt x="627" y="432"/>
                  </a:lnTo>
                  <a:cubicBezTo>
                    <a:pt x="803" y="457"/>
                    <a:pt x="1103" y="532"/>
                    <a:pt x="1429" y="682"/>
                  </a:cubicBezTo>
                  <a:cubicBezTo>
                    <a:pt x="1780" y="858"/>
                    <a:pt x="2031" y="1008"/>
                    <a:pt x="2181" y="1108"/>
                  </a:cubicBezTo>
                  <a:cubicBezTo>
                    <a:pt x="2006" y="1083"/>
                    <a:pt x="1705" y="1008"/>
                    <a:pt x="1354" y="858"/>
                  </a:cubicBezTo>
                  <a:cubicBezTo>
                    <a:pt x="1003" y="707"/>
                    <a:pt x="778" y="532"/>
                    <a:pt x="627" y="432"/>
                  </a:cubicBezTo>
                  <a:close/>
                  <a:moveTo>
                    <a:pt x="488" y="0"/>
                  </a:moveTo>
                  <a:cubicBezTo>
                    <a:pt x="341" y="0"/>
                    <a:pt x="184" y="37"/>
                    <a:pt x="126" y="181"/>
                  </a:cubicBezTo>
                  <a:cubicBezTo>
                    <a:pt x="1" y="457"/>
                    <a:pt x="301" y="707"/>
                    <a:pt x="402" y="782"/>
                  </a:cubicBezTo>
                  <a:cubicBezTo>
                    <a:pt x="602" y="933"/>
                    <a:pt x="878" y="1108"/>
                    <a:pt x="1204" y="1234"/>
                  </a:cubicBezTo>
                  <a:cubicBezTo>
                    <a:pt x="1504" y="1384"/>
                    <a:pt x="1805" y="1484"/>
                    <a:pt x="2056" y="1534"/>
                  </a:cubicBezTo>
                  <a:cubicBezTo>
                    <a:pt x="2106" y="1534"/>
                    <a:pt x="2206" y="1559"/>
                    <a:pt x="2306" y="1559"/>
                  </a:cubicBezTo>
                  <a:cubicBezTo>
                    <a:pt x="2457" y="1559"/>
                    <a:pt x="2607" y="1509"/>
                    <a:pt x="2682" y="1359"/>
                  </a:cubicBezTo>
                  <a:cubicBezTo>
                    <a:pt x="2808" y="1083"/>
                    <a:pt x="2507" y="858"/>
                    <a:pt x="2407" y="757"/>
                  </a:cubicBezTo>
                  <a:cubicBezTo>
                    <a:pt x="2206" y="607"/>
                    <a:pt x="1931" y="457"/>
                    <a:pt x="1605" y="306"/>
                  </a:cubicBezTo>
                  <a:cubicBezTo>
                    <a:pt x="1304" y="156"/>
                    <a:pt x="1003" y="56"/>
                    <a:pt x="753" y="31"/>
                  </a:cubicBezTo>
                  <a:cubicBezTo>
                    <a:pt x="699" y="20"/>
                    <a:pt x="597"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4"/>
            <p:cNvSpPr/>
            <p:nvPr/>
          </p:nvSpPr>
          <p:spPr>
            <a:xfrm>
              <a:off x="8248982" y="3558075"/>
              <a:ext cx="87036" cy="90000"/>
            </a:xfrm>
            <a:custGeom>
              <a:rect b="b" l="l" r="r" t="t"/>
              <a:pathLst>
                <a:path extrusionOk="0" h="3007" w="2908">
                  <a:moveTo>
                    <a:pt x="1132" y="0"/>
                  </a:moveTo>
                  <a:cubicBezTo>
                    <a:pt x="940" y="0"/>
                    <a:pt x="758" y="48"/>
                    <a:pt x="602" y="150"/>
                  </a:cubicBezTo>
                  <a:lnTo>
                    <a:pt x="602" y="125"/>
                  </a:lnTo>
                  <a:lnTo>
                    <a:pt x="0" y="451"/>
                  </a:lnTo>
                  <a:lnTo>
                    <a:pt x="176" y="751"/>
                  </a:lnTo>
                  <a:cubicBezTo>
                    <a:pt x="76" y="1177"/>
                    <a:pt x="201" y="1679"/>
                    <a:pt x="552" y="2105"/>
                  </a:cubicBezTo>
                  <a:cubicBezTo>
                    <a:pt x="802" y="2430"/>
                    <a:pt x="1153" y="2656"/>
                    <a:pt x="1479" y="2731"/>
                  </a:cubicBezTo>
                  <a:lnTo>
                    <a:pt x="1655" y="3007"/>
                  </a:lnTo>
                  <a:lnTo>
                    <a:pt x="2306" y="2631"/>
                  </a:lnTo>
                  <a:cubicBezTo>
                    <a:pt x="2331" y="2606"/>
                    <a:pt x="2381" y="2606"/>
                    <a:pt x="2406" y="2581"/>
                  </a:cubicBezTo>
                  <a:cubicBezTo>
                    <a:pt x="2908" y="2180"/>
                    <a:pt x="2883" y="1303"/>
                    <a:pt x="2356" y="651"/>
                  </a:cubicBezTo>
                  <a:cubicBezTo>
                    <a:pt x="2028" y="236"/>
                    <a:pt x="1557" y="0"/>
                    <a:pt x="113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4"/>
            <p:cNvSpPr/>
            <p:nvPr/>
          </p:nvSpPr>
          <p:spPr>
            <a:xfrm>
              <a:off x="8242218" y="3551551"/>
              <a:ext cx="96045" cy="102540"/>
            </a:xfrm>
            <a:custGeom>
              <a:rect b="b" l="l" r="r" t="t"/>
              <a:pathLst>
                <a:path extrusionOk="0" h="3426" w="3209">
                  <a:moveTo>
                    <a:pt x="1353" y="436"/>
                  </a:moveTo>
                  <a:cubicBezTo>
                    <a:pt x="1712" y="436"/>
                    <a:pt x="2129" y="645"/>
                    <a:pt x="2432" y="1019"/>
                  </a:cubicBezTo>
                  <a:cubicBezTo>
                    <a:pt x="2657" y="1295"/>
                    <a:pt x="2783" y="1621"/>
                    <a:pt x="2783" y="1922"/>
                  </a:cubicBezTo>
                  <a:cubicBezTo>
                    <a:pt x="2783" y="2222"/>
                    <a:pt x="2683" y="2473"/>
                    <a:pt x="2507" y="2623"/>
                  </a:cubicBezTo>
                  <a:cubicBezTo>
                    <a:pt x="2507" y="2623"/>
                    <a:pt x="2457" y="2648"/>
                    <a:pt x="2457" y="2648"/>
                  </a:cubicBezTo>
                  <a:cubicBezTo>
                    <a:pt x="2457" y="2648"/>
                    <a:pt x="2432" y="2674"/>
                    <a:pt x="2432" y="2674"/>
                  </a:cubicBezTo>
                  <a:cubicBezTo>
                    <a:pt x="2407" y="2674"/>
                    <a:pt x="2407" y="2699"/>
                    <a:pt x="2382" y="2699"/>
                  </a:cubicBezTo>
                  <a:lnTo>
                    <a:pt x="1931" y="2949"/>
                  </a:lnTo>
                  <a:lnTo>
                    <a:pt x="1881" y="2824"/>
                  </a:lnTo>
                  <a:cubicBezTo>
                    <a:pt x="1855" y="2799"/>
                    <a:pt x="1805" y="2749"/>
                    <a:pt x="1755" y="2749"/>
                  </a:cubicBezTo>
                  <a:cubicBezTo>
                    <a:pt x="1454" y="2674"/>
                    <a:pt x="1154" y="2473"/>
                    <a:pt x="953" y="2197"/>
                  </a:cubicBezTo>
                  <a:cubicBezTo>
                    <a:pt x="652" y="1846"/>
                    <a:pt x="527" y="1395"/>
                    <a:pt x="602" y="1019"/>
                  </a:cubicBezTo>
                  <a:cubicBezTo>
                    <a:pt x="627" y="969"/>
                    <a:pt x="627" y="894"/>
                    <a:pt x="577" y="844"/>
                  </a:cubicBezTo>
                  <a:lnTo>
                    <a:pt x="527" y="769"/>
                  </a:lnTo>
                  <a:lnTo>
                    <a:pt x="878" y="568"/>
                  </a:lnTo>
                  <a:cubicBezTo>
                    <a:pt x="903" y="568"/>
                    <a:pt x="928" y="543"/>
                    <a:pt x="953" y="543"/>
                  </a:cubicBezTo>
                  <a:cubicBezTo>
                    <a:pt x="1069" y="471"/>
                    <a:pt x="1206" y="436"/>
                    <a:pt x="1353" y="436"/>
                  </a:cubicBezTo>
                  <a:close/>
                  <a:moveTo>
                    <a:pt x="1354" y="0"/>
                  </a:moveTo>
                  <a:cubicBezTo>
                    <a:pt x="1151" y="0"/>
                    <a:pt x="955" y="46"/>
                    <a:pt x="778" y="142"/>
                  </a:cubicBezTo>
                  <a:cubicBezTo>
                    <a:pt x="753" y="167"/>
                    <a:pt x="753" y="167"/>
                    <a:pt x="728" y="167"/>
                  </a:cubicBezTo>
                  <a:lnTo>
                    <a:pt x="126" y="493"/>
                  </a:lnTo>
                  <a:cubicBezTo>
                    <a:pt x="76" y="518"/>
                    <a:pt x="26" y="568"/>
                    <a:pt x="26" y="618"/>
                  </a:cubicBezTo>
                  <a:cubicBezTo>
                    <a:pt x="1" y="694"/>
                    <a:pt x="26" y="744"/>
                    <a:pt x="51" y="794"/>
                  </a:cubicBezTo>
                  <a:lnTo>
                    <a:pt x="176" y="1019"/>
                  </a:lnTo>
                  <a:cubicBezTo>
                    <a:pt x="101" y="1496"/>
                    <a:pt x="276" y="2022"/>
                    <a:pt x="627" y="2448"/>
                  </a:cubicBezTo>
                  <a:cubicBezTo>
                    <a:pt x="878" y="2774"/>
                    <a:pt x="1204" y="3024"/>
                    <a:pt x="1555" y="3125"/>
                  </a:cubicBezTo>
                  <a:lnTo>
                    <a:pt x="1705" y="3325"/>
                  </a:lnTo>
                  <a:cubicBezTo>
                    <a:pt x="1730" y="3400"/>
                    <a:pt x="1805" y="3425"/>
                    <a:pt x="1881" y="3425"/>
                  </a:cubicBezTo>
                  <a:cubicBezTo>
                    <a:pt x="1906" y="3425"/>
                    <a:pt x="1931" y="3425"/>
                    <a:pt x="1981" y="3400"/>
                  </a:cubicBezTo>
                  <a:lnTo>
                    <a:pt x="2632" y="3049"/>
                  </a:lnTo>
                  <a:cubicBezTo>
                    <a:pt x="2657" y="3024"/>
                    <a:pt x="2657" y="3024"/>
                    <a:pt x="2683" y="2999"/>
                  </a:cubicBezTo>
                  <a:cubicBezTo>
                    <a:pt x="2708" y="2999"/>
                    <a:pt x="2733" y="2974"/>
                    <a:pt x="2758" y="2949"/>
                  </a:cubicBezTo>
                  <a:cubicBezTo>
                    <a:pt x="3058" y="2724"/>
                    <a:pt x="3209" y="2348"/>
                    <a:pt x="3209" y="1922"/>
                  </a:cubicBezTo>
                  <a:cubicBezTo>
                    <a:pt x="3209" y="1521"/>
                    <a:pt x="3033" y="1095"/>
                    <a:pt x="2758" y="744"/>
                  </a:cubicBezTo>
                  <a:cubicBezTo>
                    <a:pt x="2368" y="266"/>
                    <a:pt x="1842" y="0"/>
                    <a:pt x="13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4"/>
            <p:cNvSpPr/>
            <p:nvPr/>
          </p:nvSpPr>
          <p:spPr>
            <a:xfrm>
              <a:off x="8230216" y="3568371"/>
              <a:ext cx="86318" cy="82906"/>
            </a:xfrm>
            <a:custGeom>
              <a:rect b="b" l="l" r="r" t="t"/>
              <a:pathLst>
                <a:path extrusionOk="0" h="2770" w="2884">
                  <a:moveTo>
                    <a:pt x="1118" y="0"/>
                  </a:moveTo>
                  <a:cubicBezTo>
                    <a:pt x="891" y="0"/>
                    <a:pt x="677" y="67"/>
                    <a:pt x="502" y="207"/>
                  </a:cubicBezTo>
                  <a:cubicBezTo>
                    <a:pt x="1" y="608"/>
                    <a:pt x="1" y="1460"/>
                    <a:pt x="527" y="2112"/>
                  </a:cubicBezTo>
                  <a:cubicBezTo>
                    <a:pt x="870" y="2536"/>
                    <a:pt x="1341" y="2769"/>
                    <a:pt x="1765" y="2769"/>
                  </a:cubicBezTo>
                  <a:cubicBezTo>
                    <a:pt x="1993" y="2769"/>
                    <a:pt x="2207" y="2702"/>
                    <a:pt x="2382" y="2563"/>
                  </a:cubicBezTo>
                  <a:cubicBezTo>
                    <a:pt x="2883" y="2162"/>
                    <a:pt x="2883" y="1310"/>
                    <a:pt x="2357" y="658"/>
                  </a:cubicBezTo>
                  <a:cubicBezTo>
                    <a:pt x="2014" y="233"/>
                    <a:pt x="1543" y="0"/>
                    <a:pt x="111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4"/>
            <p:cNvSpPr/>
            <p:nvPr/>
          </p:nvSpPr>
          <p:spPr>
            <a:xfrm>
              <a:off x="8227223" y="3562146"/>
              <a:ext cx="91556" cy="95686"/>
            </a:xfrm>
            <a:custGeom>
              <a:rect b="b" l="l" r="r" t="t"/>
              <a:pathLst>
                <a:path extrusionOk="0" h="3197" w="3059">
                  <a:moveTo>
                    <a:pt x="1199" y="408"/>
                  </a:moveTo>
                  <a:cubicBezTo>
                    <a:pt x="1561" y="408"/>
                    <a:pt x="1978" y="620"/>
                    <a:pt x="2281" y="991"/>
                  </a:cubicBezTo>
                  <a:cubicBezTo>
                    <a:pt x="2507" y="1292"/>
                    <a:pt x="2632" y="1618"/>
                    <a:pt x="2632" y="1919"/>
                  </a:cubicBezTo>
                  <a:cubicBezTo>
                    <a:pt x="2657" y="2219"/>
                    <a:pt x="2557" y="2470"/>
                    <a:pt x="2356" y="2620"/>
                  </a:cubicBezTo>
                  <a:cubicBezTo>
                    <a:pt x="2225" y="2727"/>
                    <a:pt x="2062" y="2777"/>
                    <a:pt x="1885" y="2777"/>
                  </a:cubicBezTo>
                  <a:cubicBezTo>
                    <a:pt x="1523" y="2777"/>
                    <a:pt x="1106" y="2565"/>
                    <a:pt x="803" y="2194"/>
                  </a:cubicBezTo>
                  <a:cubicBezTo>
                    <a:pt x="577" y="1919"/>
                    <a:pt x="452" y="1593"/>
                    <a:pt x="427" y="1267"/>
                  </a:cubicBezTo>
                  <a:cubicBezTo>
                    <a:pt x="427" y="966"/>
                    <a:pt x="527" y="741"/>
                    <a:pt x="727" y="565"/>
                  </a:cubicBezTo>
                  <a:cubicBezTo>
                    <a:pt x="859" y="458"/>
                    <a:pt x="1022" y="408"/>
                    <a:pt x="1199" y="408"/>
                  </a:cubicBezTo>
                  <a:close/>
                  <a:moveTo>
                    <a:pt x="1196" y="1"/>
                  </a:moveTo>
                  <a:cubicBezTo>
                    <a:pt x="924" y="1"/>
                    <a:pt x="666" y="79"/>
                    <a:pt x="452" y="239"/>
                  </a:cubicBezTo>
                  <a:cubicBezTo>
                    <a:pt x="176" y="490"/>
                    <a:pt x="1" y="841"/>
                    <a:pt x="26" y="1267"/>
                  </a:cubicBezTo>
                  <a:cubicBezTo>
                    <a:pt x="26" y="1693"/>
                    <a:pt x="201" y="2094"/>
                    <a:pt x="477" y="2445"/>
                  </a:cubicBezTo>
                  <a:cubicBezTo>
                    <a:pt x="853" y="2921"/>
                    <a:pt x="1379" y="3197"/>
                    <a:pt x="1880" y="3197"/>
                  </a:cubicBezTo>
                  <a:cubicBezTo>
                    <a:pt x="2156" y="3197"/>
                    <a:pt x="2407" y="3122"/>
                    <a:pt x="2607" y="2946"/>
                  </a:cubicBezTo>
                  <a:cubicBezTo>
                    <a:pt x="2908" y="2721"/>
                    <a:pt x="3058" y="2345"/>
                    <a:pt x="3058" y="1919"/>
                  </a:cubicBezTo>
                  <a:cubicBezTo>
                    <a:pt x="3058" y="1518"/>
                    <a:pt x="2883" y="1091"/>
                    <a:pt x="2607" y="741"/>
                  </a:cubicBezTo>
                  <a:cubicBezTo>
                    <a:pt x="2220" y="256"/>
                    <a:pt x="1687" y="1"/>
                    <a:pt x="11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4"/>
            <p:cNvSpPr/>
            <p:nvPr/>
          </p:nvSpPr>
          <p:spPr>
            <a:xfrm>
              <a:off x="8249731" y="3526529"/>
              <a:ext cx="65277" cy="93022"/>
            </a:xfrm>
            <a:custGeom>
              <a:rect b="b" l="l" r="r" t="t"/>
              <a:pathLst>
                <a:path extrusionOk="0" h="3108" w="2181">
                  <a:moveTo>
                    <a:pt x="0" y="1"/>
                  </a:moveTo>
                  <a:lnTo>
                    <a:pt x="401" y="2682"/>
                  </a:lnTo>
                  <a:cubicBezTo>
                    <a:pt x="427" y="2858"/>
                    <a:pt x="552" y="3008"/>
                    <a:pt x="702" y="3058"/>
                  </a:cubicBezTo>
                  <a:cubicBezTo>
                    <a:pt x="769" y="3092"/>
                    <a:pt x="838" y="3108"/>
                    <a:pt x="906" y="3108"/>
                  </a:cubicBezTo>
                  <a:cubicBezTo>
                    <a:pt x="1090" y="3108"/>
                    <a:pt x="1262" y="2991"/>
                    <a:pt x="1354" y="2808"/>
                  </a:cubicBezTo>
                  <a:lnTo>
                    <a:pt x="2181" y="97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4"/>
            <p:cNvSpPr/>
            <p:nvPr/>
          </p:nvSpPr>
          <p:spPr>
            <a:xfrm>
              <a:off x="8242966" y="3520034"/>
              <a:ext cx="78806" cy="105563"/>
            </a:xfrm>
            <a:custGeom>
              <a:rect b="b" l="l" r="r" t="t"/>
              <a:pathLst>
                <a:path extrusionOk="0" h="3527" w="2633">
                  <a:moveTo>
                    <a:pt x="477" y="569"/>
                  </a:moveTo>
                  <a:lnTo>
                    <a:pt x="2131" y="1295"/>
                  </a:lnTo>
                  <a:lnTo>
                    <a:pt x="1379" y="2950"/>
                  </a:lnTo>
                  <a:cubicBezTo>
                    <a:pt x="1342" y="3062"/>
                    <a:pt x="1234" y="3119"/>
                    <a:pt x="1119" y="3119"/>
                  </a:cubicBezTo>
                  <a:cubicBezTo>
                    <a:pt x="1080" y="3119"/>
                    <a:pt x="1041" y="3113"/>
                    <a:pt x="1003" y="3100"/>
                  </a:cubicBezTo>
                  <a:cubicBezTo>
                    <a:pt x="928" y="3050"/>
                    <a:pt x="853" y="2975"/>
                    <a:pt x="853" y="2874"/>
                  </a:cubicBezTo>
                  <a:lnTo>
                    <a:pt x="477" y="569"/>
                  </a:lnTo>
                  <a:close/>
                  <a:moveTo>
                    <a:pt x="208" y="1"/>
                  </a:moveTo>
                  <a:cubicBezTo>
                    <a:pt x="164" y="1"/>
                    <a:pt x="120" y="13"/>
                    <a:pt x="76" y="42"/>
                  </a:cubicBezTo>
                  <a:cubicBezTo>
                    <a:pt x="26" y="92"/>
                    <a:pt x="1" y="168"/>
                    <a:pt x="1" y="243"/>
                  </a:cubicBezTo>
                  <a:lnTo>
                    <a:pt x="427" y="2950"/>
                  </a:lnTo>
                  <a:cubicBezTo>
                    <a:pt x="477" y="3175"/>
                    <a:pt x="627" y="3376"/>
                    <a:pt x="828" y="3476"/>
                  </a:cubicBezTo>
                  <a:cubicBezTo>
                    <a:pt x="928" y="3526"/>
                    <a:pt x="1028" y="3526"/>
                    <a:pt x="1129" y="3526"/>
                  </a:cubicBezTo>
                  <a:cubicBezTo>
                    <a:pt x="1379" y="3526"/>
                    <a:pt x="1655" y="3376"/>
                    <a:pt x="1755" y="3125"/>
                  </a:cubicBezTo>
                  <a:lnTo>
                    <a:pt x="2582" y="1295"/>
                  </a:lnTo>
                  <a:cubicBezTo>
                    <a:pt x="2632" y="1170"/>
                    <a:pt x="2582" y="1045"/>
                    <a:pt x="2482" y="1020"/>
                  </a:cubicBezTo>
                  <a:lnTo>
                    <a:pt x="302" y="17"/>
                  </a:lnTo>
                  <a:cubicBezTo>
                    <a:pt x="270" y="7"/>
                    <a:pt x="239" y="1"/>
                    <a:pt x="2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4"/>
            <p:cNvSpPr/>
            <p:nvPr/>
          </p:nvSpPr>
          <p:spPr>
            <a:xfrm>
              <a:off x="8247486" y="3524434"/>
              <a:ext cx="69797" cy="33492"/>
            </a:xfrm>
            <a:custGeom>
              <a:rect b="b" l="l" r="r" t="t"/>
              <a:pathLst>
                <a:path extrusionOk="0" h="1119" w="2332">
                  <a:moveTo>
                    <a:pt x="263" y="0"/>
                  </a:moveTo>
                  <a:cubicBezTo>
                    <a:pt x="159" y="0"/>
                    <a:pt x="92" y="23"/>
                    <a:pt x="75" y="71"/>
                  </a:cubicBezTo>
                  <a:cubicBezTo>
                    <a:pt x="0" y="221"/>
                    <a:pt x="426" y="547"/>
                    <a:pt x="1028" y="823"/>
                  </a:cubicBezTo>
                  <a:cubicBezTo>
                    <a:pt x="1440" y="1012"/>
                    <a:pt x="1829" y="1118"/>
                    <a:pt x="2057" y="1118"/>
                  </a:cubicBezTo>
                  <a:cubicBezTo>
                    <a:pt x="2161" y="1118"/>
                    <a:pt x="2232" y="1096"/>
                    <a:pt x="2256" y="1048"/>
                  </a:cubicBezTo>
                  <a:cubicBezTo>
                    <a:pt x="2331" y="898"/>
                    <a:pt x="1880" y="547"/>
                    <a:pt x="1278" y="271"/>
                  </a:cubicBezTo>
                  <a:cubicBezTo>
                    <a:pt x="870" y="101"/>
                    <a:pt x="484" y="0"/>
                    <a:pt x="263" y="0"/>
                  </a:cubicBezTo>
                  <a:close/>
                </a:path>
              </a:pathLst>
            </a:custGeom>
            <a:solidFill>
              <a:srgbClr val="E8E7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4"/>
            <p:cNvSpPr/>
            <p:nvPr/>
          </p:nvSpPr>
          <p:spPr>
            <a:xfrm>
              <a:off x="8239973" y="3518119"/>
              <a:ext cx="81799" cy="45943"/>
            </a:xfrm>
            <a:custGeom>
              <a:rect b="b" l="l" r="r" t="t"/>
              <a:pathLst>
                <a:path extrusionOk="0" h="1535" w="2733">
                  <a:moveTo>
                    <a:pt x="652" y="432"/>
                  </a:moveTo>
                  <a:lnTo>
                    <a:pt x="652" y="432"/>
                  </a:lnTo>
                  <a:cubicBezTo>
                    <a:pt x="828" y="457"/>
                    <a:pt x="1103" y="532"/>
                    <a:pt x="1454" y="683"/>
                  </a:cubicBezTo>
                  <a:cubicBezTo>
                    <a:pt x="1805" y="833"/>
                    <a:pt x="2031" y="1009"/>
                    <a:pt x="2181" y="1109"/>
                  </a:cubicBezTo>
                  <a:cubicBezTo>
                    <a:pt x="2006" y="1084"/>
                    <a:pt x="1730" y="1009"/>
                    <a:pt x="1379" y="858"/>
                  </a:cubicBezTo>
                  <a:cubicBezTo>
                    <a:pt x="1028" y="708"/>
                    <a:pt x="778" y="532"/>
                    <a:pt x="652" y="432"/>
                  </a:cubicBezTo>
                  <a:close/>
                  <a:moveTo>
                    <a:pt x="496" y="1"/>
                  </a:moveTo>
                  <a:cubicBezTo>
                    <a:pt x="353" y="1"/>
                    <a:pt x="198" y="37"/>
                    <a:pt x="126" y="182"/>
                  </a:cubicBezTo>
                  <a:cubicBezTo>
                    <a:pt x="1" y="457"/>
                    <a:pt x="326" y="708"/>
                    <a:pt x="427" y="783"/>
                  </a:cubicBezTo>
                  <a:cubicBezTo>
                    <a:pt x="602" y="933"/>
                    <a:pt x="903" y="1084"/>
                    <a:pt x="1204" y="1234"/>
                  </a:cubicBezTo>
                  <a:cubicBezTo>
                    <a:pt x="1504" y="1385"/>
                    <a:pt x="1805" y="1485"/>
                    <a:pt x="2056" y="1510"/>
                  </a:cubicBezTo>
                  <a:cubicBezTo>
                    <a:pt x="2106" y="1535"/>
                    <a:pt x="2206" y="1535"/>
                    <a:pt x="2306" y="1535"/>
                  </a:cubicBezTo>
                  <a:cubicBezTo>
                    <a:pt x="2457" y="1535"/>
                    <a:pt x="2632" y="1510"/>
                    <a:pt x="2682" y="1359"/>
                  </a:cubicBezTo>
                  <a:cubicBezTo>
                    <a:pt x="2707" y="1309"/>
                    <a:pt x="2732" y="1209"/>
                    <a:pt x="2707" y="1109"/>
                  </a:cubicBezTo>
                  <a:cubicBezTo>
                    <a:pt x="2582" y="833"/>
                    <a:pt x="2081" y="507"/>
                    <a:pt x="1630" y="307"/>
                  </a:cubicBezTo>
                  <a:cubicBezTo>
                    <a:pt x="1304" y="156"/>
                    <a:pt x="1003" y="56"/>
                    <a:pt x="753" y="31"/>
                  </a:cubicBezTo>
                  <a:cubicBezTo>
                    <a:pt x="699" y="21"/>
                    <a:pt x="601" y="1"/>
                    <a:pt x="4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4"/>
            <p:cNvSpPr/>
            <p:nvPr/>
          </p:nvSpPr>
          <p:spPr>
            <a:xfrm>
              <a:off x="8235484" y="3395256"/>
              <a:ext cx="804159" cy="531886"/>
            </a:xfrm>
            <a:custGeom>
              <a:rect b="b" l="l" r="r" t="t"/>
              <a:pathLst>
                <a:path extrusionOk="0" h="17771" w="26868">
                  <a:moveTo>
                    <a:pt x="201" y="1"/>
                  </a:moveTo>
                  <a:cubicBezTo>
                    <a:pt x="75" y="1"/>
                    <a:pt x="0" y="101"/>
                    <a:pt x="0" y="226"/>
                  </a:cubicBezTo>
                  <a:lnTo>
                    <a:pt x="0" y="2708"/>
                  </a:lnTo>
                  <a:cubicBezTo>
                    <a:pt x="0" y="3535"/>
                    <a:pt x="451" y="4312"/>
                    <a:pt x="1178" y="4738"/>
                  </a:cubicBezTo>
                  <a:lnTo>
                    <a:pt x="23334" y="17470"/>
                  </a:lnTo>
                  <a:cubicBezTo>
                    <a:pt x="23710" y="17670"/>
                    <a:pt x="24111" y="17770"/>
                    <a:pt x="24512" y="17770"/>
                  </a:cubicBezTo>
                  <a:cubicBezTo>
                    <a:pt x="24913" y="17770"/>
                    <a:pt x="25314" y="17670"/>
                    <a:pt x="25690" y="17444"/>
                  </a:cubicBezTo>
                  <a:cubicBezTo>
                    <a:pt x="26416" y="17043"/>
                    <a:pt x="26868" y="16267"/>
                    <a:pt x="26868" y="15439"/>
                  </a:cubicBezTo>
                  <a:cubicBezTo>
                    <a:pt x="26868" y="15314"/>
                    <a:pt x="26767" y="15214"/>
                    <a:pt x="26642" y="15214"/>
                  </a:cubicBezTo>
                  <a:cubicBezTo>
                    <a:pt x="26542" y="15214"/>
                    <a:pt x="26441" y="15314"/>
                    <a:pt x="26441" y="15439"/>
                  </a:cubicBezTo>
                  <a:cubicBezTo>
                    <a:pt x="26441" y="16116"/>
                    <a:pt x="26091" y="16743"/>
                    <a:pt x="25489" y="17094"/>
                  </a:cubicBezTo>
                  <a:cubicBezTo>
                    <a:pt x="25188" y="17269"/>
                    <a:pt x="24856" y="17357"/>
                    <a:pt x="24524" y="17357"/>
                  </a:cubicBezTo>
                  <a:cubicBezTo>
                    <a:pt x="24192" y="17357"/>
                    <a:pt x="23860" y="17269"/>
                    <a:pt x="23559" y="17094"/>
                  </a:cubicBezTo>
                  <a:lnTo>
                    <a:pt x="1379" y="4387"/>
                  </a:lnTo>
                  <a:cubicBezTo>
                    <a:pt x="777" y="4036"/>
                    <a:pt x="401" y="3384"/>
                    <a:pt x="401" y="2708"/>
                  </a:cubicBezTo>
                  <a:lnTo>
                    <a:pt x="401" y="226"/>
                  </a:lnTo>
                  <a:cubicBezTo>
                    <a:pt x="401" y="101"/>
                    <a:pt x="301" y="1"/>
                    <a:pt x="20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4"/>
            <p:cNvSpPr/>
            <p:nvPr/>
          </p:nvSpPr>
          <p:spPr>
            <a:xfrm>
              <a:off x="8030703" y="2589151"/>
              <a:ext cx="525122" cy="668876"/>
            </a:xfrm>
            <a:custGeom>
              <a:rect b="b" l="l" r="r" t="t"/>
              <a:pathLst>
                <a:path extrusionOk="0" h="22348" w="17545">
                  <a:moveTo>
                    <a:pt x="15800" y="0"/>
                  </a:moveTo>
                  <a:cubicBezTo>
                    <a:pt x="15556" y="0"/>
                    <a:pt x="15305" y="60"/>
                    <a:pt x="15063" y="192"/>
                  </a:cubicBezTo>
                  <a:lnTo>
                    <a:pt x="1830" y="7686"/>
                  </a:lnTo>
                  <a:cubicBezTo>
                    <a:pt x="702" y="8337"/>
                    <a:pt x="0" y="9540"/>
                    <a:pt x="0" y="10869"/>
                  </a:cubicBezTo>
                  <a:lnTo>
                    <a:pt x="0" y="21746"/>
                  </a:lnTo>
                  <a:lnTo>
                    <a:pt x="902" y="22347"/>
                  </a:lnTo>
                  <a:lnTo>
                    <a:pt x="17318" y="11696"/>
                  </a:lnTo>
                  <a:lnTo>
                    <a:pt x="17318" y="1545"/>
                  </a:lnTo>
                  <a:lnTo>
                    <a:pt x="17444" y="1570"/>
                  </a:lnTo>
                  <a:lnTo>
                    <a:pt x="17544" y="843"/>
                  </a:lnTo>
                  <a:lnTo>
                    <a:pt x="16667" y="267"/>
                  </a:lnTo>
                  <a:cubicBezTo>
                    <a:pt x="16414" y="98"/>
                    <a:pt x="16113" y="0"/>
                    <a:pt x="1580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4"/>
            <p:cNvSpPr/>
            <p:nvPr/>
          </p:nvSpPr>
          <p:spPr>
            <a:xfrm>
              <a:off x="8023939" y="2582836"/>
              <a:ext cx="537872" cy="681925"/>
            </a:xfrm>
            <a:custGeom>
              <a:rect b="b" l="l" r="r" t="t"/>
              <a:pathLst>
                <a:path extrusionOk="0" h="22784" w="17971">
                  <a:moveTo>
                    <a:pt x="16046" y="430"/>
                  </a:moveTo>
                  <a:cubicBezTo>
                    <a:pt x="16302" y="430"/>
                    <a:pt x="16553" y="506"/>
                    <a:pt x="16768" y="653"/>
                  </a:cubicBezTo>
                  <a:cubicBezTo>
                    <a:pt x="16768" y="653"/>
                    <a:pt x="16793" y="678"/>
                    <a:pt x="16793" y="678"/>
                  </a:cubicBezTo>
                  <a:lnTo>
                    <a:pt x="17544" y="1180"/>
                  </a:lnTo>
                  <a:lnTo>
                    <a:pt x="17494" y="1556"/>
                  </a:lnTo>
                  <a:cubicBezTo>
                    <a:pt x="17444" y="1581"/>
                    <a:pt x="17419" y="1581"/>
                    <a:pt x="17394" y="1606"/>
                  </a:cubicBezTo>
                  <a:cubicBezTo>
                    <a:pt x="17344" y="1656"/>
                    <a:pt x="17319" y="1706"/>
                    <a:pt x="17319" y="1756"/>
                  </a:cubicBezTo>
                  <a:lnTo>
                    <a:pt x="17319" y="11781"/>
                  </a:lnTo>
                  <a:lnTo>
                    <a:pt x="1128" y="22308"/>
                  </a:lnTo>
                  <a:lnTo>
                    <a:pt x="427" y="21831"/>
                  </a:lnTo>
                  <a:lnTo>
                    <a:pt x="427" y="11080"/>
                  </a:lnTo>
                  <a:cubicBezTo>
                    <a:pt x="427" y="9826"/>
                    <a:pt x="1078" y="8699"/>
                    <a:pt x="2156" y="8097"/>
                  </a:cubicBezTo>
                  <a:lnTo>
                    <a:pt x="15389" y="603"/>
                  </a:lnTo>
                  <a:cubicBezTo>
                    <a:pt x="15599" y="487"/>
                    <a:pt x="15824" y="430"/>
                    <a:pt x="16046" y="430"/>
                  </a:cubicBezTo>
                  <a:close/>
                  <a:moveTo>
                    <a:pt x="16034" y="0"/>
                  </a:moveTo>
                  <a:cubicBezTo>
                    <a:pt x="15745" y="0"/>
                    <a:pt x="15456" y="76"/>
                    <a:pt x="15189" y="227"/>
                  </a:cubicBezTo>
                  <a:lnTo>
                    <a:pt x="1955" y="7721"/>
                  </a:lnTo>
                  <a:cubicBezTo>
                    <a:pt x="752" y="8398"/>
                    <a:pt x="1" y="9676"/>
                    <a:pt x="1" y="11080"/>
                  </a:cubicBezTo>
                  <a:lnTo>
                    <a:pt x="1" y="21957"/>
                  </a:lnTo>
                  <a:cubicBezTo>
                    <a:pt x="1" y="22032"/>
                    <a:pt x="51" y="22082"/>
                    <a:pt x="101" y="22132"/>
                  </a:cubicBezTo>
                  <a:lnTo>
                    <a:pt x="1028" y="22734"/>
                  </a:lnTo>
                  <a:cubicBezTo>
                    <a:pt x="1053" y="22759"/>
                    <a:pt x="1103" y="22784"/>
                    <a:pt x="1128" y="22784"/>
                  </a:cubicBezTo>
                  <a:cubicBezTo>
                    <a:pt x="1178" y="22784"/>
                    <a:pt x="1204" y="22759"/>
                    <a:pt x="1254" y="22734"/>
                  </a:cubicBezTo>
                  <a:lnTo>
                    <a:pt x="17645" y="12082"/>
                  </a:lnTo>
                  <a:cubicBezTo>
                    <a:pt x="17695" y="12032"/>
                    <a:pt x="17745" y="11982"/>
                    <a:pt x="17745" y="11907"/>
                  </a:cubicBezTo>
                  <a:lnTo>
                    <a:pt x="17745" y="1982"/>
                  </a:lnTo>
                  <a:cubicBezTo>
                    <a:pt x="17745" y="1982"/>
                    <a:pt x="17770" y="1957"/>
                    <a:pt x="17795" y="1957"/>
                  </a:cubicBezTo>
                  <a:cubicBezTo>
                    <a:pt x="17820" y="1932"/>
                    <a:pt x="17870" y="1881"/>
                    <a:pt x="17870" y="1806"/>
                  </a:cubicBezTo>
                  <a:lnTo>
                    <a:pt x="17971" y="1105"/>
                  </a:lnTo>
                  <a:cubicBezTo>
                    <a:pt x="17971" y="1004"/>
                    <a:pt x="17945" y="929"/>
                    <a:pt x="17870" y="904"/>
                  </a:cubicBezTo>
                  <a:lnTo>
                    <a:pt x="16993" y="303"/>
                  </a:lnTo>
                  <a:cubicBezTo>
                    <a:pt x="16698" y="101"/>
                    <a:pt x="16366" y="0"/>
                    <a:pt x="160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4"/>
            <p:cNvSpPr/>
            <p:nvPr/>
          </p:nvSpPr>
          <p:spPr>
            <a:xfrm>
              <a:off x="8057700" y="2607588"/>
              <a:ext cx="518358" cy="650439"/>
            </a:xfrm>
            <a:custGeom>
              <a:rect b="b" l="l" r="r" t="t"/>
              <a:pathLst>
                <a:path extrusionOk="0" h="21732" w="17319">
                  <a:moveTo>
                    <a:pt x="15831" y="0"/>
                  </a:moveTo>
                  <a:cubicBezTo>
                    <a:pt x="15584" y="0"/>
                    <a:pt x="15329" y="64"/>
                    <a:pt x="15088" y="202"/>
                  </a:cubicBezTo>
                  <a:lnTo>
                    <a:pt x="1855" y="7696"/>
                  </a:lnTo>
                  <a:cubicBezTo>
                    <a:pt x="702" y="8348"/>
                    <a:pt x="0" y="9551"/>
                    <a:pt x="0" y="10854"/>
                  </a:cubicBezTo>
                  <a:lnTo>
                    <a:pt x="0" y="21731"/>
                  </a:lnTo>
                  <a:lnTo>
                    <a:pt x="17319" y="11681"/>
                  </a:lnTo>
                  <a:lnTo>
                    <a:pt x="17319" y="1506"/>
                  </a:lnTo>
                  <a:cubicBezTo>
                    <a:pt x="17319" y="630"/>
                    <a:pt x="16611" y="0"/>
                    <a:pt x="158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4"/>
            <p:cNvSpPr/>
            <p:nvPr/>
          </p:nvSpPr>
          <p:spPr>
            <a:xfrm>
              <a:off x="8051684" y="2601632"/>
              <a:ext cx="531138" cy="663129"/>
            </a:xfrm>
            <a:custGeom>
              <a:rect b="b" l="l" r="r" t="t"/>
              <a:pathLst>
                <a:path extrusionOk="0" h="22156" w="17746">
                  <a:moveTo>
                    <a:pt x="16016" y="401"/>
                  </a:moveTo>
                  <a:cubicBezTo>
                    <a:pt x="16242" y="401"/>
                    <a:pt x="16467" y="477"/>
                    <a:pt x="16668" y="577"/>
                  </a:cubicBezTo>
                  <a:cubicBezTo>
                    <a:pt x="17069" y="827"/>
                    <a:pt x="17319" y="1228"/>
                    <a:pt x="17319" y="1705"/>
                  </a:cubicBezTo>
                  <a:lnTo>
                    <a:pt x="17319" y="11780"/>
                  </a:lnTo>
                  <a:lnTo>
                    <a:pt x="427" y="21579"/>
                  </a:lnTo>
                  <a:lnTo>
                    <a:pt x="427" y="11053"/>
                  </a:lnTo>
                  <a:cubicBezTo>
                    <a:pt x="427" y="9825"/>
                    <a:pt x="1079" y="8672"/>
                    <a:pt x="2156" y="8071"/>
                  </a:cubicBezTo>
                  <a:lnTo>
                    <a:pt x="15389" y="577"/>
                  </a:lnTo>
                  <a:cubicBezTo>
                    <a:pt x="15590" y="477"/>
                    <a:pt x="15815" y="401"/>
                    <a:pt x="16016" y="401"/>
                  </a:cubicBezTo>
                  <a:close/>
                  <a:moveTo>
                    <a:pt x="16041" y="0"/>
                  </a:moveTo>
                  <a:cubicBezTo>
                    <a:pt x="15747" y="0"/>
                    <a:pt x="15452" y="76"/>
                    <a:pt x="15189" y="226"/>
                  </a:cubicBezTo>
                  <a:lnTo>
                    <a:pt x="1956" y="7720"/>
                  </a:lnTo>
                  <a:cubicBezTo>
                    <a:pt x="753" y="8396"/>
                    <a:pt x="1" y="9675"/>
                    <a:pt x="1" y="11053"/>
                  </a:cubicBezTo>
                  <a:lnTo>
                    <a:pt x="1" y="21930"/>
                  </a:lnTo>
                  <a:cubicBezTo>
                    <a:pt x="1" y="22005"/>
                    <a:pt x="26" y="22081"/>
                    <a:pt x="101" y="22131"/>
                  </a:cubicBezTo>
                  <a:cubicBezTo>
                    <a:pt x="126" y="22131"/>
                    <a:pt x="176" y="22156"/>
                    <a:pt x="201" y="22156"/>
                  </a:cubicBezTo>
                  <a:cubicBezTo>
                    <a:pt x="251" y="22156"/>
                    <a:pt x="277" y="22131"/>
                    <a:pt x="302" y="22131"/>
                  </a:cubicBezTo>
                  <a:lnTo>
                    <a:pt x="17620" y="12081"/>
                  </a:lnTo>
                  <a:cubicBezTo>
                    <a:pt x="17695" y="12030"/>
                    <a:pt x="17745" y="11955"/>
                    <a:pt x="17745" y="11880"/>
                  </a:cubicBezTo>
                  <a:lnTo>
                    <a:pt x="17745" y="1705"/>
                  </a:lnTo>
                  <a:cubicBezTo>
                    <a:pt x="17745" y="1078"/>
                    <a:pt x="17420" y="527"/>
                    <a:pt x="16893" y="226"/>
                  </a:cubicBezTo>
                  <a:cubicBezTo>
                    <a:pt x="16630" y="76"/>
                    <a:pt x="16336" y="0"/>
                    <a:pt x="1604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4"/>
            <p:cNvSpPr/>
            <p:nvPr/>
          </p:nvSpPr>
          <p:spPr>
            <a:xfrm>
              <a:off x="8057700" y="3235490"/>
              <a:ext cx="1140962" cy="736667"/>
            </a:xfrm>
            <a:custGeom>
              <a:rect b="b" l="l" r="r" t="t"/>
              <a:pathLst>
                <a:path extrusionOk="0" h="24613" w="38121">
                  <a:moveTo>
                    <a:pt x="0" y="0"/>
                  </a:moveTo>
                  <a:lnTo>
                    <a:pt x="0" y="2757"/>
                  </a:lnTo>
                  <a:lnTo>
                    <a:pt x="38121" y="24612"/>
                  </a:lnTo>
                  <a:lnTo>
                    <a:pt x="38121" y="21955"/>
                  </a:lnTo>
                  <a:lnTo>
                    <a:pt x="0" y="0"/>
                  </a:lnTo>
                  <a:close/>
                </a:path>
              </a:pathLst>
            </a:custGeom>
            <a:solidFill>
              <a:srgbClr val="E8E7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4"/>
            <p:cNvSpPr/>
            <p:nvPr/>
          </p:nvSpPr>
          <p:spPr>
            <a:xfrm>
              <a:off x="8051684" y="3228935"/>
              <a:ext cx="1153742" cy="749956"/>
            </a:xfrm>
            <a:custGeom>
              <a:rect b="b" l="l" r="r" t="t"/>
              <a:pathLst>
                <a:path extrusionOk="0" h="25057" w="38548">
                  <a:moveTo>
                    <a:pt x="427" y="570"/>
                  </a:moveTo>
                  <a:lnTo>
                    <a:pt x="38121" y="22300"/>
                  </a:lnTo>
                  <a:lnTo>
                    <a:pt x="38121" y="24480"/>
                  </a:lnTo>
                  <a:lnTo>
                    <a:pt x="427" y="2851"/>
                  </a:lnTo>
                  <a:lnTo>
                    <a:pt x="427" y="570"/>
                  </a:lnTo>
                  <a:close/>
                  <a:moveTo>
                    <a:pt x="211" y="0"/>
                  </a:moveTo>
                  <a:cubicBezTo>
                    <a:pt x="176" y="0"/>
                    <a:pt x="139" y="6"/>
                    <a:pt x="101" y="19"/>
                  </a:cubicBezTo>
                  <a:cubicBezTo>
                    <a:pt x="26" y="69"/>
                    <a:pt x="1" y="144"/>
                    <a:pt x="1" y="219"/>
                  </a:cubicBezTo>
                  <a:lnTo>
                    <a:pt x="1" y="2976"/>
                  </a:lnTo>
                  <a:cubicBezTo>
                    <a:pt x="1" y="3051"/>
                    <a:pt x="26" y="3127"/>
                    <a:pt x="101" y="3152"/>
                  </a:cubicBezTo>
                  <a:lnTo>
                    <a:pt x="38222" y="25032"/>
                  </a:lnTo>
                  <a:cubicBezTo>
                    <a:pt x="38247" y="25032"/>
                    <a:pt x="38297" y="25057"/>
                    <a:pt x="38322" y="25057"/>
                  </a:cubicBezTo>
                  <a:cubicBezTo>
                    <a:pt x="38372" y="25057"/>
                    <a:pt x="38397" y="25032"/>
                    <a:pt x="38447" y="25032"/>
                  </a:cubicBezTo>
                  <a:cubicBezTo>
                    <a:pt x="38497" y="24981"/>
                    <a:pt x="38547" y="24906"/>
                    <a:pt x="38547" y="24831"/>
                  </a:cubicBezTo>
                  <a:lnTo>
                    <a:pt x="38547" y="22174"/>
                  </a:lnTo>
                  <a:cubicBezTo>
                    <a:pt x="38547" y="22099"/>
                    <a:pt x="38497" y="22024"/>
                    <a:pt x="38422" y="21999"/>
                  </a:cubicBezTo>
                  <a:lnTo>
                    <a:pt x="302" y="19"/>
                  </a:lnTo>
                  <a:cubicBezTo>
                    <a:pt x="277" y="6"/>
                    <a:pt x="245" y="0"/>
                    <a:pt x="21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4"/>
            <p:cNvSpPr/>
            <p:nvPr/>
          </p:nvSpPr>
          <p:spPr>
            <a:xfrm>
              <a:off x="8057700" y="3155966"/>
              <a:ext cx="1140962" cy="736667"/>
            </a:xfrm>
            <a:custGeom>
              <a:rect b="b" l="l" r="r" t="t"/>
              <a:pathLst>
                <a:path extrusionOk="0" h="24613" w="38121">
                  <a:moveTo>
                    <a:pt x="0" y="1"/>
                  </a:moveTo>
                  <a:lnTo>
                    <a:pt x="0" y="2657"/>
                  </a:lnTo>
                  <a:lnTo>
                    <a:pt x="38121" y="24612"/>
                  </a:lnTo>
                  <a:lnTo>
                    <a:pt x="38121" y="2203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4"/>
            <p:cNvSpPr/>
            <p:nvPr/>
          </p:nvSpPr>
          <p:spPr>
            <a:xfrm>
              <a:off x="8051684" y="3149411"/>
              <a:ext cx="1153742" cy="749208"/>
            </a:xfrm>
            <a:custGeom>
              <a:rect b="b" l="l" r="r" t="t"/>
              <a:pathLst>
                <a:path extrusionOk="0" h="25032" w="38548">
                  <a:moveTo>
                    <a:pt x="427" y="571"/>
                  </a:moveTo>
                  <a:lnTo>
                    <a:pt x="38121" y="22375"/>
                  </a:lnTo>
                  <a:lnTo>
                    <a:pt x="38121" y="24481"/>
                  </a:lnTo>
                  <a:lnTo>
                    <a:pt x="427" y="2751"/>
                  </a:lnTo>
                  <a:lnTo>
                    <a:pt x="427" y="571"/>
                  </a:lnTo>
                  <a:close/>
                  <a:moveTo>
                    <a:pt x="211" y="0"/>
                  </a:moveTo>
                  <a:cubicBezTo>
                    <a:pt x="176" y="0"/>
                    <a:pt x="139" y="7"/>
                    <a:pt x="101" y="19"/>
                  </a:cubicBezTo>
                  <a:cubicBezTo>
                    <a:pt x="26" y="69"/>
                    <a:pt x="1" y="145"/>
                    <a:pt x="1" y="220"/>
                  </a:cubicBezTo>
                  <a:lnTo>
                    <a:pt x="1" y="2876"/>
                  </a:lnTo>
                  <a:cubicBezTo>
                    <a:pt x="1" y="2952"/>
                    <a:pt x="26" y="3002"/>
                    <a:pt x="101" y="3052"/>
                  </a:cubicBezTo>
                  <a:lnTo>
                    <a:pt x="38222" y="25007"/>
                  </a:lnTo>
                  <a:cubicBezTo>
                    <a:pt x="38247" y="25032"/>
                    <a:pt x="38297" y="25032"/>
                    <a:pt x="38322" y="25032"/>
                  </a:cubicBezTo>
                  <a:cubicBezTo>
                    <a:pt x="38372" y="25032"/>
                    <a:pt x="38397" y="25032"/>
                    <a:pt x="38422" y="25007"/>
                  </a:cubicBezTo>
                  <a:cubicBezTo>
                    <a:pt x="38497" y="24982"/>
                    <a:pt x="38547" y="24907"/>
                    <a:pt x="38547" y="24831"/>
                  </a:cubicBezTo>
                  <a:lnTo>
                    <a:pt x="38547" y="22250"/>
                  </a:lnTo>
                  <a:cubicBezTo>
                    <a:pt x="38547" y="22200"/>
                    <a:pt x="38497" y="22125"/>
                    <a:pt x="38447" y="22074"/>
                  </a:cubicBezTo>
                  <a:lnTo>
                    <a:pt x="302" y="19"/>
                  </a:lnTo>
                  <a:cubicBezTo>
                    <a:pt x="277" y="7"/>
                    <a:pt x="245" y="0"/>
                    <a:pt x="21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4"/>
            <p:cNvSpPr/>
            <p:nvPr/>
          </p:nvSpPr>
          <p:spPr>
            <a:xfrm>
              <a:off x="8057700" y="2884441"/>
              <a:ext cx="1621069" cy="930913"/>
            </a:xfrm>
            <a:custGeom>
              <a:rect b="b" l="l" r="r" t="t"/>
              <a:pathLst>
                <a:path extrusionOk="0" h="31103" w="54162">
                  <a:moveTo>
                    <a:pt x="16943" y="0"/>
                  </a:moveTo>
                  <a:lnTo>
                    <a:pt x="0" y="9073"/>
                  </a:lnTo>
                  <a:lnTo>
                    <a:pt x="38121" y="31103"/>
                  </a:lnTo>
                  <a:lnTo>
                    <a:pt x="54161" y="21654"/>
                  </a:lnTo>
                  <a:lnTo>
                    <a:pt x="1694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4"/>
            <p:cNvSpPr/>
            <p:nvPr/>
          </p:nvSpPr>
          <p:spPr>
            <a:xfrm>
              <a:off x="8051684" y="2877856"/>
              <a:ext cx="1633071" cy="944262"/>
            </a:xfrm>
            <a:custGeom>
              <a:rect b="b" l="l" r="r" t="t"/>
              <a:pathLst>
                <a:path extrusionOk="0" h="31549" w="54563">
                  <a:moveTo>
                    <a:pt x="17144" y="446"/>
                  </a:moveTo>
                  <a:lnTo>
                    <a:pt x="53936" y="21874"/>
                  </a:lnTo>
                  <a:lnTo>
                    <a:pt x="38322" y="31097"/>
                  </a:lnTo>
                  <a:lnTo>
                    <a:pt x="627" y="9293"/>
                  </a:lnTo>
                  <a:lnTo>
                    <a:pt x="17144" y="446"/>
                  </a:lnTo>
                  <a:close/>
                  <a:moveTo>
                    <a:pt x="17153" y="1"/>
                  </a:moveTo>
                  <a:cubicBezTo>
                    <a:pt x="17119" y="1"/>
                    <a:pt x="17081" y="7"/>
                    <a:pt x="17044" y="19"/>
                  </a:cubicBezTo>
                  <a:lnTo>
                    <a:pt x="101" y="9092"/>
                  </a:lnTo>
                  <a:cubicBezTo>
                    <a:pt x="51" y="9142"/>
                    <a:pt x="1" y="9192"/>
                    <a:pt x="1" y="9268"/>
                  </a:cubicBezTo>
                  <a:cubicBezTo>
                    <a:pt x="1" y="9343"/>
                    <a:pt x="26" y="9418"/>
                    <a:pt x="101" y="9468"/>
                  </a:cubicBezTo>
                  <a:lnTo>
                    <a:pt x="38222" y="31523"/>
                  </a:lnTo>
                  <a:cubicBezTo>
                    <a:pt x="38247" y="31523"/>
                    <a:pt x="38297" y="31548"/>
                    <a:pt x="38322" y="31548"/>
                  </a:cubicBezTo>
                  <a:cubicBezTo>
                    <a:pt x="38372" y="31548"/>
                    <a:pt x="38397" y="31523"/>
                    <a:pt x="38447" y="31523"/>
                  </a:cubicBezTo>
                  <a:lnTo>
                    <a:pt x="54462" y="22050"/>
                  </a:lnTo>
                  <a:cubicBezTo>
                    <a:pt x="54537" y="22025"/>
                    <a:pt x="54563" y="21949"/>
                    <a:pt x="54563" y="21874"/>
                  </a:cubicBezTo>
                  <a:cubicBezTo>
                    <a:pt x="54563" y="21799"/>
                    <a:pt x="54537" y="21724"/>
                    <a:pt x="54462" y="21699"/>
                  </a:cubicBezTo>
                  <a:lnTo>
                    <a:pt x="17244" y="19"/>
                  </a:lnTo>
                  <a:cubicBezTo>
                    <a:pt x="17219" y="7"/>
                    <a:pt x="17188" y="1"/>
                    <a:pt x="1715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4"/>
            <p:cNvSpPr/>
            <p:nvPr/>
          </p:nvSpPr>
          <p:spPr>
            <a:xfrm>
              <a:off x="9198631" y="3532545"/>
              <a:ext cx="480137" cy="360088"/>
            </a:xfrm>
            <a:custGeom>
              <a:rect b="b" l="l" r="r" t="t"/>
              <a:pathLst>
                <a:path extrusionOk="0" h="12031" w="16042">
                  <a:moveTo>
                    <a:pt x="16041" y="0"/>
                  </a:moveTo>
                  <a:lnTo>
                    <a:pt x="1" y="9449"/>
                  </a:lnTo>
                  <a:lnTo>
                    <a:pt x="1" y="12030"/>
                  </a:lnTo>
                  <a:lnTo>
                    <a:pt x="16041" y="2607"/>
                  </a:lnTo>
                  <a:lnTo>
                    <a:pt x="16041" y="0"/>
                  </a:lnTo>
                  <a:close/>
                </a:path>
              </a:pathLst>
            </a:custGeom>
            <a:solidFill>
              <a:srgbClr val="0AA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4"/>
            <p:cNvSpPr/>
            <p:nvPr/>
          </p:nvSpPr>
          <p:spPr>
            <a:xfrm>
              <a:off x="9192645" y="3526170"/>
              <a:ext cx="492109" cy="372449"/>
            </a:xfrm>
            <a:custGeom>
              <a:rect b="b" l="l" r="r" t="t"/>
              <a:pathLst>
                <a:path extrusionOk="0" h="12444" w="16442">
                  <a:moveTo>
                    <a:pt x="16041" y="589"/>
                  </a:moveTo>
                  <a:lnTo>
                    <a:pt x="16041" y="2694"/>
                  </a:lnTo>
                  <a:lnTo>
                    <a:pt x="426" y="11893"/>
                  </a:lnTo>
                  <a:lnTo>
                    <a:pt x="426" y="9787"/>
                  </a:lnTo>
                  <a:lnTo>
                    <a:pt x="16041" y="589"/>
                  </a:lnTo>
                  <a:close/>
                  <a:moveTo>
                    <a:pt x="16232" y="0"/>
                  </a:moveTo>
                  <a:cubicBezTo>
                    <a:pt x="16197" y="0"/>
                    <a:pt x="16166" y="13"/>
                    <a:pt x="16141" y="38"/>
                  </a:cubicBezTo>
                  <a:lnTo>
                    <a:pt x="101" y="9486"/>
                  </a:lnTo>
                  <a:cubicBezTo>
                    <a:pt x="50" y="9537"/>
                    <a:pt x="0" y="9612"/>
                    <a:pt x="0" y="9662"/>
                  </a:cubicBezTo>
                  <a:lnTo>
                    <a:pt x="0" y="12243"/>
                  </a:lnTo>
                  <a:cubicBezTo>
                    <a:pt x="0" y="12319"/>
                    <a:pt x="50" y="12394"/>
                    <a:pt x="101" y="12419"/>
                  </a:cubicBezTo>
                  <a:cubicBezTo>
                    <a:pt x="126" y="12444"/>
                    <a:pt x="176" y="12444"/>
                    <a:pt x="201" y="12444"/>
                  </a:cubicBezTo>
                  <a:cubicBezTo>
                    <a:pt x="251" y="12444"/>
                    <a:pt x="276" y="12444"/>
                    <a:pt x="326" y="12419"/>
                  </a:cubicBezTo>
                  <a:lnTo>
                    <a:pt x="16341" y="2995"/>
                  </a:lnTo>
                  <a:cubicBezTo>
                    <a:pt x="16416" y="2945"/>
                    <a:pt x="16442" y="2895"/>
                    <a:pt x="16442" y="2820"/>
                  </a:cubicBezTo>
                  <a:lnTo>
                    <a:pt x="16442" y="213"/>
                  </a:lnTo>
                  <a:cubicBezTo>
                    <a:pt x="16442" y="138"/>
                    <a:pt x="16416" y="63"/>
                    <a:pt x="16341" y="38"/>
                  </a:cubicBezTo>
                  <a:cubicBezTo>
                    <a:pt x="16304" y="13"/>
                    <a:pt x="16266" y="0"/>
                    <a:pt x="1623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4"/>
            <p:cNvSpPr/>
            <p:nvPr/>
          </p:nvSpPr>
          <p:spPr>
            <a:xfrm>
              <a:off x="9198631" y="3610543"/>
              <a:ext cx="480137" cy="361614"/>
            </a:xfrm>
            <a:custGeom>
              <a:rect b="b" l="l" r="r" t="t"/>
              <a:pathLst>
                <a:path extrusionOk="0" h="12082" w="16042">
                  <a:moveTo>
                    <a:pt x="16041" y="1"/>
                  </a:moveTo>
                  <a:lnTo>
                    <a:pt x="1" y="9424"/>
                  </a:lnTo>
                  <a:lnTo>
                    <a:pt x="1" y="12081"/>
                  </a:lnTo>
                  <a:lnTo>
                    <a:pt x="16041" y="2833"/>
                  </a:lnTo>
                  <a:lnTo>
                    <a:pt x="16041" y="1"/>
                  </a:lnTo>
                  <a:close/>
                </a:path>
              </a:pathLst>
            </a:custGeom>
            <a:solidFill>
              <a:srgbClr val="E8E7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4"/>
            <p:cNvSpPr/>
            <p:nvPr/>
          </p:nvSpPr>
          <p:spPr>
            <a:xfrm>
              <a:off x="9192645" y="3603988"/>
              <a:ext cx="492109" cy="374903"/>
            </a:xfrm>
            <a:custGeom>
              <a:rect b="b" l="l" r="r" t="t"/>
              <a:pathLst>
                <a:path extrusionOk="0" h="12526" w="16442">
                  <a:moveTo>
                    <a:pt x="16041" y="571"/>
                  </a:moveTo>
                  <a:lnTo>
                    <a:pt x="16041" y="2952"/>
                  </a:lnTo>
                  <a:lnTo>
                    <a:pt x="426" y="11949"/>
                  </a:lnTo>
                  <a:lnTo>
                    <a:pt x="426" y="9769"/>
                  </a:lnTo>
                  <a:lnTo>
                    <a:pt x="16041" y="571"/>
                  </a:lnTo>
                  <a:close/>
                  <a:moveTo>
                    <a:pt x="16232" y="0"/>
                  </a:moveTo>
                  <a:cubicBezTo>
                    <a:pt x="16197" y="0"/>
                    <a:pt x="16166" y="7"/>
                    <a:pt x="16141" y="19"/>
                  </a:cubicBezTo>
                  <a:lnTo>
                    <a:pt x="101" y="9468"/>
                  </a:lnTo>
                  <a:cubicBezTo>
                    <a:pt x="50" y="9493"/>
                    <a:pt x="0" y="9568"/>
                    <a:pt x="0" y="9643"/>
                  </a:cubicBezTo>
                  <a:lnTo>
                    <a:pt x="0" y="12300"/>
                  </a:lnTo>
                  <a:cubicBezTo>
                    <a:pt x="0" y="12375"/>
                    <a:pt x="50" y="12450"/>
                    <a:pt x="101" y="12501"/>
                  </a:cubicBezTo>
                  <a:cubicBezTo>
                    <a:pt x="126" y="12501"/>
                    <a:pt x="176" y="12526"/>
                    <a:pt x="201" y="12526"/>
                  </a:cubicBezTo>
                  <a:cubicBezTo>
                    <a:pt x="251" y="12526"/>
                    <a:pt x="276" y="12501"/>
                    <a:pt x="301" y="12501"/>
                  </a:cubicBezTo>
                  <a:lnTo>
                    <a:pt x="16341" y="3252"/>
                  </a:lnTo>
                  <a:cubicBezTo>
                    <a:pt x="16416" y="3202"/>
                    <a:pt x="16442" y="3127"/>
                    <a:pt x="16442" y="3052"/>
                  </a:cubicBezTo>
                  <a:lnTo>
                    <a:pt x="16442" y="220"/>
                  </a:lnTo>
                  <a:cubicBezTo>
                    <a:pt x="16442" y="145"/>
                    <a:pt x="16416" y="69"/>
                    <a:pt x="16341" y="19"/>
                  </a:cubicBezTo>
                  <a:cubicBezTo>
                    <a:pt x="16304" y="7"/>
                    <a:pt x="16266" y="0"/>
                    <a:pt x="1623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4"/>
            <p:cNvSpPr/>
            <p:nvPr/>
          </p:nvSpPr>
          <p:spPr>
            <a:xfrm>
              <a:off x="9198631" y="3477773"/>
              <a:ext cx="480137" cy="337580"/>
            </a:xfrm>
            <a:custGeom>
              <a:rect b="b" l="l" r="r" t="t"/>
              <a:pathLst>
                <a:path extrusionOk="0" h="11279" w="16042">
                  <a:moveTo>
                    <a:pt x="16041" y="1"/>
                  </a:moveTo>
                  <a:lnTo>
                    <a:pt x="1" y="9073"/>
                  </a:lnTo>
                  <a:lnTo>
                    <a:pt x="1" y="11279"/>
                  </a:lnTo>
                  <a:lnTo>
                    <a:pt x="16041" y="1830"/>
                  </a:lnTo>
                  <a:lnTo>
                    <a:pt x="16041" y="1"/>
                  </a:lnTo>
                  <a:close/>
                </a:path>
              </a:pathLst>
            </a:custGeom>
            <a:solidFill>
              <a:srgbClr val="0AA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4"/>
            <p:cNvSpPr/>
            <p:nvPr/>
          </p:nvSpPr>
          <p:spPr>
            <a:xfrm>
              <a:off x="9192645" y="3471967"/>
              <a:ext cx="492109" cy="350151"/>
            </a:xfrm>
            <a:custGeom>
              <a:rect b="b" l="l" r="r" t="t"/>
              <a:pathLst>
                <a:path extrusionOk="0" h="11699" w="16442">
                  <a:moveTo>
                    <a:pt x="16041" y="571"/>
                  </a:moveTo>
                  <a:lnTo>
                    <a:pt x="16041" y="1899"/>
                  </a:lnTo>
                  <a:lnTo>
                    <a:pt x="426" y="11122"/>
                  </a:lnTo>
                  <a:lnTo>
                    <a:pt x="426" y="9368"/>
                  </a:lnTo>
                  <a:lnTo>
                    <a:pt x="16041" y="571"/>
                  </a:lnTo>
                  <a:close/>
                  <a:moveTo>
                    <a:pt x="16241" y="0"/>
                  </a:moveTo>
                  <a:cubicBezTo>
                    <a:pt x="16203" y="0"/>
                    <a:pt x="16166" y="7"/>
                    <a:pt x="16141" y="19"/>
                  </a:cubicBezTo>
                  <a:lnTo>
                    <a:pt x="101" y="9067"/>
                  </a:lnTo>
                  <a:cubicBezTo>
                    <a:pt x="50" y="9117"/>
                    <a:pt x="0" y="9192"/>
                    <a:pt x="0" y="9267"/>
                  </a:cubicBezTo>
                  <a:lnTo>
                    <a:pt x="0" y="11473"/>
                  </a:lnTo>
                  <a:cubicBezTo>
                    <a:pt x="0" y="11548"/>
                    <a:pt x="50" y="11623"/>
                    <a:pt x="101" y="11673"/>
                  </a:cubicBezTo>
                  <a:cubicBezTo>
                    <a:pt x="126" y="11673"/>
                    <a:pt x="176" y="11698"/>
                    <a:pt x="201" y="11698"/>
                  </a:cubicBezTo>
                  <a:cubicBezTo>
                    <a:pt x="251" y="11698"/>
                    <a:pt x="276" y="11673"/>
                    <a:pt x="326" y="11673"/>
                  </a:cubicBezTo>
                  <a:lnTo>
                    <a:pt x="16341" y="2200"/>
                  </a:lnTo>
                  <a:cubicBezTo>
                    <a:pt x="16416" y="2175"/>
                    <a:pt x="16442" y="2099"/>
                    <a:pt x="16442" y="2024"/>
                  </a:cubicBezTo>
                  <a:lnTo>
                    <a:pt x="16442" y="195"/>
                  </a:lnTo>
                  <a:cubicBezTo>
                    <a:pt x="16442" y="119"/>
                    <a:pt x="16416" y="69"/>
                    <a:pt x="16341" y="19"/>
                  </a:cubicBezTo>
                  <a:cubicBezTo>
                    <a:pt x="16316" y="7"/>
                    <a:pt x="16279" y="0"/>
                    <a:pt x="1624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4"/>
            <p:cNvSpPr/>
            <p:nvPr/>
          </p:nvSpPr>
          <p:spPr>
            <a:xfrm>
              <a:off x="8429011" y="3299989"/>
              <a:ext cx="769650" cy="515365"/>
            </a:xfrm>
            <a:custGeom>
              <a:rect b="b" l="l" r="r" t="t"/>
              <a:pathLst>
                <a:path extrusionOk="0" h="17219" w="25715">
                  <a:moveTo>
                    <a:pt x="0" y="1"/>
                  </a:moveTo>
                  <a:lnTo>
                    <a:pt x="0" y="2332"/>
                  </a:lnTo>
                  <a:lnTo>
                    <a:pt x="25715" y="17219"/>
                  </a:lnTo>
                  <a:lnTo>
                    <a:pt x="25715" y="1501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4"/>
            <p:cNvSpPr/>
            <p:nvPr/>
          </p:nvSpPr>
          <p:spPr>
            <a:xfrm>
              <a:off x="8422247" y="3293614"/>
              <a:ext cx="783178" cy="528504"/>
            </a:xfrm>
            <a:custGeom>
              <a:rect b="b" l="l" r="r" t="t"/>
              <a:pathLst>
                <a:path extrusionOk="0" h="17658" w="26167">
                  <a:moveTo>
                    <a:pt x="427" y="565"/>
                  </a:moveTo>
                  <a:lnTo>
                    <a:pt x="25740" y="15327"/>
                  </a:lnTo>
                  <a:lnTo>
                    <a:pt x="25740" y="17081"/>
                  </a:lnTo>
                  <a:lnTo>
                    <a:pt x="427" y="2444"/>
                  </a:lnTo>
                  <a:lnTo>
                    <a:pt x="427" y="565"/>
                  </a:lnTo>
                  <a:close/>
                  <a:moveTo>
                    <a:pt x="214" y="1"/>
                  </a:moveTo>
                  <a:cubicBezTo>
                    <a:pt x="176" y="1"/>
                    <a:pt x="139" y="13"/>
                    <a:pt x="101" y="38"/>
                  </a:cubicBezTo>
                  <a:cubicBezTo>
                    <a:pt x="51" y="63"/>
                    <a:pt x="1" y="139"/>
                    <a:pt x="1" y="214"/>
                  </a:cubicBezTo>
                  <a:lnTo>
                    <a:pt x="1" y="2545"/>
                  </a:lnTo>
                  <a:cubicBezTo>
                    <a:pt x="1" y="2620"/>
                    <a:pt x="51" y="2695"/>
                    <a:pt x="101" y="2745"/>
                  </a:cubicBezTo>
                  <a:lnTo>
                    <a:pt x="25841" y="17632"/>
                  </a:lnTo>
                  <a:cubicBezTo>
                    <a:pt x="25866" y="17632"/>
                    <a:pt x="25916" y="17657"/>
                    <a:pt x="25941" y="17657"/>
                  </a:cubicBezTo>
                  <a:cubicBezTo>
                    <a:pt x="25991" y="17657"/>
                    <a:pt x="26016" y="17632"/>
                    <a:pt x="26066" y="17632"/>
                  </a:cubicBezTo>
                  <a:cubicBezTo>
                    <a:pt x="26116" y="17582"/>
                    <a:pt x="26166" y="17507"/>
                    <a:pt x="26166" y="17432"/>
                  </a:cubicBezTo>
                  <a:lnTo>
                    <a:pt x="26166" y="15226"/>
                  </a:lnTo>
                  <a:cubicBezTo>
                    <a:pt x="26166" y="15151"/>
                    <a:pt x="26116" y="15076"/>
                    <a:pt x="26066" y="15026"/>
                  </a:cubicBezTo>
                  <a:lnTo>
                    <a:pt x="327" y="38"/>
                  </a:lnTo>
                  <a:cubicBezTo>
                    <a:pt x="289" y="13"/>
                    <a:pt x="252" y="1"/>
                    <a:pt x="21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4"/>
            <p:cNvSpPr/>
            <p:nvPr/>
          </p:nvSpPr>
          <p:spPr>
            <a:xfrm>
              <a:off x="8429011" y="3032953"/>
              <a:ext cx="1249757" cy="716404"/>
            </a:xfrm>
            <a:custGeom>
              <a:rect b="b" l="l" r="r" t="t"/>
              <a:pathLst>
                <a:path extrusionOk="0" h="23936" w="41756">
                  <a:moveTo>
                    <a:pt x="15464" y="0"/>
                  </a:moveTo>
                  <a:lnTo>
                    <a:pt x="0" y="8923"/>
                  </a:lnTo>
                  <a:lnTo>
                    <a:pt x="25715" y="23935"/>
                  </a:lnTo>
                  <a:lnTo>
                    <a:pt x="41755" y="14863"/>
                  </a:lnTo>
                  <a:lnTo>
                    <a:pt x="1546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4"/>
            <p:cNvSpPr/>
            <p:nvPr/>
          </p:nvSpPr>
          <p:spPr>
            <a:xfrm>
              <a:off x="8422247" y="3026399"/>
              <a:ext cx="1262507" cy="728945"/>
            </a:xfrm>
            <a:custGeom>
              <a:rect b="b" l="l" r="r" t="t"/>
              <a:pathLst>
                <a:path extrusionOk="0" h="24355" w="42182">
                  <a:moveTo>
                    <a:pt x="15690" y="445"/>
                  </a:moveTo>
                  <a:lnTo>
                    <a:pt x="41555" y="15082"/>
                  </a:lnTo>
                  <a:lnTo>
                    <a:pt x="25941" y="23904"/>
                  </a:lnTo>
                  <a:lnTo>
                    <a:pt x="627" y="9142"/>
                  </a:lnTo>
                  <a:lnTo>
                    <a:pt x="15690" y="445"/>
                  </a:lnTo>
                  <a:close/>
                  <a:moveTo>
                    <a:pt x="15681" y="0"/>
                  </a:moveTo>
                  <a:cubicBezTo>
                    <a:pt x="15646" y="0"/>
                    <a:pt x="15615" y="6"/>
                    <a:pt x="15590" y="19"/>
                  </a:cubicBezTo>
                  <a:lnTo>
                    <a:pt x="101" y="8966"/>
                  </a:lnTo>
                  <a:cubicBezTo>
                    <a:pt x="51" y="8991"/>
                    <a:pt x="1" y="9067"/>
                    <a:pt x="1" y="9142"/>
                  </a:cubicBezTo>
                  <a:cubicBezTo>
                    <a:pt x="1" y="9217"/>
                    <a:pt x="51" y="9292"/>
                    <a:pt x="101" y="9317"/>
                  </a:cubicBezTo>
                  <a:lnTo>
                    <a:pt x="25841" y="24330"/>
                  </a:lnTo>
                  <a:cubicBezTo>
                    <a:pt x="25866" y="24355"/>
                    <a:pt x="25916" y="24355"/>
                    <a:pt x="25941" y="24355"/>
                  </a:cubicBezTo>
                  <a:cubicBezTo>
                    <a:pt x="25991" y="24355"/>
                    <a:pt x="26016" y="24355"/>
                    <a:pt x="26041" y="24330"/>
                  </a:cubicBezTo>
                  <a:lnTo>
                    <a:pt x="42081" y="15282"/>
                  </a:lnTo>
                  <a:cubicBezTo>
                    <a:pt x="42156" y="15232"/>
                    <a:pt x="42182" y="15157"/>
                    <a:pt x="42182" y="15082"/>
                  </a:cubicBezTo>
                  <a:cubicBezTo>
                    <a:pt x="42182" y="15006"/>
                    <a:pt x="42156" y="14956"/>
                    <a:pt x="42081" y="14906"/>
                  </a:cubicBezTo>
                  <a:lnTo>
                    <a:pt x="15790" y="19"/>
                  </a:lnTo>
                  <a:cubicBezTo>
                    <a:pt x="15753" y="6"/>
                    <a:pt x="15715" y="0"/>
                    <a:pt x="1568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4"/>
            <p:cNvSpPr/>
            <p:nvPr/>
          </p:nvSpPr>
          <p:spPr>
            <a:xfrm>
              <a:off x="8077962" y="2996199"/>
              <a:ext cx="351079" cy="373586"/>
            </a:xfrm>
            <a:custGeom>
              <a:rect b="b" l="l" r="r" t="t"/>
              <a:pathLst>
                <a:path extrusionOk="0" h="12482" w="11730">
                  <a:moveTo>
                    <a:pt x="0" y="0"/>
                  </a:moveTo>
                  <a:lnTo>
                    <a:pt x="0" y="2256"/>
                  </a:lnTo>
                  <a:lnTo>
                    <a:pt x="11729" y="12482"/>
                  </a:lnTo>
                  <a:lnTo>
                    <a:pt x="11729" y="10151"/>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4"/>
            <p:cNvSpPr/>
            <p:nvPr/>
          </p:nvSpPr>
          <p:spPr>
            <a:xfrm>
              <a:off x="8071198" y="2990124"/>
              <a:ext cx="363829" cy="386426"/>
            </a:xfrm>
            <a:custGeom>
              <a:rect b="b" l="l" r="r" t="t"/>
              <a:pathLst>
                <a:path extrusionOk="0" h="12911" w="12156">
                  <a:moveTo>
                    <a:pt x="427" y="654"/>
                  </a:moveTo>
                  <a:lnTo>
                    <a:pt x="11730" y="10454"/>
                  </a:lnTo>
                  <a:lnTo>
                    <a:pt x="11730" y="12233"/>
                  </a:lnTo>
                  <a:lnTo>
                    <a:pt x="427" y="2359"/>
                  </a:lnTo>
                  <a:lnTo>
                    <a:pt x="427" y="654"/>
                  </a:lnTo>
                  <a:close/>
                  <a:moveTo>
                    <a:pt x="219" y="1"/>
                  </a:moveTo>
                  <a:cubicBezTo>
                    <a:pt x="187" y="1"/>
                    <a:pt x="155" y="9"/>
                    <a:pt x="126" y="28"/>
                  </a:cubicBezTo>
                  <a:cubicBezTo>
                    <a:pt x="51" y="53"/>
                    <a:pt x="0" y="128"/>
                    <a:pt x="0" y="203"/>
                  </a:cubicBezTo>
                  <a:lnTo>
                    <a:pt x="0" y="2459"/>
                  </a:lnTo>
                  <a:cubicBezTo>
                    <a:pt x="0" y="2534"/>
                    <a:pt x="26" y="2584"/>
                    <a:pt x="76" y="2634"/>
                  </a:cubicBezTo>
                  <a:lnTo>
                    <a:pt x="11805" y="12860"/>
                  </a:lnTo>
                  <a:cubicBezTo>
                    <a:pt x="11855" y="12885"/>
                    <a:pt x="11905" y="12910"/>
                    <a:pt x="11955" y="12910"/>
                  </a:cubicBezTo>
                  <a:cubicBezTo>
                    <a:pt x="11981" y="12910"/>
                    <a:pt x="12006" y="12910"/>
                    <a:pt x="12031" y="12885"/>
                  </a:cubicBezTo>
                  <a:cubicBezTo>
                    <a:pt x="12106" y="12860"/>
                    <a:pt x="12156" y="12785"/>
                    <a:pt x="12156" y="12685"/>
                  </a:cubicBezTo>
                  <a:lnTo>
                    <a:pt x="12156" y="10354"/>
                  </a:lnTo>
                  <a:cubicBezTo>
                    <a:pt x="12156" y="10304"/>
                    <a:pt x="12131" y="10228"/>
                    <a:pt x="12081" y="10203"/>
                  </a:cubicBezTo>
                  <a:lnTo>
                    <a:pt x="351" y="53"/>
                  </a:lnTo>
                  <a:cubicBezTo>
                    <a:pt x="320" y="22"/>
                    <a:pt x="270" y="1"/>
                    <a:pt x="21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4"/>
            <p:cNvSpPr/>
            <p:nvPr/>
          </p:nvSpPr>
          <p:spPr>
            <a:xfrm>
              <a:off x="8077962" y="2725393"/>
              <a:ext cx="813916" cy="574626"/>
            </a:xfrm>
            <a:custGeom>
              <a:rect b="b" l="l" r="r" t="t"/>
              <a:pathLst>
                <a:path extrusionOk="0" h="19199" w="27194">
                  <a:moveTo>
                    <a:pt x="15439" y="1"/>
                  </a:moveTo>
                  <a:lnTo>
                    <a:pt x="0" y="9048"/>
                  </a:lnTo>
                  <a:lnTo>
                    <a:pt x="11729" y="19199"/>
                  </a:lnTo>
                  <a:lnTo>
                    <a:pt x="27193" y="10276"/>
                  </a:lnTo>
                  <a:lnTo>
                    <a:pt x="1543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4"/>
            <p:cNvSpPr/>
            <p:nvPr/>
          </p:nvSpPr>
          <p:spPr>
            <a:xfrm>
              <a:off x="8071198" y="2719108"/>
              <a:ext cx="826667" cy="586927"/>
            </a:xfrm>
            <a:custGeom>
              <a:rect b="b" l="l" r="r" t="t"/>
              <a:pathLst>
                <a:path extrusionOk="0" h="19610" w="27620">
                  <a:moveTo>
                    <a:pt x="15640" y="461"/>
                  </a:moveTo>
                  <a:lnTo>
                    <a:pt x="27068" y="10436"/>
                  </a:lnTo>
                  <a:lnTo>
                    <a:pt x="11981" y="19158"/>
                  </a:lnTo>
                  <a:lnTo>
                    <a:pt x="577" y="9308"/>
                  </a:lnTo>
                  <a:lnTo>
                    <a:pt x="15640" y="461"/>
                  </a:lnTo>
                  <a:close/>
                  <a:moveTo>
                    <a:pt x="15651" y="0"/>
                  </a:moveTo>
                  <a:cubicBezTo>
                    <a:pt x="15612" y="0"/>
                    <a:pt x="15573" y="13"/>
                    <a:pt x="15539" y="35"/>
                  </a:cubicBezTo>
                  <a:lnTo>
                    <a:pt x="126" y="9083"/>
                  </a:lnTo>
                  <a:cubicBezTo>
                    <a:pt x="51" y="9108"/>
                    <a:pt x="26" y="9183"/>
                    <a:pt x="0" y="9233"/>
                  </a:cubicBezTo>
                  <a:cubicBezTo>
                    <a:pt x="0" y="9308"/>
                    <a:pt x="26" y="9384"/>
                    <a:pt x="76" y="9434"/>
                  </a:cubicBezTo>
                  <a:lnTo>
                    <a:pt x="11805" y="19559"/>
                  </a:lnTo>
                  <a:cubicBezTo>
                    <a:pt x="11855" y="19609"/>
                    <a:pt x="11905" y="19609"/>
                    <a:pt x="11955" y="19609"/>
                  </a:cubicBezTo>
                  <a:cubicBezTo>
                    <a:pt x="11981" y="19609"/>
                    <a:pt x="12006" y="19609"/>
                    <a:pt x="12056" y="19584"/>
                  </a:cubicBezTo>
                  <a:lnTo>
                    <a:pt x="27519" y="10662"/>
                  </a:lnTo>
                  <a:cubicBezTo>
                    <a:pt x="27570" y="10637"/>
                    <a:pt x="27620" y="10562"/>
                    <a:pt x="27620" y="10486"/>
                  </a:cubicBezTo>
                  <a:cubicBezTo>
                    <a:pt x="27620" y="10436"/>
                    <a:pt x="27595" y="10361"/>
                    <a:pt x="27545" y="10311"/>
                  </a:cubicBezTo>
                  <a:lnTo>
                    <a:pt x="15790" y="60"/>
                  </a:lnTo>
                  <a:cubicBezTo>
                    <a:pt x="15749" y="19"/>
                    <a:pt x="15700" y="0"/>
                    <a:pt x="156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4"/>
            <p:cNvSpPr/>
            <p:nvPr/>
          </p:nvSpPr>
          <p:spPr>
            <a:xfrm>
              <a:off x="8287981" y="2874684"/>
              <a:ext cx="480855" cy="345093"/>
            </a:xfrm>
            <a:custGeom>
              <a:rect b="b" l="l" r="r" t="t"/>
              <a:pathLst>
                <a:path extrusionOk="0" h="11530" w="16066">
                  <a:moveTo>
                    <a:pt x="10226" y="0"/>
                  </a:moveTo>
                  <a:cubicBezTo>
                    <a:pt x="4362" y="1805"/>
                    <a:pt x="1" y="5213"/>
                    <a:pt x="1" y="5213"/>
                  </a:cubicBezTo>
                  <a:lnTo>
                    <a:pt x="1" y="6341"/>
                  </a:lnTo>
                  <a:lnTo>
                    <a:pt x="5966" y="11529"/>
                  </a:lnTo>
                  <a:cubicBezTo>
                    <a:pt x="12256" y="9825"/>
                    <a:pt x="16066" y="5489"/>
                    <a:pt x="16066" y="5489"/>
                  </a:cubicBezTo>
                  <a:lnTo>
                    <a:pt x="16066" y="4361"/>
                  </a:lnTo>
                  <a:cubicBezTo>
                    <a:pt x="13359" y="1529"/>
                    <a:pt x="10226" y="0"/>
                    <a:pt x="1022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4"/>
            <p:cNvSpPr/>
            <p:nvPr/>
          </p:nvSpPr>
          <p:spPr>
            <a:xfrm>
              <a:off x="8281247" y="2868668"/>
              <a:ext cx="493606" cy="357095"/>
            </a:xfrm>
            <a:custGeom>
              <a:rect b="b" l="l" r="r" t="t"/>
              <a:pathLst>
                <a:path extrusionOk="0" h="11931" w="16492">
                  <a:moveTo>
                    <a:pt x="10426" y="427"/>
                  </a:moveTo>
                  <a:cubicBezTo>
                    <a:pt x="10902" y="677"/>
                    <a:pt x="13659" y="2131"/>
                    <a:pt x="16065" y="4637"/>
                  </a:cubicBezTo>
                  <a:lnTo>
                    <a:pt x="16065" y="5615"/>
                  </a:lnTo>
                  <a:cubicBezTo>
                    <a:pt x="15589" y="6116"/>
                    <a:pt x="11955" y="9900"/>
                    <a:pt x="6241" y="11505"/>
                  </a:cubicBezTo>
                  <a:lnTo>
                    <a:pt x="426" y="6442"/>
                  </a:lnTo>
                  <a:lnTo>
                    <a:pt x="426" y="5514"/>
                  </a:lnTo>
                  <a:cubicBezTo>
                    <a:pt x="1053" y="5063"/>
                    <a:pt x="5138" y="2081"/>
                    <a:pt x="10426" y="427"/>
                  </a:cubicBezTo>
                  <a:close/>
                  <a:moveTo>
                    <a:pt x="10401" y="1"/>
                  </a:moveTo>
                  <a:cubicBezTo>
                    <a:pt x="4562" y="1805"/>
                    <a:pt x="125" y="5214"/>
                    <a:pt x="75" y="5239"/>
                  </a:cubicBezTo>
                  <a:cubicBezTo>
                    <a:pt x="25" y="5289"/>
                    <a:pt x="0" y="5339"/>
                    <a:pt x="0" y="5414"/>
                  </a:cubicBezTo>
                  <a:lnTo>
                    <a:pt x="0" y="6542"/>
                  </a:lnTo>
                  <a:cubicBezTo>
                    <a:pt x="0" y="6617"/>
                    <a:pt x="25" y="6667"/>
                    <a:pt x="75" y="6692"/>
                  </a:cubicBezTo>
                  <a:lnTo>
                    <a:pt x="6040" y="11880"/>
                  </a:lnTo>
                  <a:cubicBezTo>
                    <a:pt x="6090" y="11931"/>
                    <a:pt x="6140" y="11931"/>
                    <a:pt x="6191" y="11931"/>
                  </a:cubicBezTo>
                  <a:lnTo>
                    <a:pt x="6241" y="11931"/>
                  </a:lnTo>
                  <a:cubicBezTo>
                    <a:pt x="12531" y="10226"/>
                    <a:pt x="16391" y="5890"/>
                    <a:pt x="16441" y="5840"/>
                  </a:cubicBezTo>
                  <a:cubicBezTo>
                    <a:pt x="16466" y="5790"/>
                    <a:pt x="16491" y="5740"/>
                    <a:pt x="16491" y="5690"/>
                  </a:cubicBezTo>
                  <a:lnTo>
                    <a:pt x="16491" y="4562"/>
                  </a:lnTo>
                  <a:cubicBezTo>
                    <a:pt x="16491" y="4512"/>
                    <a:pt x="16466" y="4462"/>
                    <a:pt x="16441" y="4412"/>
                  </a:cubicBezTo>
                  <a:cubicBezTo>
                    <a:pt x="13734" y="1580"/>
                    <a:pt x="10577" y="51"/>
                    <a:pt x="10552" y="26"/>
                  </a:cubicBezTo>
                  <a:cubicBezTo>
                    <a:pt x="10501" y="1"/>
                    <a:pt x="10451" y="1"/>
                    <a:pt x="1040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4"/>
            <p:cNvSpPr/>
            <p:nvPr/>
          </p:nvSpPr>
          <p:spPr>
            <a:xfrm>
              <a:off x="8287981" y="2840923"/>
              <a:ext cx="480855" cy="345093"/>
            </a:xfrm>
            <a:custGeom>
              <a:rect b="b" l="l" r="r" t="t"/>
              <a:pathLst>
                <a:path extrusionOk="0" h="11530" w="16066">
                  <a:moveTo>
                    <a:pt x="10226" y="0"/>
                  </a:moveTo>
                  <a:cubicBezTo>
                    <a:pt x="2808" y="2281"/>
                    <a:pt x="1" y="6341"/>
                    <a:pt x="1" y="6341"/>
                  </a:cubicBezTo>
                  <a:lnTo>
                    <a:pt x="5966" y="11529"/>
                  </a:lnTo>
                  <a:cubicBezTo>
                    <a:pt x="12256" y="9825"/>
                    <a:pt x="16066" y="5489"/>
                    <a:pt x="16066" y="5489"/>
                  </a:cubicBezTo>
                  <a:cubicBezTo>
                    <a:pt x="13209" y="2381"/>
                    <a:pt x="10226" y="0"/>
                    <a:pt x="102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4"/>
            <p:cNvSpPr/>
            <p:nvPr/>
          </p:nvSpPr>
          <p:spPr>
            <a:xfrm>
              <a:off x="8280499" y="2834907"/>
              <a:ext cx="495102" cy="357095"/>
            </a:xfrm>
            <a:custGeom>
              <a:rect b="b" l="l" r="r" t="t"/>
              <a:pathLst>
                <a:path extrusionOk="0" h="11931" w="16542">
                  <a:moveTo>
                    <a:pt x="10426" y="452"/>
                  </a:moveTo>
                  <a:cubicBezTo>
                    <a:pt x="10927" y="853"/>
                    <a:pt x="13509" y="3008"/>
                    <a:pt x="16015" y="5690"/>
                  </a:cubicBezTo>
                  <a:cubicBezTo>
                    <a:pt x="15313" y="6442"/>
                    <a:pt x="11729" y="9976"/>
                    <a:pt x="6266" y="11505"/>
                  </a:cubicBezTo>
                  <a:lnTo>
                    <a:pt x="526" y="6517"/>
                  </a:lnTo>
                  <a:cubicBezTo>
                    <a:pt x="1103" y="5765"/>
                    <a:pt x="4035" y="2432"/>
                    <a:pt x="10426" y="452"/>
                  </a:cubicBezTo>
                  <a:close/>
                  <a:moveTo>
                    <a:pt x="10426" y="1"/>
                  </a:moveTo>
                  <a:cubicBezTo>
                    <a:pt x="3008" y="2282"/>
                    <a:pt x="175" y="6267"/>
                    <a:pt x="75" y="6417"/>
                  </a:cubicBezTo>
                  <a:cubicBezTo>
                    <a:pt x="0" y="6517"/>
                    <a:pt x="25" y="6642"/>
                    <a:pt x="100" y="6693"/>
                  </a:cubicBezTo>
                  <a:lnTo>
                    <a:pt x="6065" y="11881"/>
                  </a:lnTo>
                  <a:cubicBezTo>
                    <a:pt x="6115" y="11906"/>
                    <a:pt x="6165" y="11931"/>
                    <a:pt x="6216" y="11931"/>
                  </a:cubicBezTo>
                  <a:lnTo>
                    <a:pt x="6266" y="11931"/>
                  </a:lnTo>
                  <a:cubicBezTo>
                    <a:pt x="12556" y="10226"/>
                    <a:pt x="16416" y="5866"/>
                    <a:pt x="16466" y="5840"/>
                  </a:cubicBezTo>
                  <a:cubicBezTo>
                    <a:pt x="16541" y="5740"/>
                    <a:pt x="16541" y="5640"/>
                    <a:pt x="16466" y="5540"/>
                  </a:cubicBezTo>
                  <a:cubicBezTo>
                    <a:pt x="13634" y="2482"/>
                    <a:pt x="10652" y="76"/>
                    <a:pt x="10602" y="51"/>
                  </a:cubicBezTo>
                  <a:cubicBezTo>
                    <a:pt x="10551" y="1"/>
                    <a:pt x="10476" y="1"/>
                    <a:pt x="104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4"/>
            <p:cNvSpPr/>
            <p:nvPr/>
          </p:nvSpPr>
          <p:spPr>
            <a:xfrm>
              <a:off x="9162625" y="3384152"/>
              <a:ext cx="531138" cy="608986"/>
            </a:xfrm>
            <a:custGeom>
              <a:rect b="b" l="l" r="r" t="t"/>
              <a:pathLst>
                <a:path extrusionOk="0" h="20347" w="17746">
                  <a:moveTo>
                    <a:pt x="14157" y="1"/>
                  </a:moveTo>
                  <a:cubicBezTo>
                    <a:pt x="14048" y="1"/>
                    <a:pt x="13937" y="27"/>
                    <a:pt x="13836" y="71"/>
                  </a:cubicBezTo>
                  <a:lnTo>
                    <a:pt x="3059" y="5961"/>
                  </a:lnTo>
                  <a:cubicBezTo>
                    <a:pt x="2958" y="6036"/>
                    <a:pt x="2858" y="6111"/>
                    <a:pt x="2783" y="6236"/>
                  </a:cubicBezTo>
                  <a:lnTo>
                    <a:pt x="176" y="9770"/>
                  </a:lnTo>
                  <a:cubicBezTo>
                    <a:pt x="51" y="9921"/>
                    <a:pt x="1" y="10121"/>
                    <a:pt x="1" y="10297"/>
                  </a:cubicBezTo>
                  <a:lnTo>
                    <a:pt x="1" y="19996"/>
                  </a:lnTo>
                  <a:lnTo>
                    <a:pt x="577" y="20347"/>
                  </a:lnTo>
                  <a:lnTo>
                    <a:pt x="17294" y="9846"/>
                  </a:lnTo>
                  <a:lnTo>
                    <a:pt x="17294" y="2176"/>
                  </a:lnTo>
                  <a:lnTo>
                    <a:pt x="17745" y="2377"/>
                  </a:lnTo>
                  <a:lnTo>
                    <a:pt x="17745" y="1976"/>
                  </a:lnTo>
                  <a:lnTo>
                    <a:pt x="17169" y="1374"/>
                  </a:lnTo>
                  <a:lnTo>
                    <a:pt x="17169" y="1399"/>
                  </a:lnTo>
                  <a:cubicBezTo>
                    <a:pt x="17119" y="1324"/>
                    <a:pt x="17044" y="1249"/>
                    <a:pt x="16943" y="1224"/>
                  </a:cubicBezTo>
                  <a:lnTo>
                    <a:pt x="14387" y="46"/>
                  </a:lnTo>
                  <a:cubicBezTo>
                    <a:pt x="14313" y="14"/>
                    <a:pt x="14236" y="1"/>
                    <a:pt x="1415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4"/>
            <p:cNvSpPr/>
            <p:nvPr/>
          </p:nvSpPr>
          <p:spPr>
            <a:xfrm>
              <a:off x="9156639" y="3378106"/>
              <a:ext cx="543858" cy="621796"/>
            </a:xfrm>
            <a:custGeom>
              <a:rect b="b" l="l" r="r" t="t"/>
              <a:pathLst>
                <a:path extrusionOk="0" h="20775" w="18171">
                  <a:moveTo>
                    <a:pt x="14339" y="414"/>
                  </a:moveTo>
                  <a:cubicBezTo>
                    <a:pt x="14391" y="414"/>
                    <a:pt x="14442" y="426"/>
                    <a:pt x="14487" y="448"/>
                  </a:cubicBezTo>
                  <a:lnTo>
                    <a:pt x="17068" y="1626"/>
                  </a:lnTo>
                  <a:cubicBezTo>
                    <a:pt x="17118" y="1626"/>
                    <a:pt x="17168" y="1677"/>
                    <a:pt x="17193" y="1727"/>
                  </a:cubicBezTo>
                  <a:cubicBezTo>
                    <a:pt x="17218" y="1752"/>
                    <a:pt x="17244" y="1752"/>
                    <a:pt x="17244" y="1777"/>
                  </a:cubicBezTo>
                  <a:lnTo>
                    <a:pt x="17720" y="2253"/>
                  </a:lnTo>
                  <a:lnTo>
                    <a:pt x="17720" y="2253"/>
                  </a:lnTo>
                  <a:lnTo>
                    <a:pt x="17594" y="2178"/>
                  </a:lnTo>
                  <a:cubicBezTo>
                    <a:pt x="17572" y="2170"/>
                    <a:pt x="17550" y="2167"/>
                    <a:pt x="17529" y="2167"/>
                  </a:cubicBezTo>
                  <a:cubicBezTo>
                    <a:pt x="17477" y="2167"/>
                    <a:pt x="17429" y="2185"/>
                    <a:pt x="17394" y="2203"/>
                  </a:cubicBezTo>
                  <a:cubicBezTo>
                    <a:pt x="17319" y="2253"/>
                    <a:pt x="17294" y="2303"/>
                    <a:pt x="17294" y="2378"/>
                  </a:cubicBezTo>
                  <a:lnTo>
                    <a:pt x="17294" y="9947"/>
                  </a:lnTo>
                  <a:lnTo>
                    <a:pt x="777" y="20298"/>
                  </a:lnTo>
                  <a:lnTo>
                    <a:pt x="401" y="20073"/>
                  </a:lnTo>
                  <a:lnTo>
                    <a:pt x="401" y="10499"/>
                  </a:lnTo>
                  <a:cubicBezTo>
                    <a:pt x="401" y="10348"/>
                    <a:pt x="451" y="10223"/>
                    <a:pt x="552" y="10098"/>
                  </a:cubicBezTo>
                  <a:lnTo>
                    <a:pt x="3133" y="6564"/>
                  </a:lnTo>
                  <a:cubicBezTo>
                    <a:pt x="3208" y="6464"/>
                    <a:pt x="3284" y="6413"/>
                    <a:pt x="3359" y="6363"/>
                  </a:cubicBezTo>
                  <a:lnTo>
                    <a:pt x="14136" y="474"/>
                  </a:lnTo>
                  <a:cubicBezTo>
                    <a:pt x="14205" y="432"/>
                    <a:pt x="14274" y="414"/>
                    <a:pt x="14339" y="414"/>
                  </a:cubicBezTo>
                  <a:close/>
                  <a:moveTo>
                    <a:pt x="14320" y="0"/>
                  </a:moveTo>
                  <a:cubicBezTo>
                    <a:pt x="14187" y="0"/>
                    <a:pt x="14054" y="31"/>
                    <a:pt x="13935" y="98"/>
                  </a:cubicBezTo>
                  <a:lnTo>
                    <a:pt x="3158" y="5987"/>
                  </a:lnTo>
                  <a:cubicBezTo>
                    <a:pt x="3033" y="6063"/>
                    <a:pt x="2908" y="6188"/>
                    <a:pt x="2807" y="6313"/>
                  </a:cubicBezTo>
                  <a:lnTo>
                    <a:pt x="201" y="9847"/>
                  </a:lnTo>
                  <a:cubicBezTo>
                    <a:pt x="76" y="10048"/>
                    <a:pt x="0" y="10273"/>
                    <a:pt x="0" y="10499"/>
                  </a:cubicBezTo>
                  <a:lnTo>
                    <a:pt x="0" y="20198"/>
                  </a:lnTo>
                  <a:cubicBezTo>
                    <a:pt x="0" y="20273"/>
                    <a:pt x="25" y="20348"/>
                    <a:pt x="101" y="20373"/>
                  </a:cubicBezTo>
                  <a:lnTo>
                    <a:pt x="677" y="20724"/>
                  </a:lnTo>
                  <a:cubicBezTo>
                    <a:pt x="702" y="20749"/>
                    <a:pt x="752" y="20774"/>
                    <a:pt x="777" y="20774"/>
                  </a:cubicBezTo>
                  <a:cubicBezTo>
                    <a:pt x="827" y="20774"/>
                    <a:pt x="852" y="20749"/>
                    <a:pt x="903" y="20724"/>
                  </a:cubicBezTo>
                  <a:lnTo>
                    <a:pt x="17619" y="10223"/>
                  </a:lnTo>
                  <a:cubicBezTo>
                    <a:pt x="17670" y="10198"/>
                    <a:pt x="17720" y="10123"/>
                    <a:pt x="17720" y="10048"/>
                  </a:cubicBezTo>
                  <a:lnTo>
                    <a:pt x="17720" y="2679"/>
                  </a:lnTo>
                  <a:lnTo>
                    <a:pt x="17870" y="2754"/>
                  </a:lnTo>
                  <a:cubicBezTo>
                    <a:pt x="17901" y="2765"/>
                    <a:pt x="17932" y="2771"/>
                    <a:pt x="17962" y="2771"/>
                  </a:cubicBezTo>
                  <a:cubicBezTo>
                    <a:pt x="18003" y="2771"/>
                    <a:pt x="18041" y="2759"/>
                    <a:pt x="18071" y="2729"/>
                  </a:cubicBezTo>
                  <a:cubicBezTo>
                    <a:pt x="18121" y="2704"/>
                    <a:pt x="18171" y="2629"/>
                    <a:pt x="18171" y="2554"/>
                  </a:cubicBezTo>
                  <a:lnTo>
                    <a:pt x="18171" y="2178"/>
                  </a:lnTo>
                  <a:cubicBezTo>
                    <a:pt x="18171" y="2128"/>
                    <a:pt x="18146" y="2078"/>
                    <a:pt x="18096" y="2027"/>
                  </a:cubicBezTo>
                  <a:lnTo>
                    <a:pt x="17519" y="1451"/>
                  </a:lnTo>
                  <a:cubicBezTo>
                    <a:pt x="17494" y="1426"/>
                    <a:pt x="17494" y="1426"/>
                    <a:pt x="17494" y="1426"/>
                  </a:cubicBezTo>
                  <a:cubicBezTo>
                    <a:pt x="17419" y="1326"/>
                    <a:pt x="17319" y="1276"/>
                    <a:pt x="17244" y="1225"/>
                  </a:cubicBezTo>
                  <a:lnTo>
                    <a:pt x="14662" y="73"/>
                  </a:lnTo>
                  <a:cubicBezTo>
                    <a:pt x="14556" y="25"/>
                    <a:pt x="14438" y="0"/>
                    <a:pt x="1432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4"/>
            <p:cNvSpPr/>
            <p:nvPr/>
          </p:nvSpPr>
          <p:spPr>
            <a:xfrm>
              <a:off x="9179895" y="3401841"/>
              <a:ext cx="518358" cy="591297"/>
            </a:xfrm>
            <a:custGeom>
              <a:rect b="b" l="l" r="r" t="t"/>
              <a:pathLst>
                <a:path extrusionOk="0" h="19756" w="17319">
                  <a:moveTo>
                    <a:pt x="14114" y="0"/>
                  </a:moveTo>
                  <a:cubicBezTo>
                    <a:pt x="14023" y="0"/>
                    <a:pt x="13935" y="19"/>
                    <a:pt x="13860" y="56"/>
                  </a:cubicBezTo>
                  <a:lnTo>
                    <a:pt x="3083" y="5971"/>
                  </a:lnTo>
                  <a:cubicBezTo>
                    <a:pt x="2958" y="6021"/>
                    <a:pt x="2857" y="6122"/>
                    <a:pt x="2782" y="6222"/>
                  </a:cubicBezTo>
                  <a:lnTo>
                    <a:pt x="176" y="9756"/>
                  </a:lnTo>
                  <a:cubicBezTo>
                    <a:pt x="75" y="9931"/>
                    <a:pt x="0" y="10107"/>
                    <a:pt x="0" y="10307"/>
                  </a:cubicBezTo>
                  <a:lnTo>
                    <a:pt x="0" y="19756"/>
                  </a:lnTo>
                  <a:lnTo>
                    <a:pt x="17319" y="9856"/>
                  </a:lnTo>
                  <a:lnTo>
                    <a:pt x="17319" y="1761"/>
                  </a:lnTo>
                  <a:cubicBezTo>
                    <a:pt x="17319" y="1535"/>
                    <a:pt x="17168" y="1310"/>
                    <a:pt x="16968" y="1209"/>
                  </a:cubicBezTo>
                  <a:lnTo>
                    <a:pt x="14386" y="56"/>
                  </a:lnTo>
                  <a:cubicBezTo>
                    <a:pt x="14299" y="19"/>
                    <a:pt x="14205" y="0"/>
                    <a:pt x="141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4"/>
            <p:cNvSpPr/>
            <p:nvPr/>
          </p:nvSpPr>
          <p:spPr>
            <a:xfrm>
              <a:off x="9173879" y="3395346"/>
              <a:ext cx="530390" cy="604556"/>
            </a:xfrm>
            <a:custGeom>
              <a:rect b="b" l="l" r="r" t="t"/>
              <a:pathLst>
                <a:path extrusionOk="0" h="20199" w="17721">
                  <a:moveTo>
                    <a:pt x="14337" y="424"/>
                  </a:moveTo>
                  <a:cubicBezTo>
                    <a:pt x="14387" y="424"/>
                    <a:pt x="14437" y="424"/>
                    <a:pt x="14487" y="449"/>
                  </a:cubicBezTo>
                  <a:lnTo>
                    <a:pt x="17069" y="1627"/>
                  </a:lnTo>
                  <a:cubicBezTo>
                    <a:pt x="17219" y="1677"/>
                    <a:pt x="17294" y="1827"/>
                    <a:pt x="17294" y="1978"/>
                  </a:cubicBezTo>
                  <a:lnTo>
                    <a:pt x="17294" y="9948"/>
                  </a:lnTo>
                  <a:lnTo>
                    <a:pt x="427" y="19622"/>
                  </a:lnTo>
                  <a:lnTo>
                    <a:pt x="427" y="10524"/>
                  </a:lnTo>
                  <a:cubicBezTo>
                    <a:pt x="427" y="10374"/>
                    <a:pt x="452" y="10223"/>
                    <a:pt x="552" y="10098"/>
                  </a:cubicBezTo>
                  <a:lnTo>
                    <a:pt x="3159" y="6564"/>
                  </a:lnTo>
                  <a:cubicBezTo>
                    <a:pt x="3209" y="6489"/>
                    <a:pt x="3284" y="6414"/>
                    <a:pt x="3384" y="6364"/>
                  </a:cubicBezTo>
                  <a:lnTo>
                    <a:pt x="14161" y="474"/>
                  </a:lnTo>
                  <a:cubicBezTo>
                    <a:pt x="14211" y="449"/>
                    <a:pt x="14287" y="424"/>
                    <a:pt x="14337" y="424"/>
                  </a:cubicBezTo>
                  <a:close/>
                  <a:moveTo>
                    <a:pt x="14323" y="1"/>
                  </a:moveTo>
                  <a:cubicBezTo>
                    <a:pt x="14193" y="1"/>
                    <a:pt x="14067" y="32"/>
                    <a:pt x="13961" y="98"/>
                  </a:cubicBezTo>
                  <a:lnTo>
                    <a:pt x="3184" y="5988"/>
                  </a:lnTo>
                  <a:cubicBezTo>
                    <a:pt x="3033" y="6063"/>
                    <a:pt x="2908" y="6188"/>
                    <a:pt x="2808" y="6314"/>
                  </a:cubicBezTo>
                  <a:lnTo>
                    <a:pt x="201" y="9847"/>
                  </a:lnTo>
                  <a:cubicBezTo>
                    <a:pt x="76" y="10048"/>
                    <a:pt x="1" y="10274"/>
                    <a:pt x="1" y="10524"/>
                  </a:cubicBezTo>
                  <a:lnTo>
                    <a:pt x="1" y="19973"/>
                  </a:lnTo>
                  <a:cubicBezTo>
                    <a:pt x="1" y="20048"/>
                    <a:pt x="26" y="20123"/>
                    <a:pt x="101" y="20148"/>
                  </a:cubicBezTo>
                  <a:cubicBezTo>
                    <a:pt x="126" y="20173"/>
                    <a:pt x="176" y="20198"/>
                    <a:pt x="201" y="20198"/>
                  </a:cubicBezTo>
                  <a:cubicBezTo>
                    <a:pt x="251" y="20198"/>
                    <a:pt x="276" y="20173"/>
                    <a:pt x="302" y="20148"/>
                  </a:cubicBezTo>
                  <a:lnTo>
                    <a:pt x="17620" y="10248"/>
                  </a:lnTo>
                  <a:cubicBezTo>
                    <a:pt x="17670" y="10198"/>
                    <a:pt x="17720" y="10148"/>
                    <a:pt x="17720" y="10073"/>
                  </a:cubicBezTo>
                  <a:lnTo>
                    <a:pt x="17720" y="1978"/>
                  </a:lnTo>
                  <a:cubicBezTo>
                    <a:pt x="17720" y="1652"/>
                    <a:pt x="17545" y="1376"/>
                    <a:pt x="17244" y="1251"/>
                  </a:cubicBezTo>
                  <a:lnTo>
                    <a:pt x="14663" y="73"/>
                  </a:lnTo>
                  <a:cubicBezTo>
                    <a:pt x="14556" y="26"/>
                    <a:pt x="14438" y="1"/>
                    <a:pt x="143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4"/>
            <p:cNvSpPr/>
            <p:nvPr/>
          </p:nvSpPr>
          <p:spPr>
            <a:xfrm>
              <a:off x="9253403" y="3481514"/>
              <a:ext cx="371342" cy="384870"/>
            </a:xfrm>
            <a:custGeom>
              <a:rect b="b" l="l" r="r" t="t"/>
              <a:pathLst>
                <a:path extrusionOk="0" h="12859" w="12407">
                  <a:moveTo>
                    <a:pt x="11755" y="1"/>
                  </a:moveTo>
                  <a:lnTo>
                    <a:pt x="2106" y="5289"/>
                  </a:lnTo>
                  <a:lnTo>
                    <a:pt x="0" y="8146"/>
                  </a:lnTo>
                  <a:lnTo>
                    <a:pt x="0" y="12858"/>
                  </a:lnTo>
                  <a:lnTo>
                    <a:pt x="12407" y="5765"/>
                  </a:lnTo>
                  <a:lnTo>
                    <a:pt x="12407" y="302"/>
                  </a:lnTo>
                  <a:lnTo>
                    <a:pt x="1175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4"/>
            <p:cNvSpPr/>
            <p:nvPr/>
          </p:nvSpPr>
          <p:spPr>
            <a:xfrm>
              <a:off x="9247387" y="3475050"/>
              <a:ext cx="383373" cy="398069"/>
            </a:xfrm>
            <a:custGeom>
              <a:rect b="b" l="l" r="r" t="t"/>
              <a:pathLst>
                <a:path extrusionOk="0" h="13300" w="12809">
                  <a:moveTo>
                    <a:pt x="11981" y="443"/>
                  </a:moveTo>
                  <a:lnTo>
                    <a:pt x="12382" y="643"/>
                  </a:lnTo>
                  <a:lnTo>
                    <a:pt x="12382" y="5856"/>
                  </a:lnTo>
                  <a:lnTo>
                    <a:pt x="402" y="12723"/>
                  </a:lnTo>
                  <a:lnTo>
                    <a:pt x="402" y="8438"/>
                  </a:lnTo>
                  <a:lnTo>
                    <a:pt x="2432" y="5656"/>
                  </a:lnTo>
                  <a:lnTo>
                    <a:pt x="11981" y="443"/>
                  </a:lnTo>
                  <a:close/>
                  <a:moveTo>
                    <a:pt x="11965" y="0"/>
                  </a:moveTo>
                  <a:cubicBezTo>
                    <a:pt x="11923" y="0"/>
                    <a:pt x="11885" y="12"/>
                    <a:pt x="11856" y="42"/>
                  </a:cubicBezTo>
                  <a:lnTo>
                    <a:pt x="2206" y="5330"/>
                  </a:lnTo>
                  <a:cubicBezTo>
                    <a:pt x="2181" y="5330"/>
                    <a:pt x="2156" y="5355"/>
                    <a:pt x="2131" y="5380"/>
                  </a:cubicBezTo>
                  <a:lnTo>
                    <a:pt x="26" y="8237"/>
                  </a:lnTo>
                  <a:cubicBezTo>
                    <a:pt x="1" y="8262"/>
                    <a:pt x="1" y="8312"/>
                    <a:pt x="1" y="8362"/>
                  </a:cubicBezTo>
                  <a:lnTo>
                    <a:pt x="1" y="13074"/>
                  </a:lnTo>
                  <a:cubicBezTo>
                    <a:pt x="1" y="13149"/>
                    <a:pt x="26" y="13225"/>
                    <a:pt x="101" y="13275"/>
                  </a:cubicBezTo>
                  <a:cubicBezTo>
                    <a:pt x="126" y="13275"/>
                    <a:pt x="176" y="13300"/>
                    <a:pt x="201" y="13300"/>
                  </a:cubicBezTo>
                  <a:cubicBezTo>
                    <a:pt x="227" y="13300"/>
                    <a:pt x="277" y="13275"/>
                    <a:pt x="302" y="13275"/>
                  </a:cubicBezTo>
                  <a:lnTo>
                    <a:pt x="12708" y="6157"/>
                  </a:lnTo>
                  <a:cubicBezTo>
                    <a:pt x="12783" y="6132"/>
                    <a:pt x="12808" y="6057"/>
                    <a:pt x="12808" y="5981"/>
                  </a:cubicBezTo>
                  <a:lnTo>
                    <a:pt x="12808" y="518"/>
                  </a:lnTo>
                  <a:cubicBezTo>
                    <a:pt x="12808" y="417"/>
                    <a:pt x="12758" y="342"/>
                    <a:pt x="12683" y="317"/>
                  </a:cubicBezTo>
                  <a:lnTo>
                    <a:pt x="12056" y="16"/>
                  </a:lnTo>
                  <a:cubicBezTo>
                    <a:pt x="12025" y="6"/>
                    <a:pt x="11994" y="0"/>
                    <a:pt x="1196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4"/>
            <p:cNvSpPr/>
            <p:nvPr/>
          </p:nvSpPr>
          <p:spPr>
            <a:xfrm>
              <a:off x="8295494" y="3155786"/>
              <a:ext cx="681147" cy="661094"/>
            </a:xfrm>
            <a:custGeom>
              <a:rect b="b" l="l" r="r" t="t"/>
              <a:pathLst>
                <a:path extrusionOk="0" h="22088" w="22758">
                  <a:moveTo>
                    <a:pt x="6231" y="5240"/>
                  </a:moveTo>
                  <a:cubicBezTo>
                    <a:pt x="6300" y="5240"/>
                    <a:pt x="6372" y="5257"/>
                    <a:pt x="6441" y="5295"/>
                  </a:cubicBezTo>
                  <a:lnTo>
                    <a:pt x="14988" y="10257"/>
                  </a:lnTo>
                  <a:cubicBezTo>
                    <a:pt x="15264" y="10408"/>
                    <a:pt x="15439" y="10709"/>
                    <a:pt x="15439" y="11034"/>
                  </a:cubicBezTo>
                  <a:lnTo>
                    <a:pt x="15439" y="15019"/>
                  </a:lnTo>
                  <a:lnTo>
                    <a:pt x="5840" y="9556"/>
                  </a:lnTo>
                  <a:lnTo>
                    <a:pt x="5840" y="5621"/>
                  </a:lnTo>
                  <a:cubicBezTo>
                    <a:pt x="5840" y="5395"/>
                    <a:pt x="6023" y="5240"/>
                    <a:pt x="6231" y="5240"/>
                  </a:cubicBezTo>
                  <a:close/>
                  <a:moveTo>
                    <a:pt x="1780" y="0"/>
                  </a:moveTo>
                  <a:cubicBezTo>
                    <a:pt x="1504" y="0"/>
                    <a:pt x="1228" y="69"/>
                    <a:pt x="978" y="207"/>
                  </a:cubicBezTo>
                  <a:cubicBezTo>
                    <a:pt x="852" y="282"/>
                    <a:pt x="752" y="358"/>
                    <a:pt x="677" y="433"/>
                  </a:cubicBezTo>
                  <a:lnTo>
                    <a:pt x="0" y="1034"/>
                  </a:lnTo>
                  <a:lnTo>
                    <a:pt x="176" y="1335"/>
                  </a:lnTo>
                  <a:cubicBezTo>
                    <a:pt x="176" y="1410"/>
                    <a:pt x="151" y="1510"/>
                    <a:pt x="151" y="1611"/>
                  </a:cubicBezTo>
                  <a:lnTo>
                    <a:pt x="151" y="9105"/>
                  </a:lnTo>
                  <a:lnTo>
                    <a:pt x="22757" y="22087"/>
                  </a:lnTo>
                  <a:lnTo>
                    <a:pt x="22757" y="13866"/>
                  </a:lnTo>
                  <a:cubicBezTo>
                    <a:pt x="22757" y="12689"/>
                    <a:pt x="22131" y="11586"/>
                    <a:pt x="21103" y="10984"/>
                  </a:cubicBezTo>
                  <a:lnTo>
                    <a:pt x="2582" y="207"/>
                  </a:lnTo>
                  <a:cubicBezTo>
                    <a:pt x="2331" y="69"/>
                    <a:pt x="2055" y="0"/>
                    <a:pt x="17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4"/>
            <p:cNvSpPr/>
            <p:nvPr/>
          </p:nvSpPr>
          <p:spPr>
            <a:xfrm>
              <a:off x="8288729" y="3149411"/>
              <a:ext cx="693897" cy="674203"/>
            </a:xfrm>
            <a:custGeom>
              <a:rect b="b" l="l" r="r" t="t"/>
              <a:pathLst>
                <a:path extrusionOk="0" h="22526" w="23184">
                  <a:moveTo>
                    <a:pt x="6455" y="5654"/>
                  </a:moveTo>
                  <a:cubicBezTo>
                    <a:pt x="6487" y="5654"/>
                    <a:pt x="6525" y="5662"/>
                    <a:pt x="6567" y="5683"/>
                  </a:cubicBezTo>
                  <a:lnTo>
                    <a:pt x="15114" y="10646"/>
                  </a:lnTo>
                  <a:cubicBezTo>
                    <a:pt x="15314" y="10771"/>
                    <a:pt x="15464" y="10997"/>
                    <a:pt x="15464" y="11247"/>
                  </a:cubicBezTo>
                  <a:lnTo>
                    <a:pt x="15464" y="14881"/>
                  </a:lnTo>
                  <a:lnTo>
                    <a:pt x="6291" y="9668"/>
                  </a:lnTo>
                  <a:lnTo>
                    <a:pt x="6291" y="5834"/>
                  </a:lnTo>
                  <a:cubicBezTo>
                    <a:pt x="6291" y="5734"/>
                    <a:pt x="6342" y="5683"/>
                    <a:pt x="6367" y="5683"/>
                  </a:cubicBezTo>
                  <a:cubicBezTo>
                    <a:pt x="6381" y="5669"/>
                    <a:pt x="6412" y="5654"/>
                    <a:pt x="6455" y="5654"/>
                  </a:cubicBezTo>
                  <a:close/>
                  <a:moveTo>
                    <a:pt x="6467" y="5232"/>
                  </a:moveTo>
                  <a:cubicBezTo>
                    <a:pt x="6367" y="5232"/>
                    <a:pt x="6266" y="5257"/>
                    <a:pt x="6166" y="5307"/>
                  </a:cubicBezTo>
                  <a:cubicBezTo>
                    <a:pt x="5991" y="5433"/>
                    <a:pt x="5865" y="5608"/>
                    <a:pt x="5865" y="5834"/>
                  </a:cubicBezTo>
                  <a:lnTo>
                    <a:pt x="5865" y="9769"/>
                  </a:lnTo>
                  <a:cubicBezTo>
                    <a:pt x="5865" y="9844"/>
                    <a:pt x="5916" y="9919"/>
                    <a:pt x="5966" y="9969"/>
                  </a:cubicBezTo>
                  <a:lnTo>
                    <a:pt x="15565" y="15408"/>
                  </a:lnTo>
                  <a:cubicBezTo>
                    <a:pt x="15590" y="15433"/>
                    <a:pt x="15615" y="15433"/>
                    <a:pt x="15665" y="15433"/>
                  </a:cubicBezTo>
                  <a:cubicBezTo>
                    <a:pt x="15690" y="15433"/>
                    <a:pt x="15740" y="15433"/>
                    <a:pt x="15765" y="15408"/>
                  </a:cubicBezTo>
                  <a:cubicBezTo>
                    <a:pt x="15840" y="15383"/>
                    <a:pt x="15865" y="15308"/>
                    <a:pt x="15865" y="15232"/>
                  </a:cubicBezTo>
                  <a:lnTo>
                    <a:pt x="15865" y="11247"/>
                  </a:lnTo>
                  <a:cubicBezTo>
                    <a:pt x="15865" y="10846"/>
                    <a:pt x="15665" y="10495"/>
                    <a:pt x="15314" y="10295"/>
                  </a:cubicBezTo>
                  <a:lnTo>
                    <a:pt x="6768" y="5307"/>
                  </a:lnTo>
                  <a:cubicBezTo>
                    <a:pt x="6667" y="5257"/>
                    <a:pt x="6567" y="5232"/>
                    <a:pt x="6467" y="5232"/>
                  </a:cubicBezTo>
                  <a:close/>
                  <a:moveTo>
                    <a:pt x="1979" y="411"/>
                  </a:moveTo>
                  <a:cubicBezTo>
                    <a:pt x="2226" y="411"/>
                    <a:pt x="2477" y="480"/>
                    <a:pt x="2707" y="621"/>
                  </a:cubicBezTo>
                  <a:lnTo>
                    <a:pt x="21229" y="11373"/>
                  </a:lnTo>
                  <a:cubicBezTo>
                    <a:pt x="22181" y="11949"/>
                    <a:pt x="22783" y="12977"/>
                    <a:pt x="22783" y="14079"/>
                  </a:cubicBezTo>
                  <a:lnTo>
                    <a:pt x="22783" y="21949"/>
                  </a:lnTo>
                  <a:lnTo>
                    <a:pt x="602" y="9217"/>
                  </a:lnTo>
                  <a:lnTo>
                    <a:pt x="602" y="1824"/>
                  </a:lnTo>
                  <a:cubicBezTo>
                    <a:pt x="602" y="1749"/>
                    <a:pt x="602" y="1648"/>
                    <a:pt x="627" y="1573"/>
                  </a:cubicBezTo>
                  <a:cubicBezTo>
                    <a:pt x="627" y="1523"/>
                    <a:pt x="627" y="1473"/>
                    <a:pt x="577" y="1423"/>
                  </a:cubicBezTo>
                  <a:lnTo>
                    <a:pt x="502" y="1297"/>
                  </a:lnTo>
                  <a:lnTo>
                    <a:pt x="1028" y="821"/>
                  </a:lnTo>
                  <a:cubicBezTo>
                    <a:pt x="1028" y="821"/>
                    <a:pt x="1028" y="796"/>
                    <a:pt x="1053" y="796"/>
                  </a:cubicBezTo>
                  <a:cubicBezTo>
                    <a:pt x="1129" y="721"/>
                    <a:pt x="1204" y="646"/>
                    <a:pt x="1304" y="596"/>
                  </a:cubicBezTo>
                  <a:cubicBezTo>
                    <a:pt x="1512" y="473"/>
                    <a:pt x="1744" y="411"/>
                    <a:pt x="1979" y="411"/>
                  </a:cubicBezTo>
                  <a:close/>
                  <a:moveTo>
                    <a:pt x="2006" y="0"/>
                  </a:moveTo>
                  <a:cubicBezTo>
                    <a:pt x="1692" y="0"/>
                    <a:pt x="1379" y="82"/>
                    <a:pt x="1103" y="245"/>
                  </a:cubicBezTo>
                  <a:cubicBezTo>
                    <a:pt x="978" y="295"/>
                    <a:pt x="878" y="370"/>
                    <a:pt x="778" y="470"/>
                  </a:cubicBezTo>
                  <a:cubicBezTo>
                    <a:pt x="778" y="470"/>
                    <a:pt x="753" y="470"/>
                    <a:pt x="753" y="495"/>
                  </a:cubicBezTo>
                  <a:lnTo>
                    <a:pt x="76" y="1097"/>
                  </a:lnTo>
                  <a:cubicBezTo>
                    <a:pt x="1" y="1172"/>
                    <a:pt x="1" y="1297"/>
                    <a:pt x="51" y="1373"/>
                  </a:cubicBezTo>
                  <a:lnTo>
                    <a:pt x="201" y="1598"/>
                  </a:lnTo>
                  <a:cubicBezTo>
                    <a:pt x="176" y="1673"/>
                    <a:pt x="176" y="1749"/>
                    <a:pt x="176" y="1824"/>
                  </a:cubicBezTo>
                  <a:lnTo>
                    <a:pt x="176" y="9318"/>
                  </a:lnTo>
                  <a:cubicBezTo>
                    <a:pt x="176" y="9393"/>
                    <a:pt x="226" y="9468"/>
                    <a:pt x="276" y="9518"/>
                  </a:cubicBezTo>
                  <a:lnTo>
                    <a:pt x="22883" y="22475"/>
                  </a:lnTo>
                  <a:cubicBezTo>
                    <a:pt x="22908" y="22501"/>
                    <a:pt x="22958" y="22526"/>
                    <a:pt x="22983" y="22526"/>
                  </a:cubicBezTo>
                  <a:cubicBezTo>
                    <a:pt x="23008" y="22526"/>
                    <a:pt x="23058" y="22501"/>
                    <a:pt x="23084" y="22475"/>
                  </a:cubicBezTo>
                  <a:cubicBezTo>
                    <a:pt x="23159" y="22450"/>
                    <a:pt x="23184" y="22375"/>
                    <a:pt x="23184" y="22300"/>
                  </a:cubicBezTo>
                  <a:lnTo>
                    <a:pt x="23184" y="14079"/>
                  </a:lnTo>
                  <a:cubicBezTo>
                    <a:pt x="23184" y="12826"/>
                    <a:pt x="22532" y="11648"/>
                    <a:pt x="21429" y="11022"/>
                  </a:cubicBezTo>
                  <a:lnTo>
                    <a:pt x="2908" y="245"/>
                  </a:lnTo>
                  <a:cubicBezTo>
                    <a:pt x="2632" y="82"/>
                    <a:pt x="2319" y="0"/>
                    <a:pt x="200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4"/>
            <p:cNvSpPr/>
            <p:nvPr/>
          </p:nvSpPr>
          <p:spPr>
            <a:xfrm>
              <a:off x="8280499" y="3173984"/>
              <a:ext cx="675879" cy="661633"/>
            </a:xfrm>
            <a:custGeom>
              <a:rect b="b" l="l" r="r" t="t"/>
              <a:pathLst>
                <a:path extrusionOk="0" h="22106" w="22582">
                  <a:moveTo>
                    <a:pt x="6058" y="5234"/>
                  </a:moveTo>
                  <a:cubicBezTo>
                    <a:pt x="6126" y="5234"/>
                    <a:pt x="6198" y="5251"/>
                    <a:pt x="6266" y="5288"/>
                  </a:cubicBezTo>
                  <a:lnTo>
                    <a:pt x="14812" y="10276"/>
                  </a:lnTo>
                  <a:cubicBezTo>
                    <a:pt x="15088" y="10426"/>
                    <a:pt x="15263" y="10727"/>
                    <a:pt x="15263" y="11028"/>
                  </a:cubicBezTo>
                  <a:lnTo>
                    <a:pt x="15263" y="15013"/>
                  </a:lnTo>
                  <a:lnTo>
                    <a:pt x="5664" y="9574"/>
                  </a:lnTo>
                  <a:lnTo>
                    <a:pt x="5664" y="5639"/>
                  </a:lnTo>
                  <a:cubicBezTo>
                    <a:pt x="5664" y="5394"/>
                    <a:pt x="5849" y="5234"/>
                    <a:pt x="6058" y="5234"/>
                  </a:cubicBezTo>
                  <a:close/>
                  <a:moveTo>
                    <a:pt x="1604" y="0"/>
                  </a:moveTo>
                  <a:cubicBezTo>
                    <a:pt x="1328" y="0"/>
                    <a:pt x="1053" y="75"/>
                    <a:pt x="802" y="226"/>
                  </a:cubicBezTo>
                  <a:cubicBezTo>
                    <a:pt x="301" y="501"/>
                    <a:pt x="0" y="1028"/>
                    <a:pt x="0" y="1604"/>
                  </a:cubicBezTo>
                  <a:lnTo>
                    <a:pt x="0" y="9123"/>
                  </a:lnTo>
                  <a:lnTo>
                    <a:pt x="22582" y="22106"/>
                  </a:lnTo>
                  <a:lnTo>
                    <a:pt x="22582" y="13860"/>
                  </a:lnTo>
                  <a:cubicBezTo>
                    <a:pt x="22582" y="12682"/>
                    <a:pt x="21955" y="11579"/>
                    <a:pt x="20927" y="11003"/>
                  </a:cubicBezTo>
                  <a:lnTo>
                    <a:pt x="2406" y="226"/>
                  </a:lnTo>
                  <a:cubicBezTo>
                    <a:pt x="2155" y="75"/>
                    <a:pt x="1880" y="0"/>
                    <a:pt x="160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4"/>
            <p:cNvSpPr/>
            <p:nvPr/>
          </p:nvSpPr>
          <p:spPr>
            <a:xfrm>
              <a:off x="8273734" y="3167489"/>
              <a:ext cx="688659" cy="674143"/>
            </a:xfrm>
            <a:custGeom>
              <a:rect b="b" l="l" r="r" t="t"/>
              <a:pathLst>
                <a:path extrusionOk="0" h="22524" w="23009">
                  <a:moveTo>
                    <a:pt x="6300" y="5659"/>
                  </a:moveTo>
                  <a:cubicBezTo>
                    <a:pt x="6327" y="5659"/>
                    <a:pt x="6358" y="5664"/>
                    <a:pt x="6391" y="5681"/>
                  </a:cubicBezTo>
                  <a:lnTo>
                    <a:pt x="14938" y="10668"/>
                  </a:lnTo>
                  <a:cubicBezTo>
                    <a:pt x="15138" y="10794"/>
                    <a:pt x="15289" y="11019"/>
                    <a:pt x="15289" y="11245"/>
                  </a:cubicBezTo>
                  <a:lnTo>
                    <a:pt x="15289" y="14879"/>
                  </a:lnTo>
                  <a:lnTo>
                    <a:pt x="6116" y="9666"/>
                  </a:lnTo>
                  <a:lnTo>
                    <a:pt x="6116" y="5856"/>
                  </a:lnTo>
                  <a:cubicBezTo>
                    <a:pt x="6116" y="5756"/>
                    <a:pt x="6166" y="5706"/>
                    <a:pt x="6191" y="5681"/>
                  </a:cubicBezTo>
                  <a:cubicBezTo>
                    <a:pt x="6208" y="5681"/>
                    <a:pt x="6247" y="5659"/>
                    <a:pt x="6300" y="5659"/>
                  </a:cubicBezTo>
                  <a:close/>
                  <a:moveTo>
                    <a:pt x="6291" y="5236"/>
                  </a:moveTo>
                  <a:cubicBezTo>
                    <a:pt x="6191" y="5236"/>
                    <a:pt x="6091" y="5267"/>
                    <a:pt x="5990" y="5330"/>
                  </a:cubicBezTo>
                  <a:cubicBezTo>
                    <a:pt x="5815" y="5430"/>
                    <a:pt x="5690" y="5631"/>
                    <a:pt x="5690" y="5856"/>
                  </a:cubicBezTo>
                  <a:lnTo>
                    <a:pt x="5690" y="9791"/>
                  </a:lnTo>
                  <a:cubicBezTo>
                    <a:pt x="5690" y="9866"/>
                    <a:pt x="5740" y="9942"/>
                    <a:pt x="5790" y="9967"/>
                  </a:cubicBezTo>
                  <a:lnTo>
                    <a:pt x="15389" y="15430"/>
                  </a:lnTo>
                  <a:cubicBezTo>
                    <a:pt x="15414" y="15430"/>
                    <a:pt x="15439" y="15455"/>
                    <a:pt x="15489" y="15455"/>
                  </a:cubicBezTo>
                  <a:cubicBezTo>
                    <a:pt x="15514" y="15455"/>
                    <a:pt x="15564" y="15430"/>
                    <a:pt x="15590" y="15430"/>
                  </a:cubicBezTo>
                  <a:cubicBezTo>
                    <a:pt x="15665" y="15380"/>
                    <a:pt x="15690" y="15305"/>
                    <a:pt x="15690" y="15230"/>
                  </a:cubicBezTo>
                  <a:lnTo>
                    <a:pt x="15690" y="11245"/>
                  </a:lnTo>
                  <a:cubicBezTo>
                    <a:pt x="15690" y="10869"/>
                    <a:pt x="15489" y="10493"/>
                    <a:pt x="15163" y="10292"/>
                  </a:cubicBezTo>
                  <a:lnTo>
                    <a:pt x="6592" y="5330"/>
                  </a:lnTo>
                  <a:cubicBezTo>
                    <a:pt x="6492" y="5267"/>
                    <a:pt x="6391" y="5236"/>
                    <a:pt x="6291" y="5236"/>
                  </a:cubicBezTo>
                  <a:close/>
                  <a:moveTo>
                    <a:pt x="1830" y="430"/>
                  </a:moveTo>
                  <a:cubicBezTo>
                    <a:pt x="2068" y="430"/>
                    <a:pt x="2306" y="493"/>
                    <a:pt x="2532" y="618"/>
                  </a:cubicBezTo>
                  <a:lnTo>
                    <a:pt x="21053" y="11395"/>
                  </a:lnTo>
                  <a:cubicBezTo>
                    <a:pt x="22006" y="11947"/>
                    <a:pt x="22607" y="12974"/>
                    <a:pt x="22607" y="14077"/>
                  </a:cubicBezTo>
                  <a:lnTo>
                    <a:pt x="22607" y="21947"/>
                  </a:lnTo>
                  <a:lnTo>
                    <a:pt x="427" y="9215"/>
                  </a:lnTo>
                  <a:lnTo>
                    <a:pt x="427" y="1821"/>
                  </a:lnTo>
                  <a:cubicBezTo>
                    <a:pt x="427" y="1320"/>
                    <a:pt x="677" y="869"/>
                    <a:pt x="1128" y="618"/>
                  </a:cubicBezTo>
                  <a:cubicBezTo>
                    <a:pt x="1354" y="493"/>
                    <a:pt x="1592" y="430"/>
                    <a:pt x="1830" y="430"/>
                  </a:cubicBezTo>
                  <a:close/>
                  <a:moveTo>
                    <a:pt x="1813" y="1"/>
                  </a:moveTo>
                  <a:cubicBezTo>
                    <a:pt x="1505" y="1"/>
                    <a:pt x="1198" y="82"/>
                    <a:pt x="928" y="242"/>
                  </a:cubicBezTo>
                  <a:cubicBezTo>
                    <a:pt x="351" y="568"/>
                    <a:pt x="0" y="1170"/>
                    <a:pt x="0" y="1821"/>
                  </a:cubicBezTo>
                  <a:lnTo>
                    <a:pt x="0" y="9340"/>
                  </a:lnTo>
                  <a:cubicBezTo>
                    <a:pt x="0" y="9415"/>
                    <a:pt x="51" y="9490"/>
                    <a:pt x="101" y="9516"/>
                  </a:cubicBezTo>
                  <a:lnTo>
                    <a:pt x="22707" y="22498"/>
                  </a:lnTo>
                  <a:cubicBezTo>
                    <a:pt x="22732" y="22523"/>
                    <a:pt x="22783" y="22523"/>
                    <a:pt x="22808" y="22523"/>
                  </a:cubicBezTo>
                  <a:cubicBezTo>
                    <a:pt x="22858" y="22523"/>
                    <a:pt x="22883" y="22523"/>
                    <a:pt x="22908" y="22498"/>
                  </a:cubicBezTo>
                  <a:cubicBezTo>
                    <a:pt x="22983" y="22448"/>
                    <a:pt x="23008" y="22398"/>
                    <a:pt x="23008" y="22323"/>
                  </a:cubicBezTo>
                  <a:lnTo>
                    <a:pt x="23008" y="14077"/>
                  </a:lnTo>
                  <a:cubicBezTo>
                    <a:pt x="23008" y="12849"/>
                    <a:pt x="22356" y="11671"/>
                    <a:pt x="21254" y="11019"/>
                  </a:cubicBezTo>
                  <a:lnTo>
                    <a:pt x="2732" y="267"/>
                  </a:lnTo>
                  <a:cubicBezTo>
                    <a:pt x="2451" y="89"/>
                    <a:pt x="2132" y="1"/>
                    <a:pt x="181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4"/>
            <p:cNvSpPr/>
            <p:nvPr/>
          </p:nvSpPr>
          <p:spPr>
            <a:xfrm>
              <a:off x="10465598" y="3483789"/>
              <a:ext cx="12780" cy="288825"/>
            </a:xfrm>
            <a:custGeom>
              <a:rect b="b" l="l" r="r" t="t"/>
              <a:pathLst>
                <a:path extrusionOk="0" h="9650" w="427">
                  <a:moveTo>
                    <a:pt x="201" y="0"/>
                  </a:moveTo>
                  <a:cubicBezTo>
                    <a:pt x="101" y="0"/>
                    <a:pt x="1" y="100"/>
                    <a:pt x="1" y="226"/>
                  </a:cubicBezTo>
                  <a:lnTo>
                    <a:pt x="1" y="9449"/>
                  </a:lnTo>
                  <a:cubicBezTo>
                    <a:pt x="1" y="9549"/>
                    <a:pt x="101" y="9649"/>
                    <a:pt x="201" y="9649"/>
                  </a:cubicBezTo>
                  <a:cubicBezTo>
                    <a:pt x="327" y="9649"/>
                    <a:pt x="427" y="9549"/>
                    <a:pt x="427" y="9449"/>
                  </a:cubicBezTo>
                  <a:lnTo>
                    <a:pt x="427" y="226"/>
                  </a:lnTo>
                  <a:cubicBezTo>
                    <a:pt x="427" y="100"/>
                    <a:pt x="327" y="0"/>
                    <a:pt x="2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4"/>
            <p:cNvSpPr/>
            <p:nvPr/>
          </p:nvSpPr>
          <p:spPr>
            <a:xfrm>
              <a:off x="10676395" y="3369008"/>
              <a:ext cx="12780" cy="288825"/>
            </a:xfrm>
            <a:custGeom>
              <a:rect b="b" l="l" r="r" t="t"/>
              <a:pathLst>
                <a:path extrusionOk="0" h="9650" w="427">
                  <a:moveTo>
                    <a:pt x="226" y="1"/>
                  </a:moveTo>
                  <a:cubicBezTo>
                    <a:pt x="101" y="1"/>
                    <a:pt x="1" y="101"/>
                    <a:pt x="1" y="201"/>
                  </a:cubicBezTo>
                  <a:lnTo>
                    <a:pt x="1" y="9424"/>
                  </a:lnTo>
                  <a:cubicBezTo>
                    <a:pt x="1" y="9549"/>
                    <a:pt x="101" y="9650"/>
                    <a:pt x="226" y="9650"/>
                  </a:cubicBezTo>
                  <a:cubicBezTo>
                    <a:pt x="326" y="9650"/>
                    <a:pt x="427" y="9549"/>
                    <a:pt x="427" y="9424"/>
                  </a:cubicBezTo>
                  <a:lnTo>
                    <a:pt x="427" y="201"/>
                  </a:lnTo>
                  <a:cubicBezTo>
                    <a:pt x="427" y="101"/>
                    <a:pt x="326" y="1"/>
                    <a:pt x="2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4"/>
            <p:cNvSpPr/>
            <p:nvPr/>
          </p:nvSpPr>
          <p:spPr>
            <a:xfrm>
              <a:off x="10092042" y="3276733"/>
              <a:ext cx="12780" cy="288854"/>
            </a:xfrm>
            <a:custGeom>
              <a:rect b="b" l="l" r="r" t="t"/>
              <a:pathLst>
                <a:path extrusionOk="0" h="9651" w="427">
                  <a:moveTo>
                    <a:pt x="226" y="1"/>
                  </a:moveTo>
                  <a:cubicBezTo>
                    <a:pt x="101" y="1"/>
                    <a:pt x="1" y="76"/>
                    <a:pt x="1" y="201"/>
                  </a:cubicBezTo>
                  <a:lnTo>
                    <a:pt x="1" y="9424"/>
                  </a:lnTo>
                  <a:cubicBezTo>
                    <a:pt x="1" y="9550"/>
                    <a:pt x="101" y="9650"/>
                    <a:pt x="226" y="9650"/>
                  </a:cubicBezTo>
                  <a:cubicBezTo>
                    <a:pt x="326" y="9650"/>
                    <a:pt x="427" y="9550"/>
                    <a:pt x="427" y="9424"/>
                  </a:cubicBezTo>
                  <a:lnTo>
                    <a:pt x="427" y="201"/>
                  </a:lnTo>
                  <a:cubicBezTo>
                    <a:pt x="427" y="76"/>
                    <a:pt x="326" y="1"/>
                    <a:pt x="2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4"/>
            <p:cNvSpPr/>
            <p:nvPr/>
          </p:nvSpPr>
          <p:spPr>
            <a:xfrm>
              <a:off x="10303587" y="3161233"/>
              <a:ext cx="12780" cy="288824"/>
            </a:xfrm>
            <a:custGeom>
              <a:rect b="b" l="l" r="r" t="t"/>
              <a:pathLst>
                <a:path extrusionOk="0" h="9650" w="427">
                  <a:moveTo>
                    <a:pt x="201" y="0"/>
                  </a:moveTo>
                  <a:cubicBezTo>
                    <a:pt x="101" y="0"/>
                    <a:pt x="0" y="100"/>
                    <a:pt x="0" y="226"/>
                  </a:cubicBezTo>
                  <a:lnTo>
                    <a:pt x="0" y="9449"/>
                  </a:lnTo>
                  <a:cubicBezTo>
                    <a:pt x="0" y="9549"/>
                    <a:pt x="101" y="9649"/>
                    <a:pt x="201" y="9649"/>
                  </a:cubicBezTo>
                  <a:cubicBezTo>
                    <a:pt x="326" y="9649"/>
                    <a:pt x="426" y="9549"/>
                    <a:pt x="426" y="9449"/>
                  </a:cubicBezTo>
                  <a:lnTo>
                    <a:pt x="426" y="226"/>
                  </a:lnTo>
                  <a:cubicBezTo>
                    <a:pt x="426" y="100"/>
                    <a:pt x="326" y="0"/>
                    <a:pt x="20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4"/>
            <p:cNvSpPr/>
            <p:nvPr/>
          </p:nvSpPr>
          <p:spPr>
            <a:xfrm>
              <a:off x="10057532" y="3229474"/>
              <a:ext cx="669893" cy="383343"/>
            </a:xfrm>
            <a:custGeom>
              <a:rect b="b" l="l" r="r" t="t"/>
              <a:pathLst>
                <a:path extrusionOk="0" h="12808" w="22382">
                  <a:moveTo>
                    <a:pt x="8597" y="1"/>
                  </a:moveTo>
                  <a:lnTo>
                    <a:pt x="1" y="4186"/>
                  </a:lnTo>
                  <a:lnTo>
                    <a:pt x="1" y="4813"/>
                  </a:lnTo>
                  <a:lnTo>
                    <a:pt x="13760" y="12808"/>
                  </a:lnTo>
                  <a:lnTo>
                    <a:pt x="22382" y="7896"/>
                  </a:lnTo>
                  <a:lnTo>
                    <a:pt x="22382" y="7244"/>
                  </a:lnTo>
                  <a:lnTo>
                    <a:pt x="859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4"/>
            <p:cNvSpPr/>
            <p:nvPr/>
          </p:nvSpPr>
          <p:spPr>
            <a:xfrm>
              <a:off x="10051546" y="3223667"/>
              <a:ext cx="681895" cy="395166"/>
            </a:xfrm>
            <a:custGeom>
              <a:rect b="b" l="l" r="r" t="t"/>
              <a:pathLst>
                <a:path extrusionOk="0" h="13203" w="22783">
                  <a:moveTo>
                    <a:pt x="8797" y="446"/>
                  </a:moveTo>
                  <a:lnTo>
                    <a:pt x="22356" y="7563"/>
                  </a:lnTo>
                  <a:lnTo>
                    <a:pt x="22356" y="7964"/>
                  </a:lnTo>
                  <a:lnTo>
                    <a:pt x="13960" y="12751"/>
                  </a:lnTo>
                  <a:lnTo>
                    <a:pt x="401" y="4907"/>
                  </a:lnTo>
                  <a:lnTo>
                    <a:pt x="401" y="4506"/>
                  </a:lnTo>
                  <a:lnTo>
                    <a:pt x="8797" y="446"/>
                  </a:lnTo>
                  <a:close/>
                  <a:moveTo>
                    <a:pt x="8810" y="1"/>
                  </a:moveTo>
                  <a:cubicBezTo>
                    <a:pt x="8779" y="1"/>
                    <a:pt x="8747" y="7"/>
                    <a:pt x="8722" y="19"/>
                  </a:cubicBezTo>
                  <a:lnTo>
                    <a:pt x="101" y="4180"/>
                  </a:lnTo>
                  <a:cubicBezTo>
                    <a:pt x="25" y="4230"/>
                    <a:pt x="0" y="4305"/>
                    <a:pt x="0" y="4380"/>
                  </a:cubicBezTo>
                  <a:lnTo>
                    <a:pt x="0" y="5007"/>
                  </a:lnTo>
                  <a:cubicBezTo>
                    <a:pt x="0" y="5082"/>
                    <a:pt x="25" y="5157"/>
                    <a:pt x="101" y="5207"/>
                  </a:cubicBezTo>
                  <a:lnTo>
                    <a:pt x="13860" y="13177"/>
                  </a:lnTo>
                  <a:cubicBezTo>
                    <a:pt x="13885" y="13202"/>
                    <a:pt x="13910" y="13202"/>
                    <a:pt x="13960" y="13202"/>
                  </a:cubicBezTo>
                  <a:cubicBezTo>
                    <a:pt x="13985" y="13202"/>
                    <a:pt x="14035" y="13202"/>
                    <a:pt x="14060" y="13177"/>
                  </a:cubicBezTo>
                  <a:lnTo>
                    <a:pt x="22682" y="8265"/>
                  </a:lnTo>
                  <a:cubicBezTo>
                    <a:pt x="22732" y="8240"/>
                    <a:pt x="22782" y="8165"/>
                    <a:pt x="22782" y="8090"/>
                  </a:cubicBezTo>
                  <a:lnTo>
                    <a:pt x="22782" y="7438"/>
                  </a:lnTo>
                  <a:cubicBezTo>
                    <a:pt x="22782" y="7363"/>
                    <a:pt x="22732" y="7313"/>
                    <a:pt x="22682" y="7263"/>
                  </a:cubicBezTo>
                  <a:lnTo>
                    <a:pt x="8898" y="19"/>
                  </a:lnTo>
                  <a:cubicBezTo>
                    <a:pt x="8872" y="7"/>
                    <a:pt x="8841" y="1"/>
                    <a:pt x="881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4"/>
            <p:cNvSpPr/>
            <p:nvPr/>
          </p:nvSpPr>
          <p:spPr>
            <a:xfrm>
              <a:off x="10057532" y="3210738"/>
              <a:ext cx="669893" cy="382595"/>
            </a:xfrm>
            <a:custGeom>
              <a:rect b="b" l="l" r="r" t="t"/>
              <a:pathLst>
                <a:path extrusionOk="0" h="12783" w="22382">
                  <a:moveTo>
                    <a:pt x="8597" y="0"/>
                  </a:moveTo>
                  <a:lnTo>
                    <a:pt x="1" y="4812"/>
                  </a:lnTo>
                  <a:lnTo>
                    <a:pt x="13760" y="12782"/>
                  </a:lnTo>
                  <a:lnTo>
                    <a:pt x="22382" y="7870"/>
                  </a:lnTo>
                  <a:lnTo>
                    <a:pt x="859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4"/>
            <p:cNvSpPr/>
            <p:nvPr/>
          </p:nvSpPr>
          <p:spPr>
            <a:xfrm>
              <a:off x="10051546" y="3204183"/>
              <a:ext cx="681895" cy="395136"/>
            </a:xfrm>
            <a:custGeom>
              <a:rect b="b" l="l" r="r" t="t"/>
              <a:pathLst>
                <a:path extrusionOk="0" h="13202" w="22783">
                  <a:moveTo>
                    <a:pt x="8797" y="445"/>
                  </a:moveTo>
                  <a:lnTo>
                    <a:pt x="22156" y="8089"/>
                  </a:lnTo>
                  <a:lnTo>
                    <a:pt x="13960" y="12776"/>
                  </a:lnTo>
                  <a:lnTo>
                    <a:pt x="627" y="5031"/>
                  </a:lnTo>
                  <a:lnTo>
                    <a:pt x="8797" y="445"/>
                  </a:lnTo>
                  <a:close/>
                  <a:moveTo>
                    <a:pt x="8807" y="0"/>
                  </a:moveTo>
                  <a:cubicBezTo>
                    <a:pt x="8772" y="0"/>
                    <a:pt x="8735" y="6"/>
                    <a:pt x="8697" y="19"/>
                  </a:cubicBezTo>
                  <a:lnTo>
                    <a:pt x="101" y="4856"/>
                  </a:lnTo>
                  <a:cubicBezTo>
                    <a:pt x="25" y="4881"/>
                    <a:pt x="0" y="4956"/>
                    <a:pt x="0" y="5031"/>
                  </a:cubicBezTo>
                  <a:cubicBezTo>
                    <a:pt x="0" y="5107"/>
                    <a:pt x="25" y="5182"/>
                    <a:pt x="101" y="5207"/>
                  </a:cubicBezTo>
                  <a:lnTo>
                    <a:pt x="13860" y="13177"/>
                  </a:lnTo>
                  <a:cubicBezTo>
                    <a:pt x="13885" y="13202"/>
                    <a:pt x="13910" y="13202"/>
                    <a:pt x="13960" y="13202"/>
                  </a:cubicBezTo>
                  <a:cubicBezTo>
                    <a:pt x="13985" y="13202"/>
                    <a:pt x="14035" y="13202"/>
                    <a:pt x="14060" y="13177"/>
                  </a:cubicBezTo>
                  <a:lnTo>
                    <a:pt x="22682" y="8290"/>
                  </a:lnTo>
                  <a:cubicBezTo>
                    <a:pt x="22732" y="8239"/>
                    <a:pt x="22782" y="8164"/>
                    <a:pt x="22782" y="8089"/>
                  </a:cubicBezTo>
                  <a:cubicBezTo>
                    <a:pt x="22782" y="8014"/>
                    <a:pt x="22732" y="7964"/>
                    <a:pt x="22682" y="7914"/>
                  </a:cubicBezTo>
                  <a:lnTo>
                    <a:pt x="8898" y="19"/>
                  </a:lnTo>
                  <a:cubicBezTo>
                    <a:pt x="8872" y="6"/>
                    <a:pt x="8841" y="0"/>
                    <a:pt x="880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4"/>
            <p:cNvSpPr/>
            <p:nvPr/>
          </p:nvSpPr>
          <p:spPr>
            <a:xfrm>
              <a:off x="10465598" y="3279008"/>
              <a:ext cx="12780" cy="288825"/>
            </a:xfrm>
            <a:custGeom>
              <a:rect b="b" l="l" r="r" t="t"/>
              <a:pathLst>
                <a:path extrusionOk="0" h="9650" w="427">
                  <a:moveTo>
                    <a:pt x="201" y="0"/>
                  </a:moveTo>
                  <a:cubicBezTo>
                    <a:pt x="101" y="0"/>
                    <a:pt x="1" y="100"/>
                    <a:pt x="1" y="226"/>
                  </a:cubicBezTo>
                  <a:lnTo>
                    <a:pt x="1" y="9449"/>
                  </a:lnTo>
                  <a:cubicBezTo>
                    <a:pt x="1" y="9549"/>
                    <a:pt x="101" y="9649"/>
                    <a:pt x="201" y="9649"/>
                  </a:cubicBezTo>
                  <a:cubicBezTo>
                    <a:pt x="327" y="9649"/>
                    <a:pt x="427" y="9549"/>
                    <a:pt x="427" y="9449"/>
                  </a:cubicBezTo>
                  <a:lnTo>
                    <a:pt x="427" y="226"/>
                  </a:lnTo>
                  <a:cubicBezTo>
                    <a:pt x="427" y="100"/>
                    <a:pt x="327" y="0"/>
                    <a:pt x="2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4"/>
            <p:cNvSpPr/>
            <p:nvPr/>
          </p:nvSpPr>
          <p:spPr>
            <a:xfrm>
              <a:off x="10676395" y="3164226"/>
              <a:ext cx="12780" cy="288824"/>
            </a:xfrm>
            <a:custGeom>
              <a:rect b="b" l="l" r="r" t="t"/>
              <a:pathLst>
                <a:path extrusionOk="0" h="9650" w="427">
                  <a:moveTo>
                    <a:pt x="226" y="0"/>
                  </a:moveTo>
                  <a:cubicBezTo>
                    <a:pt x="101" y="0"/>
                    <a:pt x="1" y="101"/>
                    <a:pt x="1" y="201"/>
                  </a:cubicBezTo>
                  <a:lnTo>
                    <a:pt x="1" y="9424"/>
                  </a:lnTo>
                  <a:cubicBezTo>
                    <a:pt x="1" y="9549"/>
                    <a:pt x="101" y="9650"/>
                    <a:pt x="226" y="9650"/>
                  </a:cubicBezTo>
                  <a:cubicBezTo>
                    <a:pt x="326" y="9650"/>
                    <a:pt x="427" y="9549"/>
                    <a:pt x="427" y="9424"/>
                  </a:cubicBezTo>
                  <a:lnTo>
                    <a:pt x="427" y="201"/>
                  </a:lnTo>
                  <a:cubicBezTo>
                    <a:pt x="427" y="101"/>
                    <a:pt x="326" y="0"/>
                    <a:pt x="2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4"/>
            <p:cNvSpPr/>
            <p:nvPr/>
          </p:nvSpPr>
          <p:spPr>
            <a:xfrm>
              <a:off x="10471614" y="3195743"/>
              <a:ext cx="222051" cy="263324"/>
            </a:xfrm>
            <a:custGeom>
              <a:rect b="b" l="l" r="r" t="t"/>
              <a:pathLst>
                <a:path extrusionOk="0" h="8798" w="7419">
                  <a:moveTo>
                    <a:pt x="7419" y="0"/>
                  </a:moveTo>
                  <a:lnTo>
                    <a:pt x="0" y="3008"/>
                  </a:lnTo>
                  <a:lnTo>
                    <a:pt x="0" y="8797"/>
                  </a:lnTo>
                  <a:lnTo>
                    <a:pt x="7419" y="4612"/>
                  </a:lnTo>
                  <a:lnTo>
                    <a:pt x="741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4"/>
            <p:cNvSpPr/>
            <p:nvPr/>
          </p:nvSpPr>
          <p:spPr>
            <a:xfrm>
              <a:off x="10465598" y="3189248"/>
              <a:ext cx="234083" cy="276553"/>
            </a:xfrm>
            <a:custGeom>
              <a:rect b="b" l="l" r="r" t="t"/>
              <a:pathLst>
                <a:path extrusionOk="0" h="9240" w="7821">
                  <a:moveTo>
                    <a:pt x="7394" y="518"/>
                  </a:moveTo>
                  <a:lnTo>
                    <a:pt x="7394" y="4703"/>
                  </a:lnTo>
                  <a:lnTo>
                    <a:pt x="427" y="8663"/>
                  </a:lnTo>
                  <a:lnTo>
                    <a:pt x="427" y="3350"/>
                  </a:lnTo>
                  <a:lnTo>
                    <a:pt x="7394" y="518"/>
                  </a:lnTo>
                  <a:close/>
                  <a:moveTo>
                    <a:pt x="7616" y="0"/>
                  </a:moveTo>
                  <a:cubicBezTo>
                    <a:pt x="7591" y="0"/>
                    <a:pt x="7566" y="6"/>
                    <a:pt x="7545" y="17"/>
                  </a:cubicBezTo>
                  <a:lnTo>
                    <a:pt x="126" y="3024"/>
                  </a:lnTo>
                  <a:cubicBezTo>
                    <a:pt x="51" y="3049"/>
                    <a:pt x="1" y="3124"/>
                    <a:pt x="1" y="3225"/>
                  </a:cubicBezTo>
                  <a:lnTo>
                    <a:pt x="1" y="9014"/>
                  </a:lnTo>
                  <a:cubicBezTo>
                    <a:pt x="1" y="9089"/>
                    <a:pt x="51" y="9164"/>
                    <a:pt x="101" y="9215"/>
                  </a:cubicBezTo>
                  <a:cubicBezTo>
                    <a:pt x="126" y="9215"/>
                    <a:pt x="176" y="9240"/>
                    <a:pt x="201" y="9240"/>
                  </a:cubicBezTo>
                  <a:cubicBezTo>
                    <a:pt x="252" y="9240"/>
                    <a:pt x="277" y="9215"/>
                    <a:pt x="302" y="9215"/>
                  </a:cubicBezTo>
                  <a:lnTo>
                    <a:pt x="7720" y="5004"/>
                  </a:lnTo>
                  <a:cubicBezTo>
                    <a:pt x="7795" y="4979"/>
                    <a:pt x="7821" y="4904"/>
                    <a:pt x="7821" y="4829"/>
                  </a:cubicBezTo>
                  <a:lnTo>
                    <a:pt x="7821" y="217"/>
                  </a:lnTo>
                  <a:cubicBezTo>
                    <a:pt x="7821" y="142"/>
                    <a:pt x="7795" y="92"/>
                    <a:pt x="7720" y="42"/>
                  </a:cubicBezTo>
                  <a:cubicBezTo>
                    <a:pt x="7691" y="12"/>
                    <a:pt x="7653" y="0"/>
                    <a:pt x="761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4"/>
            <p:cNvSpPr/>
            <p:nvPr/>
          </p:nvSpPr>
          <p:spPr>
            <a:xfrm>
              <a:off x="10092042" y="3071952"/>
              <a:ext cx="12780" cy="288076"/>
            </a:xfrm>
            <a:custGeom>
              <a:rect b="b" l="l" r="r" t="t"/>
              <a:pathLst>
                <a:path extrusionOk="0" h="9625" w="427">
                  <a:moveTo>
                    <a:pt x="226" y="1"/>
                  </a:moveTo>
                  <a:cubicBezTo>
                    <a:pt x="101" y="1"/>
                    <a:pt x="1" y="76"/>
                    <a:pt x="1" y="201"/>
                  </a:cubicBezTo>
                  <a:lnTo>
                    <a:pt x="1" y="9424"/>
                  </a:lnTo>
                  <a:cubicBezTo>
                    <a:pt x="1" y="9550"/>
                    <a:pt x="101" y="9625"/>
                    <a:pt x="226" y="9625"/>
                  </a:cubicBezTo>
                  <a:cubicBezTo>
                    <a:pt x="326" y="9625"/>
                    <a:pt x="427" y="9550"/>
                    <a:pt x="427" y="9424"/>
                  </a:cubicBezTo>
                  <a:lnTo>
                    <a:pt x="427" y="201"/>
                  </a:lnTo>
                  <a:cubicBezTo>
                    <a:pt x="427" y="76"/>
                    <a:pt x="326" y="1"/>
                    <a:pt x="2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4"/>
            <p:cNvSpPr/>
            <p:nvPr/>
          </p:nvSpPr>
          <p:spPr>
            <a:xfrm>
              <a:off x="10303587" y="2956452"/>
              <a:ext cx="12780" cy="288824"/>
            </a:xfrm>
            <a:custGeom>
              <a:rect b="b" l="l" r="r" t="t"/>
              <a:pathLst>
                <a:path extrusionOk="0" h="9650" w="427">
                  <a:moveTo>
                    <a:pt x="201" y="0"/>
                  </a:moveTo>
                  <a:cubicBezTo>
                    <a:pt x="101" y="0"/>
                    <a:pt x="0" y="100"/>
                    <a:pt x="0" y="201"/>
                  </a:cubicBezTo>
                  <a:lnTo>
                    <a:pt x="0" y="9449"/>
                  </a:lnTo>
                  <a:cubicBezTo>
                    <a:pt x="0" y="9549"/>
                    <a:pt x="101" y="9649"/>
                    <a:pt x="201" y="9649"/>
                  </a:cubicBezTo>
                  <a:cubicBezTo>
                    <a:pt x="326" y="9649"/>
                    <a:pt x="426" y="9549"/>
                    <a:pt x="426" y="9449"/>
                  </a:cubicBezTo>
                  <a:lnTo>
                    <a:pt x="426" y="201"/>
                  </a:lnTo>
                  <a:cubicBezTo>
                    <a:pt x="426" y="100"/>
                    <a:pt x="326" y="0"/>
                    <a:pt x="20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4"/>
            <p:cNvSpPr/>
            <p:nvPr/>
          </p:nvSpPr>
          <p:spPr>
            <a:xfrm>
              <a:off x="10088301" y="3095208"/>
              <a:ext cx="383343" cy="363859"/>
            </a:xfrm>
            <a:custGeom>
              <a:rect b="b" l="l" r="r" t="t"/>
              <a:pathLst>
                <a:path extrusionOk="0" h="12157" w="12808">
                  <a:moveTo>
                    <a:pt x="0" y="1"/>
                  </a:moveTo>
                  <a:lnTo>
                    <a:pt x="0" y="5088"/>
                  </a:lnTo>
                  <a:lnTo>
                    <a:pt x="12807" y="12156"/>
                  </a:lnTo>
                  <a:lnTo>
                    <a:pt x="12807" y="7118"/>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4"/>
            <p:cNvSpPr/>
            <p:nvPr/>
          </p:nvSpPr>
          <p:spPr>
            <a:xfrm>
              <a:off x="10081536" y="3088653"/>
              <a:ext cx="396842" cy="377148"/>
            </a:xfrm>
            <a:custGeom>
              <a:rect b="b" l="l" r="r" t="t"/>
              <a:pathLst>
                <a:path extrusionOk="0" h="12601" w="13259">
                  <a:moveTo>
                    <a:pt x="427" y="571"/>
                  </a:moveTo>
                  <a:lnTo>
                    <a:pt x="12833" y="7463"/>
                  </a:lnTo>
                  <a:lnTo>
                    <a:pt x="12833" y="12024"/>
                  </a:lnTo>
                  <a:lnTo>
                    <a:pt x="427" y="5207"/>
                  </a:lnTo>
                  <a:lnTo>
                    <a:pt x="427" y="571"/>
                  </a:lnTo>
                  <a:close/>
                  <a:moveTo>
                    <a:pt x="214" y="0"/>
                  </a:moveTo>
                  <a:cubicBezTo>
                    <a:pt x="176" y="0"/>
                    <a:pt x="139" y="7"/>
                    <a:pt x="101" y="19"/>
                  </a:cubicBezTo>
                  <a:cubicBezTo>
                    <a:pt x="51" y="69"/>
                    <a:pt x="1" y="144"/>
                    <a:pt x="1" y="220"/>
                  </a:cubicBezTo>
                  <a:lnTo>
                    <a:pt x="1" y="5307"/>
                  </a:lnTo>
                  <a:cubicBezTo>
                    <a:pt x="1" y="5408"/>
                    <a:pt x="51" y="5458"/>
                    <a:pt x="126" y="5508"/>
                  </a:cubicBezTo>
                  <a:lnTo>
                    <a:pt x="12933" y="12576"/>
                  </a:lnTo>
                  <a:cubicBezTo>
                    <a:pt x="12983" y="12576"/>
                    <a:pt x="13008" y="12601"/>
                    <a:pt x="13033" y="12601"/>
                  </a:cubicBezTo>
                  <a:cubicBezTo>
                    <a:pt x="13084" y="12601"/>
                    <a:pt x="13109" y="12576"/>
                    <a:pt x="13159" y="12576"/>
                  </a:cubicBezTo>
                  <a:cubicBezTo>
                    <a:pt x="13209" y="12525"/>
                    <a:pt x="13259" y="12450"/>
                    <a:pt x="13259" y="12375"/>
                  </a:cubicBezTo>
                  <a:lnTo>
                    <a:pt x="13259" y="7337"/>
                  </a:lnTo>
                  <a:cubicBezTo>
                    <a:pt x="13259" y="7262"/>
                    <a:pt x="13209" y="7187"/>
                    <a:pt x="13134" y="7162"/>
                  </a:cubicBezTo>
                  <a:lnTo>
                    <a:pt x="327" y="19"/>
                  </a:lnTo>
                  <a:cubicBezTo>
                    <a:pt x="289" y="7"/>
                    <a:pt x="251" y="0"/>
                    <a:pt x="21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4"/>
            <p:cNvSpPr/>
            <p:nvPr/>
          </p:nvSpPr>
          <p:spPr>
            <a:xfrm>
              <a:off x="10057532" y="2959445"/>
              <a:ext cx="669893" cy="383343"/>
            </a:xfrm>
            <a:custGeom>
              <a:rect b="b" l="l" r="r" t="t"/>
              <a:pathLst>
                <a:path extrusionOk="0" h="12808" w="22382">
                  <a:moveTo>
                    <a:pt x="8597" y="0"/>
                  </a:moveTo>
                  <a:lnTo>
                    <a:pt x="1" y="4186"/>
                  </a:lnTo>
                  <a:lnTo>
                    <a:pt x="1" y="4812"/>
                  </a:lnTo>
                  <a:lnTo>
                    <a:pt x="13760" y="12807"/>
                  </a:lnTo>
                  <a:lnTo>
                    <a:pt x="22382" y="7895"/>
                  </a:lnTo>
                  <a:lnTo>
                    <a:pt x="22382" y="7243"/>
                  </a:lnTo>
                  <a:lnTo>
                    <a:pt x="859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4"/>
            <p:cNvSpPr/>
            <p:nvPr/>
          </p:nvSpPr>
          <p:spPr>
            <a:xfrm>
              <a:off x="10051546" y="2953070"/>
              <a:ext cx="681895" cy="395705"/>
            </a:xfrm>
            <a:custGeom>
              <a:rect b="b" l="l" r="r" t="t"/>
              <a:pathLst>
                <a:path extrusionOk="0" h="13221" w="22783">
                  <a:moveTo>
                    <a:pt x="8797" y="439"/>
                  </a:moveTo>
                  <a:lnTo>
                    <a:pt x="22356" y="7582"/>
                  </a:lnTo>
                  <a:lnTo>
                    <a:pt x="22356" y="7983"/>
                  </a:lnTo>
                  <a:lnTo>
                    <a:pt x="13960" y="12770"/>
                  </a:lnTo>
                  <a:lnTo>
                    <a:pt x="401" y="4900"/>
                  </a:lnTo>
                  <a:lnTo>
                    <a:pt x="401" y="4524"/>
                  </a:lnTo>
                  <a:lnTo>
                    <a:pt x="8797" y="439"/>
                  </a:lnTo>
                  <a:close/>
                  <a:moveTo>
                    <a:pt x="8810" y="0"/>
                  </a:moveTo>
                  <a:cubicBezTo>
                    <a:pt x="8779" y="0"/>
                    <a:pt x="8747" y="13"/>
                    <a:pt x="8722" y="38"/>
                  </a:cubicBezTo>
                  <a:lnTo>
                    <a:pt x="101" y="4198"/>
                  </a:lnTo>
                  <a:cubicBezTo>
                    <a:pt x="25" y="4248"/>
                    <a:pt x="0" y="4324"/>
                    <a:pt x="0" y="4399"/>
                  </a:cubicBezTo>
                  <a:lnTo>
                    <a:pt x="0" y="5025"/>
                  </a:lnTo>
                  <a:cubicBezTo>
                    <a:pt x="0" y="5101"/>
                    <a:pt x="25" y="5176"/>
                    <a:pt x="101" y="5201"/>
                  </a:cubicBezTo>
                  <a:lnTo>
                    <a:pt x="13860" y="13196"/>
                  </a:lnTo>
                  <a:cubicBezTo>
                    <a:pt x="13885" y="13196"/>
                    <a:pt x="13910" y="13221"/>
                    <a:pt x="13960" y="13221"/>
                  </a:cubicBezTo>
                  <a:cubicBezTo>
                    <a:pt x="13985" y="13221"/>
                    <a:pt x="14035" y="13196"/>
                    <a:pt x="14060" y="13196"/>
                  </a:cubicBezTo>
                  <a:lnTo>
                    <a:pt x="22682" y="8283"/>
                  </a:lnTo>
                  <a:cubicBezTo>
                    <a:pt x="22732" y="8258"/>
                    <a:pt x="22782" y="8183"/>
                    <a:pt x="22782" y="8108"/>
                  </a:cubicBezTo>
                  <a:lnTo>
                    <a:pt x="22782" y="7456"/>
                  </a:lnTo>
                  <a:cubicBezTo>
                    <a:pt x="22782" y="7381"/>
                    <a:pt x="22732" y="7306"/>
                    <a:pt x="22682" y="7281"/>
                  </a:cubicBezTo>
                  <a:lnTo>
                    <a:pt x="8898" y="38"/>
                  </a:lnTo>
                  <a:cubicBezTo>
                    <a:pt x="8872" y="13"/>
                    <a:pt x="8841" y="0"/>
                    <a:pt x="88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4"/>
            <p:cNvSpPr/>
            <p:nvPr/>
          </p:nvSpPr>
          <p:spPr>
            <a:xfrm>
              <a:off x="10057532" y="2940679"/>
              <a:ext cx="669893" cy="382595"/>
            </a:xfrm>
            <a:custGeom>
              <a:rect b="b" l="l" r="r" t="t"/>
              <a:pathLst>
                <a:path extrusionOk="0" h="12783" w="22382">
                  <a:moveTo>
                    <a:pt x="8597" y="1"/>
                  </a:moveTo>
                  <a:lnTo>
                    <a:pt x="1" y="4813"/>
                  </a:lnTo>
                  <a:lnTo>
                    <a:pt x="13760" y="12783"/>
                  </a:lnTo>
                  <a:lnTo>
                    <a:pt x="22382" y="7870"/>
                  </a:lnTo>
                  <a:lnTo>
                    <a:pt x="859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4"/>
            <p:cNvSpPr/>
            <p:nvPr/>
          </p:nvSpPr>
          <p:spPr>
            <a:xfrm>
              <a:off x="10051546" y="2934125"/>
              <a:ext cx="681895" cy="395166"/>
            </a:xfrm>
            <a:custGeom>
              <a:rect b="b" l="l" r="r" t="t"/>
              <a:pathLst>
                <a:path extrusionOk="0" h="13203" w="22783">
                  <a:moveTo>
                    <a:pt x="8797" y="445"/>
                  </a:moveTo>
                  <a:lnTo>
                    <a:pt x="22156" y="8089"/>
                  </a:lnTo>
                  <a:lnTo>
                    <a:pt x="13960" y="12751"/>
                  </a:lnTo>
                  <a:lnTo>
                    <a:pt x="627" y="5032"/>
                  </a:lnTo>
                  <a:lnTo>
                    <a:pt x="8797" y="445"/>
                  </a:lnTo>
                  <a:close/>
                  <a:moveTo>
                    <a:pt x="8807" y="0"/>
                  </a:moveTo>
                  <a:cubicBezTo>
                    <a:pt x="8772" y="0"/>
                    <a:pt x="8735" y="7"/>
                    <a:pt x="8697" y="19"/>
                  </a:cubicBezTo>
                  <a:lnTo>
                    <a:pt x="101" y="4856"/>
                  </a:lnTo>
                  <a:cubicBezTo>
                    <a:pt x="25" y="4881"/>
                    <a:pt x="0" y="4957"/>
                    <a:pt x="0" y="5032"/>
                  </a:cubicBezTo>
                  <a:cubicBezTo>
                    <a:pt x="0" y="5107"/>
                    <a:pt x="25" y="5182"/>
                    <a:pt x="101" y="5207"/>
                  </a:cubicBezTo>
                  <a:lnTo>
                    <a:pt x="13860" y="13177"/>
                  </a:lnTo>
                  <a:cubicBezTo>
                    <a:pt x="13885" y="13202"/>
                    <a:pt x="13910" y="13202"/>
                    <a:pt x="13960" y="13202"/>
                  </a:cubicBezTo>
                  <a:cubicBezTo>
                    <a:pt x="13985" y="13202"/>
                    <a:pt x="14035" y="13202"/>
                    <a:pt x="14060" y="13177"/>
                  </a:cubicBezTo>
                  <a:lnTo>
                    <a:pt x="22682" y="8290"/>
                  </a:lnTo>
                  <a:cubicBezTo>
                    <a:pt x="22732" y="8240"/>
                    <a:pt x="22782" y="8165"/>
                    <a:pt x="22782" y="8089"/>
                  </a:cubicBezTo>
                  <a:cubicBezTo>
                    <a:pt x="22782" y="8014"/>
                    <a:pt x="22732" y="7964"/>
                    <a:pt x="22682" y="7914"/>
                  </a:cubicBezTo>
                  <a:lnTo>
                    <a:pt x="8898" y="19"/>
                  </a:lnTo>
                  <a:cubicBezTo>
                    <a:pt x="8872" y="7"/>
                    <a:pt x="8841" y="0"/>
                    <a:pt x="880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4"/>
            <p:cNvSpPr/>
            <p:nvPr/>
          </p:nvSpPr>
          <p:spPr>
            <a:xfrm>
              <a:off x="10495618" y="3134955"/>
              <a:ext cx="59291" cy="101313"/>
            </a:xfrm>
            <a:custGeom>
              <a:rect b="b" l="l" r="r" t="t"/>
              <a:pathLst>
                <a:path extrusionOk="0" h="3385" w="1981">
                  <a:moveTo>
                    <a:pt x="1980" y="1"/>
                  </a:moveTo>
                  <a:lnTo>
                    <a:pt x="0" y="1104"/>
                  </a:lnTo>
                  <a:lnTo>
                    <a:pt x="0" y="3384"/>
                  </a:lnTo>
                  <a:lnTo>
                    <a:pt x="1980" y="2232"/>
                  </a:lnTo>
                  <a:lnTo>
                    <a:pt x="198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4"/>
            <p:cNvSpPr/>
            <p:nvPr/>
          </p:nvSpPr>
          <p:spPr>
            <a:xfrm>
              <a:off x="10489602" y="3128580"/>
              <a:ext cx="71293" cy="113674"/>
            </a:xfrm>
            <a:custGeom>
              <a:rect b="b" l="l" r="r" t="t"/>
              <a:pathLst>
                <a:path extrusionOk="0" h="3798" w="2382">
                  <a:moveTo>
                    <a:pt x="1956" y="565"/>
                  </a:moveTo>
                  <a:lnTo>
                    <a:pt x="1956" y="2344"/>
                  </a:lnTo>
                  <a:lnTo>
                    <a:pt x="427" y="3222"/>
                  </a:lnTo>
                  <a:lnTo>
                    <a:pt x="427" y="1442"/>
                  </a:lnTo>
                  <a:lnTo>
                    <a:pt x="1956" y="565"/>
                  </a:lnTo>
                  <a:close/>
                  <a:moveTo>
                    <a:pt x="2169" y="1"/>
                  </a:moveTo>
                  <a:cubicBezTo>
                    <a:pt x="2131" y="1"/>
                    <a:pt x="2094" y="13"/>
                    <a:pt x="2056" y="39"/>
                  </a:cubicBezTo>
                  <a:lnTo>
                    <a:pt x="101" y="1141"/>
                  </a:lnTo>
                  <a:cubicBezTo>
                    <a:pt x="51" y="1191"/>
                    <a:pt x="1" y="1242"/>
                    <a:pt x="1" y="1317"/>
                  </a:cubicBezTo>
                  <a:lnTo>
                    <a:pt x="1" y="3597"/>
                  </a:lnTo>
                  <a:cubicBezTo>
                    <a:pt x="1" y="3673"/>
                    <a:pt x="51" y="3723"/>
                    <a:pt x="101" y="3773"/>
                  </a:cubicBezTo>
                  <a:cubicBezTo>
                    <a:pt x="126" y="3798"/>
                    <a:pt x="176" y="3798"/>
                    <a:pt x="201" y="3798"/>
                  </a:cubicBezTo>
                  <a:cubicBezTo>
                    <a:pt x="252" y="3798"/>
                    <a:pt x="277" y="3798"/>
                    <a:pt x="302" y="3773"/>
                  </a:cubicBezTo>
                  <a:lnTo>
                    <a:pt x="2282" y="2645"/>
                  </a:lnTo>
                  <a:cubicBezTo>
                    <a:pt x="2332" y="2595"/>
                    <a:pt x="2382" y="2520"/>
                    <a:pt x="2382" y="2445"/>
                  </a:cubicBezTo>
                  <a:lnTo>
                    <a:pt x="2382" y="214"/>
                  </a:lnTo>
                  <a:cubicBezTo>
                    <a:pt x="2382" y="139"/>
                    <a:pt x="2332" y="64"/>
                    <a:pt x="2282" y="39"/>
                  </a:cubicBezTo>
                  <a:cubicBezTo>
                    <a:pt x="2244" y="13"/>
                    <a:pt x="2206" y="1"/>
                    <a:pt x="21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4"/>
            <p:cNvSpPr/>
            <p:nvPr/>
          </p:nvSpPr>
          <p:spPr>
            <a:xfrm>
              <a:off x="10380088" y="3067463"/>
              <a:ext cx="174821" cy="100535"/>
            </a:xfrm>
            <a:custGeom>
              <a:rect b="b" l="l" r="r" t="t"/>
              <a:pathLst>
                <a:path extrusionOk="0" h="3359" w="5841">
                  <a:moveTo>
                    <a:pt x="1931" y="0"/>
                  </a:moveTo>
                  <a:lnTo>
                    <a:pt x="1" y="1153"/>
                  </a:lnTo>
                  <a:lnTo>
                    <a:pt x="3860" y="3359"/>
                  </a:lnTo>
                  <a:lnTo>
                    <a:pt x="5840" y="2256"/>
                  </a:lnTo>
                  <a:lnTo>
                    <a:pt x="193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4"/>
            <p:cNvSpPr/>
            <p:nvPr/>
          </p:nvSpPr>
          <p:spPr>
            <a:xfrm>
              <a:off x="10373354" y="3061088"/>
              <a:ext cx="187541" cy="113674"/>
            </a:xfrm>
            <a:custGeom>
              <a:rect b="b" l="l" r="r" t="t"/>
              <a:pathLst>
                <a:path extrusionOk="0" h="3798" w="6266">
                  <a:moveTo>
                    <a:pt x="2156" y="439"/>
                  </a:moveTo>
                  <a:lnTo>
                    <a:pt x="5639" y="2469"/>
                  </a:lnTo>
                  <a:lnTo>
                    <a:pt x="4085" y="3346"/>
                  </a:lnTo>
                  <a:lnTo>
                    <a:pt x="627" y="1366"/>
                  </a:lnTo>
                  <a:lnTo>
                    <a:pt x="2156" y="439"/>
                  </a:lnTo>
                  <a:close/>
                  <a:moveTo>
                    <a:pt x="2168" y="0"/>
                  </a:moveTo>
                  <a:cubicBezTo>
                    <a:pt x="2131" y="0"/>
                    <a:pt x="2093" y="13"/>
                    <a:pt x="2055" y="38"/>
                  </a:cubicBezTo>
                  <a:lnTo>
                    <a:pt x="100" y="1191"/>
                  </a:lnTo>
                  <a:cubicBezTo>
                    <a:pt x="50" y="1216"/>
                    <a:pt x="0" y="1291"/>
                    <a:pt x="0" y="1366"/>
                  </a:cubicBezTo>
                  <a:cubicBezTo>
                    <a:pt x="0" y="1441"/>
                    <a:pt x="50" y="1517"/>
                    <a:pt x="126" y="1542"/>
                  </a:cubicBezTo>
                  <a:lnTo>
                    <a:pt x="3985" y="3772"/>
                  </a:lnTo>
                  <a:cubicBezTo>
                    <a:pt x="4010" y="3772"/>
                    <a:pt x="4060" y="3797"/>
                    <a:pt x="4085" y="3797"/>
                  </a:cubicBezTo>
                  <a:cubicBezTo>
                    <a:pt x="4136" y="3797"/>
                    <a:pt x="4161" y="3772"/>
                    <a:pt x="4186" y="3772"/>
                  </a:cubicBezTo>
                  <a:lnTo>
                    <a:pt x="6166" y="2644"/>
                  </a:lnTo>
                  <a:cubicBezTo>
                    <a:pt x="6216" y="2619"/>
                    <a:pt x="6266" y="2544"/>
                    <a:pt x="6266" y="2469"/>
                  </a:cubicBezTo>
                  <a:cubicBezTo>
                    <a:pt x="6266" y="2394"/>
                    <a:pt x="6216" y="2319"/>
                    <a:pt x="6166" y="2294"/>
                  </a:cubicBezTo>
                  <a:lnTo>
                    <a:pt x="2281" y="38"/>
                  </a:lnTo>
                  <a:cubicBezTo>
                    <a:pt x="2243" y="13"/>
                    <a:pt x="2206" y="0"/>
                    <a:pt x="21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4"/>
            <p:cNvSpPr/>
            <p:nvPr/>
          </p:nvSpPr>
          <p:spPr>
            <a:xfrm>
              <a:off x="10380088" y="3101972"/>
              <a:ext cx="115560" cy="134296"/>
            </a:xfrm>
            <a:custGeom>
              <a:rect b="b" l="l" r="r" t="t"/>
              <a:pathLst>
                <a:path extrusionOk="0" h="4487" w="3861">
                  <a:moveTo>
                    <a:pt x="1" y="0"/>
                  </a:moveTo>
                  <a:lnTo>
                    <a:pt x="1" y="2231"/>
                  </a:lnTo>
                  <a:lnTo>
                    <a:pt x="3860" y="4486"/>
                  </a:lnTo>
                  <a:lnTo>
                    <a:pt x="3860" y="2206"/>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4"/>
            <p:cNvSpPr/>
            <p:nvPr/>
          </p:nvSpPr>
          <p:spPr>
            <a:xfrm>
              <a:off x="10373354" y="3095597"/>
              <a:ext cx="129028" cy="146657"/>
            </a:xfrm>
            <a:custGeom>
              <a:rect b="b" l="l" r="r" t="t"/>
              <a:pathLst>
                <a:path extrusionOk="0" h="4900" w="4311">
                  <a:moveTo>
                    <a:pt x="426" y="564"/>
                  </a:moveTo>
                  <a:lnTo>
                    <a:pt x="3885" y="2544"/>
                  </a:lnTo>
                  <a:lnTo>
                    <a:pt x="3885" y="4324"/>
                  </a:lnTo>
                  <a:lnTo>
                    <a:pt x="426" y="2318"/>
                  </a:lnTo>
                  <a:lnTo>
                    <a:pt x="426" y="564"/>
                  </a:lnTo>
                  <a:close/>
                  <a:moveTo>
                    <a:pt x="216" y="0"/>
                  </a:moveTo>
                  <a:cubicBezTo>
                    <a:pt x="182" y="0"/>
                    <a:pt x="151" y="13"/>
                    <a:pt x="126" y="38"/>
                  </a:cubicBezTo>
                  <a:cubicBezTo>
                    <a:pt x="50" y="63"/>
                    <a:pt x="0" y="138"/>
                    <a:pt x="0" y="213"/>
                  </a:cubicBezTo>
                  <a:lnTo>
                    <a:pt x="0" y="2444"/>
                  </a:lnTo>
                  <a:cubicBezTo>
                    <a:pt x="0" y="2519"/>
                    <a:pt x="50" y="2594"/>
                    <a:pt x="100" y="2619"/>
                  </a:cubicBezTo>
                  <a:lnTo>
                    <a:pt x="3985" y="4875"/>
                  </a:lnTo>
                  <a:cubicBezTo>
                    <a:pt x="4010" y="4900"/>
                    <a:pt x="4060" y="4900"/>
                    <a:pt x="4085" y="4900"/>
                  </a:cubicBezTo>
                  <a:cubicBezTo>
                    <a:pt x="4136" y="4900"/>
                    <a:pt x="4161" y="4900"/>
                    <a:pt x="4186" y="4875"/>
                  </a:cubicBezTo>
                  <a:cubicBezTo>
                    <a:pt x="4261" y="4825"/>
                    <a:pt x="4311" y="4775"/>
                    <a:pt x="4311" y="4699"/>
                  </a:cubicBezTo>
                  <a:lnTo>
                    <a:pt x="4311" y="2419"/>
                  </a:lnTo>
                  <a:cubicBezTo>
                    <a:pt x="4311" y="2344"/>
                    <a:pt x="4261" y="2293"/>
                    <a:pt x="4186" y="2243"/>
                  </a:cubicBezTo>
                  <a:lnTo>
                    <a:pt x="326" y="38"/>
                  </a:lnTo>
                  <a:cubicBezTo>
                    <a:pt x="288" y="13"/>
                    <a:pt x="251" y="0"/>
                    <a:pt x="21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4"/>
            <p:cNvSpPr/>
            <p:nvPr/>
          </p:nvSpPr>
          <p:spPr>
            <a:xfrm>
              <a:off x="10430341" y="3149980"/>
              <a:ext cx="9787" cy="38280"/>
            </a:xfrm>
            <a:custGeom>
              <a:rect b="b" l="l" r="r" t="t"/>
              <a:pathLst>
                <a:path extrusionOk="0" h="1279" w="327">
                  <a:moveTo>
                    <a:pt x="1" y="0"/>
                  </a:moveTo>
                  <a:lnTo>
                    <a:pt x="1" y="1078"/>
                  </a:lnTo>
                  <a:lnTo>
                    <a:pt x="327" y="1278"/>
                  </a:lnTo>
                  <a:lnTo>
                    <a:pt x="327" y="176"/>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4"/>
            <p:cNvSpPr/>
            <p:nvPr/>
          </p:nvSpPr>
          <p:spPr>
            <a:xfrm>
              <a:off x="10421362" y="3155218"/>
              <a:ext cx="27775" cy="27027"/>
            </a:xfrm>
            <a:custGeom>
              <a:rect b="b" l="l" r="r" t="t"/>
              <a:pathLst>
                <a:path extrusionOk="0" h="903" w="928">
                  <a:moveTo>
                    <a:pt x="0" y="1"/>
                  </a:moveTo>
                  <a:lnTo>
                    <a:pt x="0" y="377"/>
                  </a:lnTo>
                  <a:lnTo>
                    <a:pt x="928" y="903"/>
                  </a:lnTo>
                  <a:lnTo>
                    <a:pt x="928" y="55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4"/>
            <p:cNvSpPr/>
            <p:nvPr/>
          </p:nvSpPr>
          <p:spPr>
            <a:xfrm>
              <a:off x="7832656" y="3522788"/>
              <a:ext cx="27775" cy="246084"/>
            </a:xfrm>
            <a:custGeom>
              <a:rect b="b" l="l" r="r" t="t"/>
              <a:pathLst>
                <a:path extrusionOk="0" h="8222" w="928">
                  <a:moveTo>
                    <a:pt x="1" y="0"/>
                  </a:moveTo>
                  <a:lnTo>
                    <a:pt x="1" y="7645"/>
                  </a:lnTo>
                  <a:lnTo>
                    <a:pt x="928" y="8221"/>
                  </a:lnTo>
                  <a:lnTo>
                    <a:pt x="928" y="527"/>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4"/>
            <p:cNvSpPr/>
            <p:nvPr/>
          </p:nvSpPr>
          <p:spPr>
            <a:xfrm>
              <a:off x="7860401" y="3519795"/>
              <a:ext cx="25530" cy="249077"/>
            </a:xfrm>
            <a:custGeom>
              <a:rect b="b" l="l" r="r" t="t"/>
              <a:pathLst>
                <a:path extrusionOk="0" h="8322" w="853">
                  <a:moveTo>
                    <a:pt x="853" y="0"/>
                  </a:moveTo>
                  <a:lnTo>
                    <a:pt x="1" y="627"/>
                  </a:lnTo>
                  <a:lnTo>
                    <a:pt x="1" y="8321"/>
                  </a:lnTo>
                  <a:lnTo>
                    <a:pt x="853" y="7820"/>
                  </a:lnTo>
                  <a:lnTo>
                    <a:pt x="85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4"/>
            <p:cNvSpPr/>
            <p:nvPr/>
          </p:nvSpPr>
          <p:spPr>
            <a:xfrm>
              <a:off x="7640625" y="3043459"/>
              <a:ext cx="218309" cy="497347"/>
            </a:xfrm>
            <a:custGeom>
              <a:rect b="b" l="l" r="r" t="t"/>
              <a:pathLst>
                <a:path extrusionOk="0" h="16617" w="7294">
                  <a:moveTo>
                    <a:pt x="0" y="0"/>
                  </a:moveTo>
                  <a:lnTo>
                    <a:pt x="0" y="12381"/>
                  </a:lnTo>
                  <a:lnTo>
                    <a:pt x="7294" y="16617"/>
                  </a:lnTo>
                  <a:lnTo>
                    <a:pt x="7294" y="15514"/>
                  </a:lnTo>
                  <a:lnTo>
                    <a:pt x="928" y="11905"/>
                  </a:lnTo>
                  <a:lnTo>
                    <a:pt x="928" y="451"/>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4"/>
            <p:cNvSpPr/>
            <p:nvPr/>
          </p:nvSpPr>
          <p:spPr>
            <a:xfrm>
              <a:off x="7640625" y="3414022"/>
              <a:ext cx="27775" cy="246055"/>
            </a:xfrm>
            <a:custGeom>
              <a:rect b="b" l="l" r="r" t="t"/>
              <a:pathLst>
                <a:path extrusionOk="0" h="8221" w="928">
                  <a:moveTo>
                    <a:pt x="0" y="0"/>
                  </a:moveTo>
                  <a:lnTo>
                    <a:pt x="0" y="7670"/>
                  </a:lnTo>
                  <a:lnTo>
                    <a:pt x="928" y="8221"/>
                  </a:lnTo>
                  <a:lnTo>
                    <a:pt x="928" y="552"/>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4"/>
            <p:cNvSpPr/>
            <p:nvPr/>
          </p:nvSpPr>
          <p:spPr>
            <a:xfrm>
              <a:off x="7668370" y="3430514"/>
              <a:ext cx="25530" cy="229563"/>
            </a:xfrm>
            <a:custGeom>
              <a:rect b="b" l="l" r="r" t="t"/>
              <a:pathLst>
                <a:path extrusionOk="0" h="7670" w="853">
                  <a:moveTo>
                    <a:pt x="1" y="1"/>
                  </a:moveTo>
                  <a:lnTo>
                    <a:pt x="1" y="7670"/>
                  </a:lnTo>
                  <a:lnTo>
                    <a:pt x="853" y="7194"/>
                  </a:lnTo>
                  <a:lnTo>
                    <a:pt x="853" y="477"/>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4"/>
            <p:cNvSpPr/>
            <p:nvPr/>
          </p:nvSpPr>
          <p:spPr>
            <a:xfrm>
              <a:off x="8021694" y="3408755"/>
              <a:ext cx="27775" cy="246084"/>
            </a:xfrm>
            <a:custGeom>
              <a:rect b="b" l="l" r="r" t="t"/>
              <a:pathLst>
                <a:path extrusionOk="0" h="8222" w="928">
                  <a:moveTo>
                    <a:pt x="0" y="1"/>
                  </a:moveTo>
                  <a:lnTo>
                    <a:pt x="0" y="7645"/>
                  </a:lnTo>
                  <a:lnTo>
                    <a:pt x="928" y="8221"/>
                  </a:lnTo>
                  <a:lnTo>
                    <a:pt x="928" y="527"/>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4"/>
            <p:cNvSpPr/>
            <p:nvPr/>
          </p:nvSpPr>
          <p:spPr>
            <a:xfrm>
              <a:off x="8049439" y="3405762"/>
              <a:ext cx="24782" cy="249077"/>
            </a:xfrm>
            <a:custGeom>
              <a:rect b="b" l="l" r="r" t="t"/>
              <a:pathLst>
                <a:path extrusionOk="0" h="8322" w="828">
                  <a:moveTo>
                    <a:pt x="828" y="1"/>
                  </a:moveTo>
                  <a:lnTo>
                    <a:pt x="1" y="627"/>
                  </a:lnTo>
                  <a:lnTo>
                    <a:pt x="1" y="8321"/>
                  </a:lnTo>
                  <a:lnTo>
                    <a:pt x="828" y="7820"/>
                  </a:lnTo>
                  <a:lnTo>
                    <a:pt x="82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4"/>
            <p:cNvSpPr/>
            <p:nvPr/>
          </p:nvSpPr>
          <p:spPr>
            <a:xfrm>
              <a:off x="7825892" y="3516413"/>
              <a:ext cx="40555" cy="258446"/>
            </a:xfrm>
            <a:custGeom>
              <a:rect b="b" l="l" r="r" t="t"/>
              <a:pathLst>
                <a:path extrusionOk="0" h="8635" w="1355">
                  <a:moveTo>
                    <a:pt x="427" y="564"/>
                  </a:moveTo>
                  <a:lnTo>
                    <a:pt x="928" y="865"/>
                  </a:lnTo>
                  <a:lnTo>
                    <a:pt x="928" y="8058"/>
                  </a:lnTo>
                  <a:lnTo>
                    <a:pt x="427" y="7732"/>
                  </a:lnTo>
                  <a:lnTo>
                    <a:pt x="427" y="564"/>
                  </a:lnTo>
                  <a:close/>
                  <a:moveTo>
                    <a:pt x="217" y="0"/>
                  </a:moveTo>
                  <a:cubicBezTo>
                    <a:pt x="183" y="0"/>
                    <a:pt x="151" y="13"/>
                    <a:pt x="126" y="38"/>
                  </a:cubicBezTo>
                  <a:cubicBezTo>
                    <a:pt x="51" y="63"/>
                    <a:pt x="1" y="138"/>
                    <a:pt x="1" y="213"/>
                  </a:cubicBezTo>
                  <a:lnTo>
                    <a:pt x="1" y="7858"/>
                  </a:lnTo>
                  <a:cubicBezTo>
                    <a:pt x="1" y="7933"/>
                    <a:pt x="51" y="8008"/>
                    <a:pt x="101" y="8033"/>
                  </a:cubicBezTo>
                  <a:lnTo>
                    <a:pt x="1029" y="8609"/>
                  </a:lnTo>
                  <a:cubicBezTo>
                    <a:pt x="1079" y="8635"/>
                    <a:pt x="1104" y="8635"/>
                    <a:pt x="1154" y="8635"/>
                  </a:cubicBezTo>
                  <a:cubicBezTo>
                    <a:pt x="1179" y="8635"/>
                    <a:pt x="1229" y="8635"/>
                    <a:pt x="1254" y="8609"/>
                  </a:cubicBezTo>
                  <a:cubicBezTo>
                    <a:pt x="1304" y="8559"/>
                    <a:pt x="1354" y="8509"/>
                    <a:pt x="1354" y="8434"/>
                  </a:cubicBezTo>
                  <a:lnTo>
                    <a:pt x="1354" y="740"/>
                  </a:lnTo>
                  <a:cubicBezTo>
                    <a:pt x="1354" y="665"/>
                    <a:pt x="1329" y="614"/>
                    <a:pt x="1254" y="564"/>
                  </a:cubicBezTo>
                  <a:lnTo>
                    <a:pt x="327" y="38"/>
                  </a:lnTo>
                  <a:cubicBezTo>
                    <a:pt x="289" y="13"/>
                    <a:pt x="252" y="0"/>
                    <a:pt x="2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4"/>
            <p:cNvSpPr/>
            <p:nvPr/>
          </p:nvSpPr>
          <p:spPr>
            <a:xfrm>
              <a:off x="7853667" y="3514048"/>
              <a:ext cx="38280" cy="260810"/>
            </a:xfrm>
            <a:custGeom>
              <a:rect b="b" l="l" r="r" t="t"/>
              <a:pathLst>
                <a:path extrusionOk="0" h="8714" w="1279">
                  <a:moveTo>
                    <a:pt x="852" y="618"/>
                  </a:moveTo>
                  <a:lnTo>
                    <a:pt x="852" y="7912"/>
                  </a:lnTo>
                  <a:lnTo>
                    <a:pt x="426" y="8137"/>
                  </a:lnTo>
                  <a:lnTo>
                    <a:pt x="426" y="919"/>
                  </a:lnTo>
                  <a:lnTo>
                    <a:pt x="852" y="618"/>
                  </a:lnTo>
                  <a:close/>
                  <a:moveTo>
                    <a:pt x="1072" y="0"/>
                  </a:moveTo>
                  <a:cubicBezTo>
                    <a:pt x="1029" y="0"/>
                    <a:pt x="982" y="12"/>
                    <a:pt x="953" y="42"/>
                  </a:cubicBezTo>
                  <a:lnTo>
                    <a:pt x="101" y="668"/>
                  </a:lnTo>
                  <a:cubicBezTo>
                    <a:pt x="50" y="693"/>
                    <a:pt x="0" y="769"/>
                    <a:pt x="0" y="819"/>
                  </a:cubicBezTo>
                  <a:lnTo>
                    <a:pt x="0" y="8513"/>
                  </a:lnTo>
                  <a:cubicBezTo>
                    <a:pt x="0" y="8588"/>
                    <a:pt x="50" y="8638"/>
                    <a:pt x="126" y="8688"/>
                  </a:cubicBezTo>
                  <a:cubicBezTo>
                    <a:pt x="151" y="8714"/>
                    <a:pt x="176" y="8714"/>
                    <a:pt x="226" y="8714"/>
                  </a:cubicBezTo>
                  <a:cubicBezTo>
                    <a:pt x="251" y="8714"/>
                    <a:pt x="301" y="8714"/>
                    <a:pt x="326" y="8688"/>
                  </a:cubicBezTo>
                  <a:lnTo>
                    <a:pt x="1178" y="8212"/>
                  </a:lnTo>
                  <a:cubicBezTo>
                    <a:pt x="1228" y="8162"/>
                    <a:pt x="1278" y="8087"/>
                    <a:pt x="1278" y="8012"/>
                  </a:cubicBezTo>
                  <a:lnTo>
                    <a:pt x="1278" y="192"/>
                  </a:lnTo>
                  <a:cubicBezTo>
                    <a:pt x="1278" y="117"/>
                    <a:pt x="1228" y="42"/>
                    <a:pt x="1153" y="17"/>
                  </a:cubicBezTo>
                  <a:cubicBezTo>
                    <a:pt x="1132" y="6"/>
                    <a:pt x="1103" y="0"/>
                    <a:pt x="10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4"/>
            <p:cNvSpPr/>
            <p:nvPr/>
          </p:nvSpPr>
          <p:spPr>
            <a:xfrm>
              <a:off x="7634609" y="3408216"/>
              <a:ext cx="40555" cy="257877"/>
            </a:xfrm>
            <a:custGeom>
              <a:rect b="b" l="l" r="r" t="t"/>
              <a:pathLst>
                <a:path extrusionOk="0" h="8616" w="1355">
                  <a:moveTo>
                    <a:pt x="427" y="570"/>
                  </a:moveTo>
                  <a:lnTo>
                    <a:pt x="928" y="846"/>
                  </a:lnTo>
                  <a:lnTo>
                    <a:pt x="928" y="8039"/>
                  </a:lnTo>
                  <a:lnTo>
                    <a:pt x="427" y="7738"/>
                  </a:lnTo>
                  <a:lnTo>
                    <a:pt x="427" y="570"/>
                  </a:lnTo>
                  <a:close/>
                  <a:moveTo>
                    <a:pt x="214" y="0"/>
                  </a:moveTo>
                  <a:cubicBezTo>
                    <a:pt x="176" y="0"/>
                    <a:pt x="139" y="6"/>
                    <a:pt x="101" y="19"/>
                  </a:cubicBezTo>
                  <a:cubicBezTo>
                    <a:pt x="51" y="44"/>
                    <a:pt x="1" y="119"/>
                    <a:pt x="1" y="194"/>
                  </a:cubicBezTo>
                  <a:lnTo>
                    <a:pt x="1" y="7864"/>
                  </a:lnTo>
                  <a:cubicBezTo>
                    <a:pt x="1" y="7914"/>
                    <a:pt x="51" y="7989"/>
                    <a:pt x="101" y="8039"/>
                  </a:cubicBezTo>
                  <a:lnTo>
                    <a:pt x="1029" y="8590"/>
                  </a:lnTo>
                  <a:cubicBezTo>
                    <a:pt x="1054" y="8615"/>
                    <a:pt x="1104" y="8615"/>
                    <a:pt x="1129" y="8615"/>
                  </a:cubicBezTo>
                  <a:cubicBezTo>
                    <a:pt x="1179" y="8615"/>
                    <a:pt x="1204" y="8615"/>
                    <a:pt x="1229" y="8590"/>
                  </a:cubicBezTo>
                  <a:cubicBezTo>
                    <a:pt x="1304" y="8565"/>
                    <a:pt x="1354" y="8490"/>
                    <a:pt x="1354" y="8415"/>
                  </a:cubicBezTo>
                  <a:lnTo>
                    <a:pt x="1354" y="746"/>
                  </a:lnTo>
                  <a:cubicBezTo>
                    <a:pt x="1354" y="671"/>
                    <a:pt x="1304" y="595"/>
                    <a:pt x="1254" y="545"/>
                  </a:cubicBezTo>
                  <a:lnTo>
                    <a:pt x="327" y="19"/>
                  </a:lnTo>
                  <a:cubicBezTo>
                    <a:pt x="289" y="6"/>
                    <a:pt x="252" y="0"/>
                    <a:pt x="21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4"/>
            <p:cNvSpPr/>
            <p:nvPr/>
          </p:nvSpPr>
          <p:spPr>
            <a:xfrm>
              <a:off x="7662384" y="3423959"/>
              <a:ext cx="38280" cy="242134"/>
            </a:xfrm>
            <a:custGeom>
              <a:rect b="b" l="l" r="r" t="t"/>
              <a:pathLst>
                <a:path extrusionOk="0" h="8090" w="1279">
                  <a:moveTo>
                    <a:pt x="426" y="571"/>
                  </a:moveTo>
                  <a:lnTo>
                    <a:pt x="852" y="821"/>
                  </a:lnTo>
                  <a:lnTo>
                    <a:pt x="852" y="7287"/>
                  </a:lnTo>
                  <a:lnTo>
                    <a:pt x="426" y="7538"/>
                  </a:lnTo>
                  <a:lnTo>
                    <a:pt x="426" y="571"/>
                  </a:lnTo>
                  <a:close/>
                  <a:moveTo>
                    <a:pt x="213" y="0"/>
                  </a:moveTo>
                  <a:cubicBezTo>
                    <a:pt x="176" y="0"/>
                    <a:pt x="138" y="7"/>
                    <a:pt x="101" y="19"/>
                  </a:cubicBezTo>
                  <a:cubicBezTo>
                    <a:pt x="50" y="69"/>
                    <a:pt x="0" y="145"/>
                    <a:pt x="0" y="220"/>
                  </a:cubicBezTo>
                  <a:lnTo>
                    <a:pt x="0" y="7889"/>
                  </a:lnTo>
                  <a:cubicBezTo>
                    <a:pt x="0" y="7964"/>
                    <a:pt x="50" y="8039"/>
                    <a:pt x="101" y="8064"/>
                  </a:cubicBezTo>
                  <a:cubicBezTo>
                    <a:pt x="151" y="8089"/>
                    <a:pt x="176" y="8089"/>
                    <a:pt x="201" y="8089"/>
                  </a:cubicBezTo>
                  <a:cubicBezTo>
                    <a:pt x="251" y="8089"/>
                    <a:pt x="276" y="8089"/>
                    <a:pt x="326" y="8064"/>
                  </a:cubicBezTo>
                  <a:lnTo>
                    <a:pt x="1153" y="7588"/>
                  </a:lnTo>
                  <a:cubicBezTo>
                    <a:pt x="1228" y="7563"/>
                    <a:pt x="1278" y="7488"/>
                    <a:pt x="1278" y="7413"/>
                  </a:cubicBezTo>
                  <a:lnTo>
                    <a:pt x="1278" y="696"/>
                  </a:lnTo>
                  <a:cubicBezTo>
                    <a:pt x="1278" y="621"/>
                    <a:pt x="1228" y="571"/>
                    <a:pt x="1153" y="520"/>
                  </a:cubicBezTo>
                  <a:lnTo>
                    <a:pt x="326" y="19"/>
                  </a:lnTo>
                  <a:cubicBezTo>
                    <a:pt x="288" y="7"/>
                    <a:pt x="251"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4"/>
            <p:cNvSpPr/>
            <p:nvPr/>
          </p:nvSpPr>
          <p:spPr>
            <a:xfrm>
              <a:off x="8014930" y="3402379"/>
              <a:ext cx="40555" cy="258446"/>
            </a:xfrm>
            <a:custGeom>
              <a:rect b="b" l="l" r="r" t="t"/>
              <a:pathLst>
                <a:path extrusionOk="0" h="8635" w="1355">
                  <a:moveTo>
                    <a:pt x="427" y="565"/>
                  </a:moveTo>
                  <a:lnTo>
                    <a:pt x="928" y="866"/>
                  </a:lnTo>
                  <a:lnTo>
                    <a:pt x="928" y="8059"/>
                  </a:lnTo>
                  <a:lnTo>
                    <a:pt x="427" y="7733"/>
                  </a:lnTo>
                  <a:lnTo>
                    <a:pt x="427" y="565"/>
                  </a:lnTo>
                  <a:close/>
                  <a:moveTo>
                    <a:pt x="214" y="1"/>
                  </a:moveTo>
                  <a:cubicBezTo>
                    <a:pt x="176" y="1"/>
                    <a:pt x="139" y="13"/>
                    <a:pt x="101" y="38"/>
                  </a:cubicBezTo>
                  <a:cubicBezTo>
                    <a:pt x="51" y="64"/>
                    <a:pt x="1" y="139"/>
                    <a:pt x="1" y="214"/>
                  </a:cubicBezTo>
                  <a:lnTo>
                    <a:pt x="1" y="7858"/>
                  </a:lnTo>
                  <a:cubicBezTo>
                    <a:pt x="1" y="7933"/>
                    <a:pt x="51" y="8008"/>
                    <a:pt x="101" y="8033"/>
                  </a:cubicBezTo>
                  <a:lnTo>
                    <a:pt x="1028" y="8610"/>
                  </a:lnTo>
                  <a:cubicBezTo>
                    <a:pt x="1078" y="8635"/>
                    <a:pt x="1104" y="8635"/>
                    <a:pt x="1154" y="8635"/>
                  </a:cubicBezTo>
                  <a:cubicBezTo>
                    <a:pt x="1179" y="8635"/>
                    <a:pt x="1204" y="8635"/>
                    <a:pt x="1254" y="8610"/>
                  </a:cubicBezTo>
                  <a:cubicBezTo>
                    <a:pt x="1304" y="8560"/>
                    <a:pt x="1354" y="8510"/>
                    <a:pt x="1354" y="8434"/>
                  </a:cubicBezTo>
                  <a:lnTo>
                    <a:pt x="1354" y="740"/>
                  </a:lnTo>
                  <a:cubicBezTo>
                    <a:pt x="1354" y="665"/>
                    <a:pt x="1304" y="615"/>
                    <a:pt x="1254" y="565"/>
                  </a:cubicBezTo>
                  <a:lnTo>
                    <a:pt x="327" y="38"/>
                  </a:lnTo>
                  <a:cubicBezTo>
                    <a:pt x="289" y="13"/>
                    <a:pt x="251" y="1"/>
                    <a:pt x="21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4"/>
            <p:cNvSpPr/>
            <p:nvPr/>
          </p:nvSpPr>
          <p:spPr>
            <a:xfrm>
              <a:off x="8042705" y="3400015"/>
              <a:ext cx="38280" cy="260810"/>
            </a:xfrm>
            <a:custGeom>
              <a:rect b="b" l="l" r="r" t="t"/>
              <a:pathLst>
                <a:path extrusionOk="0" h="8714" w="1279">
                  <a:moveTo>
                    <a:pt x="852" y="619"/>
                  </a:moveTo>
                  <a:lnTo>
                    <a:pt x="852" y="7912"/>
                  </a:lnTo>
                  <a:lnTo>
                    <a:pt x="426" y="8138"/>
                  </a:lnTo>
                  <a:lnTo>
                    <a:pt x="426" y="919"/>
                  </a:lnTo>
                  <a:lnTo>
                    <a:pt x="852" y="619"/>
                  </a:lnTo>
                  <a:close/>
                  <a:moveTo>
                    <a:pt x="1061" y="1"/>
                  </a:moveTo>
                  <a:cubicBezTo>
                    <a:pt x="1020" y="1"/>
                    <a:pt x="982" y="13"/>
                    <a:pt x="952" y="42"/>
                  </a:cubicBezTo>
                  <a:lnTo>
                    <a:pt x="100" y="669"/>
                  </a:lnTo>
                  <a:cubicBezTo>
                    <a:pt x="50" y="694"/>
                    <a:pt x="0" y="769"/>
                    <a:pt x="0" y="819"/>
                  </a:cubicBezTo>
                  <a:lnTo>
                    <a:pt x="0" y="8513"/>
                  </a:lnTo>
                  <a:cubicBezTo>
                    <a:pt x="0" y="8589"/>
                    <a:pt x="50" y="8639"/>
                    <a:pt x="100" y="8689"/>
                  </a:cubicBezTo>
                  <a:cubicBezTo>
                    <a:pt x="150" y="8714"/>
                    <a:pt x="176" y="8714"/>
                    <a:pt x="226" y="8714"/>
                  </a:cubicBezTo>
                  <a:cubicBezTo>
                    <a:pt x="251" y="8714"/>
                    <a:pt x="276" y="8714"/>
                    <a:pt x="326" y="8689"/>
                  </a:cubicBezTo>
                  <a:lnTo>
                    <a:pt x="1178" y="8213"/>
                  </a:lnTo>
                  <a:cubicBezTo>
                    <a:pt x="1228" y="8163"/>
                    <a:pt x="1278" y="8087"/>
                    <a:pt x="1278" y="8012"/>
                  </a:cubicBezTo>
                  <a:lnTo>
                    <a:pt x="1278" y="193"/>
                  </a:lnTo>
                  <a:cubicBezTo>
                    <a:pt x="1278" y="117"/>
                    <a:pt x="1228" y="42"/>
                    <a:pt x="1153" y="17"/>
                  </a:cubicBezTo>
                  <a:cubicBezTo>
                    <a:pt x="1122" y="7"/>
                    <a:pt x="1091"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4"/>
            <p:cNvSpPr/>
            <p:nvPr/>
          </p:nvSpPr>
          <p:spPr>
            <a:xfrm>
              <a:off x="7858905" y="3382506"/>
              <a:ext cx="215316" cy="158300"/>
            </a:xfrm>
            <a:custGeom>
              <a:rect b="b" l="l" r="r" t="t"/>
              <a:pathLst>
                <a:path extrusionOk="0" h="5289" w="7194">
                  <a:moveTo>
                    <a:pt x="7194" y="1"/>
                  </a:moveTo>
                  <a:lnTo>
                    <a:pt x="1" y="4186"/>
                  </a:lnTo>
                  <a:lnTo>
                    <a:pt x="1" y="5289"/>
                  </a:lnTo>
                  <a:lnTo>
                    <a:pt x="7194" y="1053"/>
                  </a:lnTo>
                  <a:lnTo>
                    <a:pt x="719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4"/>
            <p:cNvSpPr/>
            <p:nvPr/>
          </p:nvSpPr>
          <p:spPr>
            <a:xfrm>
              <a:off x="7668370" y="3273740"/>
              <a:ext cx="405851" cy="234083"/>
            </a:xfrm>
            <a:custGeom>
              <a:rect b="b" l="l" r="r" t="t"/>
              <a:pathLst>
                <a:path extrusionOk="0" h="7821" w="13560">
                  <a:moveTo>
                    <a:pt x="7269" y="1"/>
                  </a:moveTo>
                  <a:lnTo>
                    <a:pt x="1" y="4211"/>
                  </a:lnTo>
                  <a:lnTo>
                    <a:pt x="6367" y="7820"/>
                  </a:lnTo>
                  <a:lnTo>
                    <a:pt x="13560" y="3635"/>
                  </a:lnTo>
                  <a:lnTo>
                    <a:pt x="726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4"/>
            <p:cNvSpPr/>
            <p:nvPr/>
          </p:nvSpPr>
          <p:spPr>
            <a:xfrm>
              <a:off x="7668370" y="2932449"/>
              <a:ext cx="217561" cy="467357"/>
            </a:xfrm>
            <a:custGeom>
              <a:rect b="b" l="l" r="r" t="t"/>
              <a:pathLst>
                <a:path extrusionOk="0" h="15615" w="7269">
                  <a:moveTo>
                    <a:pt x="7269" y="0"/>
                  </a:moveTo>
                  <a:lnTo>
                    <a:pt x="1" y="4160"/>
                  </a:lnTo>
                  <a:lnTo>
                    <a:pt x="1" y="15614"/>
                  </a:lnTo>
                  <a:lnTo>
                    <a:pt x="7269" y="11404"/>
                  </a:lnTo>
                  <a:lnTo>
                    <a:pt x="726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4"/>
            <p:cNvSpPr/>
            <p:nvPr/>
          </p:nvSpPr>
          <p:spPr>
            <a:xfrm>
              <a:off x="7661636" y="2926612"/>
              <a:ext cx="230311" cy="479928"/>
            </a:xfrm>
            <a:custGeom>
              <a:rect b="b" l="l" r="r" t="t"/>
              <a:pathLst>
                <a:path extrusionOk="0" h="16035" w="7695">
                  <a:moveTo>
                    <a:pt x="7268" y="571"/>
                  </a:moveTo>
                  <a:lnTo>
                    <a:pt x="7268" y="11473"/>
                  </a:lnTo>
                  <a:lnTo>
                    <a:pt x="426" y="15458"/>
                  </a:lnTo>
                  <a:lnTo>
                    <a:pt x="426" y="4456"/>
                  </a:lnTo>
                  <a:lnTo>
                    <a:pt x="7268" y="571"/>
                  </a:lnTo>
                  <a:close/>
                  <a:moveTo>
                    <a:pt x="7485" y="1"/>
                  </a:moveTo>
                  <a:cubicBezTo>
                    <a:pt x="7450" y="1"/>
                    <a:pt x="7419" y="7"/>
                    <a:pt x="7394" y="20"/>
                  </a:cubicBezTo>
                  <a:lnTo>
                    <a:pt x="100" y="4155"/>
                  </a:lnTo>
                  <a:cubicBezTo>
                    <a:pt x="50" y="4205"/>
                    <a:pt x="0" y="4280"/>
                    <a:pt x="0" y="4355"/>
                  </a:cubicBezTo>
                  <a:lnTo>
                    <a:pt x="0" y="15809"/>
                  </a:lnTo>
                  <a:cubicBezTo>
                    <a:pt x="0" y="15884"/>
                    <a:pt x="50" y="15960"/>
                    <a:pt x="100" y="16010"/>
                  </a:cubicBezTo>
                  <a:cubicBezTo>
                    <a:pt x="151" y="16010"/>
                    <a:pt x="176" y="16035"/>
                    <a:pt x="226" y="16035"/>
                  </a:cubicBezTo>
                  <a:cubicBezTo>
                    <a:pt x="251" y="16035"/>
                    <a:pt x="276" y="16010"/>
                    <a:pt x="326" y="16010"/>
                  </a:cubicBezTo>
                  <a:lnTo>
                    <a:pt x="7594" y="11774"/>
                  </a:lnTo>
                  <a:cubicBezTo>
                    <a:pt x="7644" y="11749"/>
                    <a:pt x="7694" y="11674"/>
                    <a:pt x="7694" y="11599"/>
                  </a:cubicBezTo>
                  <a:lnTo>
                    <a:pt x="7694" y="195"/>
                  </a:lnTo>
                  <a:cubicBezTo>
                    <a:pt x="7694" y="120"/>
                    <a:pt x="7644" y="70"/>
                    <a:pt x="7594" y="20"/>
                  </a:cubicBezTo>
                  <a:cubicBezTo>
                    <a:pt x="7557" y="7"/>
                    <a:pt x="7519" y="1"/>
                    <a:pt x="748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4"/>
            <p:cNvSpPr/>
            <p:nvPr/>
          </p:nvSpPr>
          <p:spPr>
            <a:xfrm>
              <a:off x="7640625" y="2915927"/>
              <a:ext cx="245306" cy="141060"/>
            </a:xfrm>
            <a:custGeom>
              <a:rect b="b" l="l" r="r" t="t"/>
              <a:pathLst>
                <a:path extrusionOk="0" h="4713" w="8196">
                  <a:moveTo>
                    <a:pt x="7294" y="1"/>
                  </a:moveTo>
                  <a:lnTo>
                    <a:pt x="0" y="4261"/>
                  </a:lnTo>
                  <a:lnTo>
                    <a:pt x="928" y="4712"/>
                  </a:lnTo>
                  <a:lnTo>
                    <a:pt x="8196" y="552"/>
                  </a:lnTo>
                  <a:lnTo>
                    <a:pt x="729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4"/>
            <p:cNvSpPr/>
            <p:nvPr/>
          </p:nvSpPr>
          <p:spPr>
            <a:xfrm>
              <a:off x="8964609" y="4342690"/>
              <a:ext cx="27775" cy="246055"/>
            </a:xfrm>
            <a:custGeom>
              <a:rect b="b" l="l" r="r" t="t"/>
              <a:pathLst>
                <a:path extrusionOk="0" h="8221" w="928">
                  <a:moveTo>
                    <a:pt x="0" y="0"/>
                  </a:moveTo>
                  <a:lnTo>
                    <a:pt x="0" y="7644"/>
                  </a:lnTo>
                  <a:lnTo>
                    <a:pt x="928" y="8221"/>
                  </a:lnTo>
                  <a:lnTo>
                    <a:pt x="928" y="52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4"/>
            <p:cNvSpPr/>
            <p:nvPr/>
          </p:nvSpPr>
          <p:spPr>
            <a:xfrm>
              <a:off x="8957844" y="4336106"/>
              <a:ext cx="40555" cy="258655"/>
            </a:xfrm>
            <a:custGeom>
              <a:rect b="b" l="l" r="r" t="t"/>
              <a:pathLst>
                <a:path extrusionOk="0" h="8642" w="1355">
                  <a:moveTo>
                    <a:pt x="427" y="571"/>
                  </a:moveTo>
                  <a:lnTo>
                    <a:pt x="928" y="872"/>
                  </a:lnTo>
                  <a:lnTo>
                    <a:pt x="928" y="8065"/>
                  </a:lnTo>
                  <a:lnTo>
                    <a:pt x="427" y="7739"/>
                  </a:lnTo>
                  <a:lnTo>
                    <a:pt x="427" y="571"/>
                  </a:lnTo>
                  <a:close/>
                  <a:moveTo>
                    <a:pt x="217" y="1"/>
                  </a:moveTo>
                  <a:cubicBezTo>
                    <a:pt x="182" y="1"/>
                    <a:pt x="151" y="7"/>
                    <a:pt x="126" y="20"/>
                  </a:cubicBezTo>
                  <a:cubicBezTo>
                    <a:pt x="51" y="70"/>
                    <a:pt x="1" y="145"/>
                    <a:pt x="1" y="220"/>
                  </a:cubicBezTo>
                  <a:lnTo>
                    <a:pt x="1" y="7864"/>
                  </a:lnTo>
                  <a:cubicBezTo>
                    <a:pt x="1" y="7939"/>
                    <a:pt x="51" y="8015"/>
                    <a:pt x="101" y="8040"/>
                  </a:cubicBezTo>
                  <a:lnTo>
                    <a:pt x="1028" y="8616"/>
                  </a:lnTo>
                  <a:cubicBezTo>
                    <a:pt x="1078" y="8641"/>
                    <a:pt x="1103" y="8641"/>
                    <a:pt x="1154" y="8641"/>
                  </a:cubicBezTo>
                  <a:cubicBezTo>
                    <a:pt x="1179" y="8641"/>
                    <a:pt x="1229" y="8641"/>
                    <a:pt x="1254" y="8616"/>
                  </a:cubicBezTo>
                  <a:cubicBezTo>
                    <a:pt x="1329" y="8566"/>
                    <a:pt x="1354" y="8516"/>
                    <a:pt x="1354" y="8441"/>
                  </a:cubicBezTo>
                  <a:lnTo>
                    <a:pt x="1354" y="746"/>
                  </a:lnTo>
                  <a:cubicBezTo>
                    <a:pt x="1354" y="671"/>
                    <a:pt x="1329" y="596"/>
                    <a:pt x="1254" y="571"/>
                  </a:cubicBezTo>
                  <a:lnTo>
                    <a:pt x="327" y="20"/>
                  </a:lnTo>
                  <a:cubicBezTo>
                    <a:pt x="289" y="7"/>
                    <a:pt x="251" y="1"/>
                    <a:pt x="2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4"/>
            <p:cNvSpPr/>
            <p:nvPr/>
          </p:nvSpPr>
          <p:spPr>
            <a:xfrm>
              <a:off x="8992354" y="4339667"/>
              <a:ext cx="25530" cy="249077"/>
            </a:xfrm>
            <a:custGeom>
              <a:rect b="b" l="l" r="r" t="t"/>
              <a:pathLst>
                <a:path extrusionOk="0" h="8322" w="853">
                  <a:moveTo>
                    <a:pt x="853" y="1"/>
                  </a:moveTo>
                  <a:lnTo>
                    <a:pt x="1" y="627"/>
                  </a:lnTo>
                  <a:lnTo>
                    <a:pt x="1" y="8322"/>
                  </a:lnTo>
                  <a:lnTo>
                    <a:pt x="853" y="7820"/>
                  </a:lnTo>
                  <a:lnTo>
                    <a:pt x="8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4"/>
            <p:cNvSpPr/>
            <p:nvPr/>
          </p:nvSpPr>
          <p:spPr>
            <a:xfrm>
              <a:off x="8985619" y="4333921"/>
              <a:ext cx="38280" cy="260840"/>
            </a:xfrm>
            <a:custGeom>
              <a:rect b="b" l="l" r="r" t="t"/>
              <a:pathLst>
                <a:path extrusionOk="0" h="8715" w="1279">
                  <a:moveTo>
                    <a:pt x="852" y="619"/>
                  </a:moveTo>
                  <a:lnTo>
                    <a:pt x="852" y="7887"/>
                  </a:lnTo>
                  <a:lnTo>
                    <a:pt x="426" y="8138"/>
                  </a:lnTo>
                  <a:lnTo>
                    <a:pt x="426" y="920"/>
                  </a:lnTo>
                  <a:lnTo>
                    <a:pt x="852" y="619"/>
                  </a:lnTo>
                  <a:close/>
                  <a:moveTo>
                    <a:pt x="1072" y="1"/>
                  </a:moveTo>
                  <a:cubicBezTo>
                    <a:pt x="1028" y="1"/>
                    <a:pt x="982" y="13"/>
                    <a:pt x="952" y="42"/>
                  </a:cubicBezTo>
                  <a:lnTo>
                    <a:pt x="100" y="644"/>
                  </a:lnTo>
                  <a:cubicBezTo>
                    <a:pt x="50" y="694"/>
                    <a:pt x="0" y="769"/>
                    <a:pt x="0" y="819"/>
                  </a:cubicBezTo>
                  <a:lnTo>
                    <a:pt x="0" y="8514"/>
                  </a:lnTo>
                  <a:cubicBezTo>
                    <a:pt x="0" y="8589"/>
                    <a:pt x="50" y="8639"/>
                    <a:pt x="125" y="8689"/>
                  </a:cubicBezTo>
                  <a:cubicBezTo>
                    <a:pt x="150" y="8714"/>
                    <a:pt x="175" y="8714"/>
                    <a:pt x="226" y="8714"/>
                  </a:cubicBezTo>
                  <a:cubicBezTo>
                    <a:pt x="251" y="8714"/>
                    <a:pt x="301" y="8714"/>
                    <a:pt x="326" y="8689"/>
                  </a:cubicBezTo>
                  <a:lnTo>
                    <a:pt x="1178" y="8213"/>
                  </a:lnTo>
                  <a:cubicBezTo>
                    <a:pt x="1228" y="8163"/>
                    <a:pt x="1278" y="8088"/>
                    <a:pt x="1278" y="8012"/>
                  </a:cubicBezTo>
                  <a:lnTo>
                    <a:pt x="1278" y="193"/>
                  </a:lnTo>
                  <a:cubicBezTo>
                    <a:pt x="1278" y="118"/>
                    <a:pt x="1228" y="42"/>
                    <a:pt x="1153" y="17"/>
                  </a:cubicBezTo>
                  <a:cubicBezTo>
                    <a:pt x="1132" y="7"/>
                    <a:pt x="1103" y="1"/>
                    <a:pt x="10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4"/>
            <p:cNvSpPr/>
            <p:nvPr/>
          </p:nvSpPr>
          <p:spPr>
            <a:xfrm>
              <a:off x="8772578" y="4233895"/>
              <a:ext cx="27775" cy="246084"/>
            </a:xfrm>
            <a:custGeom>
              <a:rect b="b" l="l" r="r" t="t"/>
              <a:pathLst>
                <a:path extrusionOk="0" h="8222" w="928">
                  <a:moveTo>
                    <a:pt x="0" y="1"/>
                  </a:moveTo>
                  <a:lnTo>
                    <a:pt x="0" y="7645"/>
                  </a:lnTo>
                  <a:lnTo>
                    <a:pt x="928" y="8222"/>
                  </a:lnTo>
                  <a:lnTo>
                    <a:pt x="928" y="552"/>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4"/>
            <p:cNvSpPr/>
            <p:nvPr/>
          </p:nvSpPr>
          <p:spPr>
            <a:xfrm>
              <a:off x="8766562" y="4227520"/>
              <a:ext cx="40555" cy="258475"/>
            </a:xfrm>
            <a:custGeom>
              <a:rect b="b" l="l" r="r" t="t"/>
              <a:pathLst>
                <a:path extrusionOk="0" h="8636" w="1355">
                  <a:moveTo>
                    <a:pt x="427" y="590"/>
                  </a:moveTo>
                  <a:lnTo>
                    <a:pt x="928" y="866"/>
                  </a:lnTo>
                  <a:lnTo>
                    <a:pt x="928" y="8059"/>
                  </a:lnTo>
                  <a:lnTo>
                    <a:pt x="427" y="7758"/>
                  </a:lnTo>
                  <a:lnTo>
                    <a:pt x="427" y="590"/>
                  </a:lnTo>
                  <a:close/>
                  <a:moveTo>
                    <a:pt x="214" y="1"/>
                  </a:moveTo>
                  <a:cubicBezTo>
                    <a:pt x="176" y="1"/>
                    <a:pt x="139" y="13"/>
                    <a:pt x="101" y="39"/>
                  </a:cubicBezTo>
                  <a:cubicBezTo>
                    <a:pt x="51" y="64"/>
                    <a:pt x="1" y="139"/>
                    <a:pt x="1" y="214"/>
                  </a:cubicBezTo>
                  <a:lnTo>
                    <a:pt x="1" y="7858"/>
                  </a:lnTo>
                  <a:cubicBezTo>
                    <a:pt x="1" y="7933"/>
                    <a:pt x="51" y="8008"/>
                    <a:pt x="101" y="8059"/>
                  </a:cubicBezTo>
                  <a:lnTo>
                    <a:pt x="1028" y="8610"/>
                  </a:lnTo>
                  <a:cubicBezTo>
                    <a:pt x="1053" y="8635"/>
                    <a:pt x="1103" y="8635"/>
                    <a:pt x="1129" y="8635"/>
                  </a:cubicBezTo>
                  <a:cubicBezTo>
                    <a:pt x="1179" y="8635"/>
                    <a:pt x="1204" y="8635"/>
                    <a:pt x="1254" y="8610"/>
                  </a:cubicBezTo>
                  <a:cubicBezTo>
                    <a:pt x="1304" y="8585"/>
                    <a:pt x="1354" y="8510"/>
                    <a:pt x="1354" y="8435"/>
                  </a:cubicBezTo>
                  <a:lnTo>
                    <a:pt x="1354" y="765"/>
                  </a:lnTo>
                  <a:cubicBezTo>
                    <a:pt x="1354" y="690"/>
                    <a:pt x="1304" y="615"/>
                    <a:pt x="1254" y="565"/>
                  </a:cubicBezTo>
                  <a:lnTo>
                    <a:pt x="327" y="39"/>
                  </a:lnTo>
                  <a:cubicBezTo>
                    <a:pt x="289" y="13"/>
                    <a:pt x="251" y="1"/>
                    <a:pt x="21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4"/>
            <p:cNvSpPr/>
            <p:nvPr/>
          </p:nvSpPr>
          <p:spPr>
            <a:xfrm>
              <a:off x="8800323" y="4250416"/>
              <a:ext cx="25530" cy="229563"/>
            </a:xfrm>
            <a:custGeom>
              <a:rect b="b" l="l" r="r" t="t"/>
              <a:pathLst>
                <a:path extrusionOk="0" h="7670" w="853">
                  <a:moveTo>
                    <a:pt x="1" y="0"/>
                  </a:moveTo>
                  <a:lnTo>
                    <a:pt x="1" y="7670"/>
                  </a:lnTo>
                  <a:lnTo>
                    <a:pt x="853" y="7193"/>
                  </a:lnTo>
                  <a:lnTo>
                    <a:pt x="853" y="477"/>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4"/>
            <p:cNvSpPr/>
            <p:nvPr/>
          </p:nvSpPr>
          <p:spPr>
            <a:xfrm>
              <a:off x="8794337" y="4243861"/>
              <a:ext cx="38280" cy="242134"/>
            </a:xfrm>
            <a:custGeom>
              <a:rect b="b" l="l" r="r" t="t"/>
              <a:pathLst>
                <a:path extrusionOk="0" h="8090" w="1279">
                  <a:moveTo>
                    <a:pt x="426" y="570"/>
                  </a:moveTo>
                  <a:lnTo>
                    <a:pt x="852" y="821"/>
                  </a:lnTo>
                  <a:lnTo>
                    <a:pt x="852" y="7287"/>
                  </a:lnTo>
                  <a:lnTo>
                    <a:pt x="426" y="7538"/>
                  </a:lnTo>
                  <a:lnTo>
                    <a:pt x="426" y="570"/>
                  </a:lnTo>
                  <a:close/>
                  <a:moveTo>
                    <a:pt x="213" y="0"/>
                  </a:moveTo>
                  <a:cubicBezTo>
                    <a:pt x="175" y="0"/>
                    <a:pt x="138" y="6"/>
                    <a:pt x="100" y="19"/>
                  </a:cubicBezTo>
                  <a:cubicBezTo>
                    <a:pt x="50" y="69"/>
                    <a:pt x="0" y="144"/>
                    <a:pt x="0" y="219"/>
                  </a:cubicBezTo>
                  <a:lnTo>
                    <a:pt x="0" y="7889"/>
                  </a:lnTo>
                  <a:cubicBezTo>
                    <a:pt x="0" y="7964"/>
                    <a:pt x="50" y="8039"/>
                    <a:pt x="100" y="8064"/>
                  </a:cubicBezTo>
                  <a:cubicBezTo>
                    <a:pt x="150" y="8089"/>
                    <a:pt x="175" y="8089"/>
                    <a:pt x="201" y="8089"/>
                  </a:cubicBezTo>
                  <a:cubicBezTo>
                    <a:pt x="251" y="8089"/>
                    <a:pt x="276" y="8089"/>
                    <a:pt x="326" y="8064"/>
                  </a:cubicBezTo>
                  <a:lnTo>
                    <a:pt x="1153" y="7588"/>
                  </a:lnTo>
                  <a:cubicBezTo>
                    <a:pt x="1228" y="7563"/>
                    <a:pt x="1278" y="7488"/>
                    <a:pt x="1278" y="7412"/>
                  </a:cubicBezTo>
                  <a:lnTo>
                    <a:pt x="1278" y="696"/>
                  </a:lnTo>
                  <a:cubicBezTo>
                    <a:pt x="1278" y="620"/>
                    <a:pt x="1228" y="570"/>
                    <a:pt x="1153" y="520"/>
                  </a:cubicBezTo>
                  <a:lnTo>
                    <a:pt x="326" y="19"/>
                  </a:lnTo>
                  <a:cubicBezTo>
                    <a:pt x="288" y="6"/>
                    <a:pt x="251"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4"/>
            <p:cNvSpPr/>
            <p:nvPr/>
          </p:nvSpPr>
          <p:spPr>
            <a:xfrm>
              <a:off x="9153646" y="4228657"/>
              <a:ext cx="27775" cy="246084"/>
            </a:xfrm>
            <a:custGeom>
              <a:rect b="b" l="l" r="r" t="t"/>
              <a:pathLst>
                <a:path extrusionOk="0" h="8222" w="928">
                  <a:moveTo>
                    <a:pt x="0" y="1"/>
                  </a:moveTo>
                  <a:lnTo>
                    <a:pt x="0" y="7645"/>
                  </a:lnTo>
                  <a:lnTo>
                    <a:pt x="927" y="8221"/>
                  </a:lnTo>
                  <a:lnTo>
                    <a:pt x="927" y="527"/>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4"/>
            <p:cNvSpPr/>
            <p:nvPr/>
          </p:nvSpPr>
          <p:spPr>
            <a:xfrm>
              <a:off x="9146882" y="4222102"/>
              <a:ext cx="40525" cy="258625"/>
            </a:xfrm>
            <a:custGeom>
              <a:rect b="b" l="l" r="r" t="t"/>
              <a:pathLst>
                <a:path extrusionOk="0" h="8641" w="1354">
                  <a:moveTo>
                    <a:pt x="427" y="570"/>
                  </a:moveTo>
                  <a:lnTo>
                    <a:pt x="928" y="871"/>
                  </a:lnTo>
                  <a:lnTo>
                    <a:pt x="928" y="8064"/>
                  </a:lnTo>
                  <a:lnTo>
                    <a:pt x="427" y="7738"/>
                  </a:lnTo>
                  <a:lnTo>
                    <a:pt x="427" y="570"/>
                  </a:lnTo>
                  <a:close/>
                  <a:moveTo>
                    <a:pt x="214" y="0"/>
                  </a:moveTo>
                  <a:cubicBezTo>
                    <a:pt x="176" y="0"/>
                    <a:pt x="138" y="6"/>
                    <a:pt x="101" y="19"/>
                  </a:cubicBezTo>
                  <a:cubicBezTo>
                    <a:pt x="51" y="69"/>
                    <a:pt x="1" y="144"/>
                    <a:pt x="1" y="220"/>
                  </a:cubicBezTo>
                  <a:lnTo>
                    <a:pt x="1" y="7864"/>
                  </a:lnTo>
                  <a:cubicBezTo>
                    <a:pt x="1" y="7939"/>
                    <a:pt x="51" y="8014"/>
                    <a:pt x="101" y="8039"/>
                  </a:cubicBezTo>
                  <a:lnTo>
                    <a:pt x="1028" y="8616"/>
                  </a:lnTo>
                  <a:cubicBezTo>
                    <a:pt x="1078" y="8641"/>
                    <a:pt x="1103" y="8641"/>
                    <a:pt x="1153" y="8641"/>
                  </a:cubicBezTo>
                  <a:cubicBezTo>
                    <a:pt x="1178" y="8641"/>
                    <a:pt x="1204" y="8641"/>
                    <a:pt x="1254" y="8616"/>
                  </a:cubicBezTo>
                  <a:cubicBezTo>
                    <a:pt x="1304" y="8565"/>
                    <a:pt x="1354" y="8515"/>
                    <a:pt x="1354" y="8440"/>
                  </a:cubicBezTo>
                  <a:lnTo>
                    <a:pt x="1354" y="746"/>
                  </a:lnTo>
                  <a:cubicBezTo>
                    <a:pt x="1354" y="671"/>
                    <a:pt x="1304" y="595"/>
                    <a:pt x="1254" y="570"/>
                  </a:cubicBezTo>
                  <a:lnTo>
                    <a:pt x="326" y="19"/>
                  </a:lnTo>
                  <a:cubicBezTo>
                    <a:pt x="289" y="6"/>
                    <a:pt x="251" y="0"/>
                    <a:pt x="21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4"/>
            <p:cNvSpPr/>
            <p:nvPr/>
          </p:nvSpPr>
          <p:spPr>
            <a:xfrm>
              <a:off x="9181392" y="4225664"/>
              <a:ext cx="24782" cy="249077"/>
            </a:xfrm>
            <a:custGeom>
              <a:rect b="b" l="l" r="r" t="t"/>
              <a:pathLst>
                <a:path extrusionOk="0" h="8322" w="828">
                  <a:moveTo>
                    <a:pt x="827" y="0"/>
                  </a:moveTo>
                  <a:lnTo>
                    <a:pt x="0" y="627"/>
                  </a:lnTo>
                  <a:lnTo>
                    <a:pt x="0" y="8321"/>
                  </a:lnTo>
                  <a:lnTo>
                    <a:pt x="827" y="7820"/>
                  </a:lnTo>
                  <a:lnTo>
                    <a:pt x="82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4"/>
            <p:cNvSpPr/>
            <p:nvPr/>
          </p:nvSpPr>
          <p:spPr>
            <a:xfrm>
              <a:off x="9174627" y="4219917"/>
              <a:ext cx="38310" cy="260810"/>
            </a:xfrm>
            <a:custGeom>
              <a:rect b="b" l="l" r="r" t="t"/>
              <a:pathLst>
                <a:path extrusionOk="0" h="8714" w="1280">
                  <a:moveTo>
                    <a:pt x="853" y="618"/>
                  </a:moveTo>
                  <a:lnTo>
                    <a:pt x="853" y="7887"/>
                  </a:lnTo>
                  <a:lnTo>
                    <a:pt x="427" y="8137"/>
                  </a:lnTo>
                  <a:lnTo>
                    <a:pt x="427" y="919"/>
                  </a:lnTo>
                  <a:lnTo>
                    <a:pt x="853" y="618"/>
                  </a:lnTo>
                  <a:close/>
                  <a:moveTo>
                    <a:pt x="1062" y="0"/>
                  </a:moveTo>
                  <a:cubicBezTo>
                    <a:pt x="1021" y="0"/>
                    <a:pt x="983" y="13"/>
                    <a:pt x="953" y="42"/>
                  </a:cubicBezTo>
                  <a:lnTo>
                    <a:pt x="101" y="643"/>
                  </a:lnTo>
                  <a:cubicBezTo>
                    <a:pt x="51" y="694"/>
                    <a:pt x="1" y="769"/>
                    <a:pt x="1" y="819"/>
                  </a:cubicBezTo>
                  <a:lnTo>
                    <a:pt x="1" y="8513"/>
                  </a:lnTo>
                  <a:cubicBezTo>
                    <a:pt x="1" y="8588"/>
                    <a:pt x="51" y="8638"/>
                    <a:pt x="101" y="8689"/>
                  </a:cubicBezTo>
                  <a:cubicBezTo>
                    <a:pt x="151" y="8714"/>
                    <a:pt x="176" y="8714"/>
                    <a:pt x="226" y="8714"/>
                  </a:cubicBezTo>
                  <a:cubicBezTo>
                    <a:pt x="251" y="8714"/>
                    <a:pt x="277" y="8714"/>
                    <a:pt x="327" y="8689"/>
                  </a:cubicBezTo>
                  <a:lnTo>
                    <a:pt x="1179" y="8212"/>
                  </a:lnTo>
                  <a:cubicBezTo>
                    <a:pt x="1229" y="8162"/>
                    <a:pt x="1279" y="8087"/>
                    <a:pt x="1279" y="8012"/>
                  </a:cubicBezTo>
                  <a:lnTo>
                    <a:pt x="1279" y="192"/>
                  </a:lnTo>
                  <a:cubicBezTo>
                    <a:pt x="1279" y="117"/>
                    <a:pt x="1229" y="42"/>
                    <a:pt x="1154" y="17"/>
                  </a:cubicBezTo>
                  <a:cubicBezTo>
                    <a:pt x="1123" y="6"/>
                    <a:pt x="1091" y="0"/>
                    <a:pt x="10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4"/>
            <p:cNvSpPr/>
            <p:nvPr/>
          </p:nvSpPr>
          <p:spPr>
            <a:xfrm>
              <a:off x="8772578" y="4204653"/>
              <a:ext cx="218309" cy="156055"/>
            </a:xfrm>
            <a:custGeom>
              <a:rect b="b" l="l" r="r" t="t"/>
              <a:pathLst>
                <a:path extrusionOk="0" h="5214" w="7294">
                  <a:moveTo>
                    <a:pt x="0" y="1"/>
                  </a:moveTo>
                  <a:lnTo>
                    <a:pt x="0" y="978"/>
                  </a:lnTo>
                  <a:lnTo>
                    <a:pt x="7293" y="5214"/>
                  </a:lnTo>
                  <a:lnTo>
                    <a:pt x="7293" y="411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4"/>
            <p:cNvSpPr/>
            <p:nvPr/>
          </p:nvSpPr>
          <p:spPr>
            <a:xfrm>
              <a:off x="8766562" y="4198278"/>
              <a:ext cx="230311" cy="168446"/>
            </a:xfrm>
            <a:custGeom>
              <a:rect b="b" l="l" r="r" t="t"/>
              <a:pathLst>
                <a:path extrusionOk="0" h="5628" w="7695">
                  <a:moveTo>
                    <a:pt x="427" y="564"/>
                  </a:moveTo>
                  <a:lnTo>
                    <a:pt x="7294" y="4449"/>
                  </a:lnTo>
                  <a:lnTo>
                    <a:pt x="7294" y="5051"/>
                  </a:lnTo>
                  <a:lnTo>
                    <a:pt x="427" y="1066"/>
                  </a:lnTo>
                  <a:lnTo>
                    <a:pt x="427" y="564"/>
                  </a:lnTo>
                  <a:close/>
                  <a:moveTo>
                    <a:pt x="211" y="0"/>
                  </a:moveTo>
                  <a:cubicBezTo>
                    <a:pt x="176" y="0"/>
                    <a:pt x="139" y="13"/>
                    <a:pt x="101" y="38"/>
                  </a:cubicBezTo>
                  <a:cubicBezTo>
                    <a:pt x="26" y="63"/>
                    <a:pt x="1" y="138"/>
                    <a:pt x="1" y="214"/>
                  </a:cubicBezTo>
                  <a:lnTo>
                    <a:pt x="1" y="1191"/>
                  </a:lnTo>
                  <a:cubicBezTo>
                    <a:pt x="1" y="1266"/>
                    <a:pt x="26" y="1341"/>
                    <a:pt x="101" y="1366"/>
                  </a:cubicBezTo>
                  <a:lnTo>
                    <a:pt x="7394" y="5602"/>
                  </a:lnTo>
                  <a:cubicBezTo>
                    <a:pt x="7419" y="5627"/>
                    <a:pt x="7469" y="5627"/>
                    <a:pt x="7494" y="5627"/>
                  </a:cubicBezTo>
                  <a:cubicBezTo>
                    <a:pt x="7520" y="5627"/>
                    <a:pt x="7570" y="5627"/>
                    <a:pt x="7595" y="5602"/>
                  </a:cubicBezTo>
                  <a:cubicBezTo>
                    <a:pt x="7670" y="5577"/>
                    <a:pt x="7695" y="5502"/>
                    <a:pt x="7695" y="5427"/>
                  </a:cubicBezTo>
                  <a:lnTo>
                    <a:pt x="7695" y="4324"/>
                  </a:lnTo>
                  <a:cubicBezTo>
                    <a:pt x="7695" y="4249"/>
                    <a:pt x="7670" y="4173"/>
                    <a:pt x="7595" y="4148"/>
                  </a:cubicBezTo>
                  <a:lnTo>
                    <a:pt x="301" y="38"/>
                  </a:lnTo>
                  <a:cubicBezTo>
                    <a:pt x="276" y="13"/>
                    <a:pt x="245" y="0"/>
                    <a:pt x="21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4"/>
            <p:cNvSpPr/>
            <p:nvPr/>
          </p:nvSpPr>
          <p:spPr>
            <a:xfrm>
              <a:off x="8990857" y="4202408"/>
              <a:ext cx="215316" cy="158300"/>
            </a:xfrm>
            <a:custGeom>
              <a:rect b="b" l="l" r="r" t="t"/>
              <a:pathLst>
                <a:path extrusionOk="0" h="5289" w="7194">
                  <a:moveTo>
                    <a:pt x="7193" y="0"/>
                  </a:moveTo>
                  <a:lnTo>
                    <a:pt x="0" y="4186"/>
                  </a:lnTo>
                  <a:lnTo>
                    <a:pt x="0" y="5289"/>
                  </a:lnTo>
                  <a:lnTo>
                    <a:pt x="7193" y="1053"/>
                  </a:lnTo>
                  <a:lnTo>
                    <a:pt x="719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4"/>
            <p:cNvSpPr/>
            <p:nvPr/>
          </p:nvSpPr>
          <p:spPr>
            <a:xfrm>
              <a:off x="8984841" y="4196602"/>
              <a:ext cx="228097" cy="170122"/>
            </a:xfrm>
            <a:custGeom>
              <a:rect b="b" l="l" r="r" t="t"/>
              <a:pathLst>
                <a:path extrusionOk="0" h="5684" w="7621">
                  <a:moveTo>
                    <a:pt x="7194" y="570"/>
                  </a:moveTo>
                  <a:lnTo>
                    <a:pt x="7194" y="1122"/>
                  </a:lnTo>
                  <a:lnTo>
                    <a:pt x="402" y="5107"/>
                  </a:lnTo>
                  <a:lnTo>
                    <a:pt x="402" y="4505"/>
                  </a:lnTo>
                  <a:lnTo>
                    <a:pt x="7194" y="570"/>
                  </a:lnTo>
                  <a:close/>
                  <a:moveTo>
                    <a:pt x="7407" y="0"/>
                  </a:moveTo>
                  <a:cubicBezTo>
                    <a:pt x="7369" y="0"/>
                    <a:pt x="7332" y="6"/>
                    <a:pt x="7294" y="19"/>
                  </a:cubicBezTo>
                  <a:lnTo>
                    <a:pt x="101" y="4204"/>
                  </a:lnTo>
                  <a:cubicBezTo>
                    <a:pt x="26" y="4229"/>
                    <a:pt x="1" y="4305"/>
                    <a:pt x="1" y="4380"/>
                  </a:cubicBezTo>
                  <a:lnTo>
                    <a:pt x="1" y="5483"/>
                  </a:lnTo>
                  <a:cubicBezTo>
                    <a:pt x="1" y="5558"/>
                    <a:pt x="26" y="5633"/>
                    <a:pt x="101" y="5658"/>
                  </a:cubicBezTo>
                  <a:cubicBezTo>
                    <a:pt x="126" y="5683"/>
                    <a:pt x="176" y="5683"/>
                    <a:pt x="201" y="5683"/>
                  </a:cubicBezTo>
                  <a:cubicBezTo>
                    <a:pt x="227" y="5683"/>
                    <a:pt x="277" y="5683"/>
                    <a:pt x="302" y="5658"/>
                  </a:cubicBezTo>
                  <a:lnTo>
                    <a:pt x="7520" y="1422"/>
                  </a:lnTo>
                  <a:cubicBezTo>
                    <a:pt x="7570" y="1397"/>
                    <a:pt x="7620" y="1322"/>
                    <a:pt x="7620" y="1247"/>
                  </a:cubicBezTo>
                  <a:lnTo>
                    <a:pt x="7620" y="194"/>
                  </a:lnTo>
                  <a:cubicBezTo>
                    <a:pt x="7620" y="119"/>
                    <a:pt x="7570" y="69"/>
                    <a:pt x="7520" y="19"/>
                  </a:cubicBezTo>
                  <a:cubicBezTo>
                    <a:pt x="7482" y="6"/>
                    <a:pt x="7445" y="0"/>
                    <a:pt x="740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4"/>
            <p:cNvSpPr/>
            <p:nvPr/>
          </p:nvSpPr>
          <p:spPr>
            <a:xfrm>
              <a:off x="8772578" y="4077870"/>
              <a:ext cx="433596" cy="249826"/>
            </a:xfrm>
            <a:custGeom>
              <a:rect b="b" l="l" r="r" t="t"/>
              <a:pathLst>
                <a:path extrusionOk="0" h="8347" w="14487">
                  <a:moveTo>
                    <a:pt x="7293" y="1"/>
                  </a:moveTo>
                  <a:lnTo>
                    <a:pt x="0" y="4237"/>
                  </a:lnTo>
                  <a:lnTo>
                    <a:pt x="7293" y="8347"/>
                  </a:lnTo>
                  <a:lnTo>
                    <a:pt x="14486" y="4161"/>
                  </a:lnTo>
                  <a:lnTo>
                    <a:pt x="729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4"/>
            <p:cNvSpPr/>
            <p:nvPr/>
          </p:nvSpPr>
          <p:spPr>
            <a:xfrm>
              <a:off x="8766562" y="4072063"/>
              <a:ext cx="446376" cy="262396"/>
            </a:xfrm>
            <a:custGeom>
              <a:rect b="b" l="l" r="r" t="t"/>
              <a:pathLst>
                <a:path extrusionOk="0" h="8767" w="14914">
                  <a:moveTo>
                    <a:pt x="7494" y="446"/>
                  </a:moveTo>
                  <a:lnTo>
                    <a:pt x="14286" y="4355"/>
                  </a:lnTo>
                  <a:lnTo>
                    <a:pt x="7494" y="8315"/>
                  </a:lnTo>
                  <a:lnTo>
                    <a:pt x="627" y="4431"/>
                  </a:lnTo>
                  <a:lnTo>
                    <a:pt x="7494" y="446"/>
                  </a:lnTo>
                  <a:close/>
                  <a:moveTo>
                    <a:pt x="7494" y="1"/>
                  </a:moveTo>
                  <a:cubicBezTo>
                    <a:pt x="7457" y="1"/>
                    <a:pt x="7419" y="7"/>
                    <a:pt x="7394" y="19"/>
                  </a:cubicBezTo>
                  <a:lnTo>
                    <a:pt x="101" y="4255"/>
                  </a:lnTo>
                  <a:cubicBezTo>
                    <a:pt x="26" y="4280"/>
                    <a:pt x="1" y="4355"/>
                    <a:pt x="1" y="4431"/>
                  </a:cubicBezTo>
                  <a:cubicBezTo>
                    <a:pt x="1" y="4506"/>
                    <a:pt x="26" y="4581"/>
                    <a:pt x="101" y="4606"/>
                  </a:cubicBezTo>
                  <a:lnTo>
                    <a:pt x="7394" y="8716"/>
                  </a:lnTo>
                  <a:cubicBezTo>
                    <a:pt x="7419" y="8741"/>
                    <a:pt x="7469" y="8766"/>
                    <a:pt x="7494" y="8766"/>
                  </a:cubicBezTo>
                  <a:cubicBezTo>
                    <a:pt x="7520" y="8766"/>
                    <a:pt x="7570" y="8741"/>
                    <a:pt x="7595" y="8716"/>
                  </a:cubicBezTo>
                  <a:lnTo>
                    <a:pt x="14813" y="4556"/>
                  </a:lnTo>
                  <a:cubicBezTo>
                    <a:pt x="14863" y="4506"/>
                    <a:pt x="14913" y="4431"/>
                    <a:pt x="14913" y="4355"/>
                  </a:cubicBezTo>
                  <a:cubicBezTo>
                    <a:pt x="14913" y="4280"/>
                    <a:pt x="14863" y="4230"/>
                    <a:pt x="14813" y="4180"/>
                  </a:cubicBezTo>
                  <a:lnTo>
                    <a:pt x="7595" y="19"/>
                  </a:lnTo>
                  <a:cubicBezTo>
                    <a:pt x="7570" y="7"/>
                    <a:pt x="7532" y="1"/>
                    <a:pt x="74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4"/>
            <p:cNvSpPr/>
            <p:nvPr/>
          </p:nvSpPr>
          <p:spPr>
            <a:xfrm>
              <a:off x="7279071" y="2437346"/>
              <a:ext cx="1198726" cy="729903"/>
            </a:xfrm>
            <a:custGeom>
              <a:rect b="b" l="l" r="r" t="t"/>
              <a:pathLst>
                <a:path extrusionOk="0" h="24387" w="40051">
                  <a:moveTo>
                    <a:pt x="0" y="1"/>
                  </a:moveTo>
                  <a:lnTo>
                    <a:pt x="0" y="1078"/>
                  </a:lnTo>
                  <a:lnTo>
                    <a:pt x="40051" y="24387"/>
                  </a:lnTo>
                  <a:lnTo>
                    <a:pt x="40051" y="23334"/>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4"/>
            <p:cNvSpPr/>
            <p:nvPr/>
          </p:nvSpPr>
          <p:spPr>
            <a:xfrm>
              <a:off x="7279071" y="2422352"/>
              <a:ext cx="1227968" cy="713411"/>
            </a:xfrm>
            <a:custGeom>
              <a:rect b="b" l="l" r="r" t="t"/>
              <a:pathLst>
                <a:path extrusionOk="0" h="23836" w="41028">
                  <a:moveTo>
                    <a:pt x="902" y="0"/>
                  </a:moveTo>
                  <a:lnTo>
                    <a:pt x="0" y="502"/>
                  </a:lnTo>
                  <a:lnTo>
                    <a:pt x="40051" y="23835"/>
                  </a:lnTo>
                  <a:lnTo>
                    <a:pt x="41028" y="23284"/>
                  </a:lnTo>
                  <a:lnTo>
                    <a:pt x="90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4"/>
            <p:cNvSpPr/>
            <p:nvPr/>
          </p:nvSpPr>
          <p:spPr>
            <a:xfrm>
              <a:off x="8477767" y="3119212"/>
              <a:ext cx="29272" cy="48038"/>
            </a:xfrm>
            <a:custGeom>
              <a:rect b="b" l="l" r="r" t="t"/>
              <a:pathLst>
                <a:path extrusionOk="0" h="1605" w="978">
                  <a:moveTo>
                    <a:pt x="978" y="1"/>
                  </a:moveTo>
                  <a:lnTo>
                    <a:pt x="1" y="552"/>
                  </a:lnTo>
                  <a:lnTo>
                    <a:pt x="1" y="1605"/>
                  </a:lnTo>
                  <a:lnTo>
                    <a:pt x="978" y="1053"/>
                  </a:lnTo>
                  <a:lnTo>
                    <a:pt x="97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4"/>
            <p:cNvSpPr/>
            <p:nvPr/>
          </p:nvSpPr>
          <p:spPr>
            <a:xfrm>
              <a:off x="7279071" y="2469611"/>
              <a:ext cx="323334" cy="1463517"/>
            </a:xfrm>
            <a:custGeom>
              <a:rect b="b" l="l" r="r" t="t"/>
              <a:pathLst>
                <a:path extrusionOk="0" h="48898" w="10803">
                  <a:moveTo>
                    <a:pt x="0" y="0"/>
                  </a:moveTo>
                  <a:lnTo>
                    <a:pt x="0" y="42607"/>
                  </a:lnTo>
                  <a:lnTo>
                    <a:pt x="10802" y="48898"/>
                  </a:lnTo>
                  <a:lnTo>
                    <a:pt x="10802" y="629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4"/>
            <p:cNvSpPr/>
            <p:nvPr/>
          </p:nvSpPr>
          <p:spPr>
            <a:xfrm>
              <a:off x="7279071" y="2469611"/>
              <a:ext cx="22537" cy="1288756"/>
            </a:xfrm>
            <a:custGeom>
              <a:rect b="b" l="l" r="r" t="t"/>
              <a:pathLst>
                <a:path extrusionOk="0" h="43059" w="753">
                  <a:moveTo>
                    <a:pt x="0" y="0"/>
                  </a:moveTo>
                  <a:lnTo>
                    <a:pt x="0" y="42607"/>
                  </a:lnTo>
                  <a:lnTo>
                    <a:pt x="752" y="43058"/>
                  </a:lnTo>
                  <a:lnTo>
                    <a:pt x="752" y="42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4"/>
            <p:cNvSpPr/>
            <p:nvPr/>
          </p:nvSpPr>
          <p:spPr>
            <a:xfrm>
              <a:off x="7325582" y="2497356"/>
              <a:ext cx="21759" cy="1288008"/>
            </a:xfrm>
            <a:custGeom>
              <a:rect b="b" l="l" r="r" t="t"/>
              <a:pathLst>
                <a:path extrusionOk="0" h="43034" w="727">
                  <a:moveTo>
                    <a:pt x="0" y="1"/>
                  </a:moveTo>
                  <a:lnTo>
                    <a:pt x="0" y="42607"/>
                  </a:lnTo>
                  <a:lnTo>
                    <a:pt x="727" y="43033"/>
                  </a:lnTo>
                  <a:lnTo>
                    <a:pt x="727" y="427"/>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4"/>
            <p:cNvSpPr/>
            <p:nvPr/>
          </p:nvSpPr>
          <p:spPr>
            <a:xfrm>
              <a:off x="7371315" y="2525101"/>
              <a:ext cx="22537" cy="1288008"/>
            </a:xfrm>
            <a:custGeom>
              <a:rect b="b" l="l" r="r" t="t"/>
              <a:pathLst>
                <a:path extrusionOk="0" h="43034" w="753">
                  <a:moveTo>
                    <a:pt x="1" y="1"/>
                  </a:moveTo>
                  <a:lnTo>
                    <a:pt x="1" y="42608"/>
                  </a:lnTo>
                  <a:lnTo>
                    <a:pt x="753" y="43034"/>
                  </a:lnTo>
                  <a:lnTo>
                    <a:pt x="753" y="427"/>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4"/>
            <p:cNvSpPr/>
            <p:nvPr/>
          </p:nvSpPr>
          <p:spPr>
            <a:xfrm>
              <a:off x="7417826" y="2552128"/>
              <a:ext cx="21789" cy="1288756"/>
            </a:xfrm>
            <a:custGeom>
              <a:rect b="b" l="l" r="r" t="t"/>
              <a:pathLst>
                <a:path extrusionOk="0" h="43059" w="728">
                  <a:moveTo>
                    <a:pt x="1" y="0"/>
                  </a:moveTo>
                  <a:lnTo>
                    <a:pt x="1" y="42607"/>
                  </a:lnTo>
                  <a:lnTo>
                    <a:pt x="728" y="43058"/>
                  </a:lnTo>
                  <a:lnTo>
                    <a:pt x="728" y="451"/>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4"/>
            <p:cNvSpPr/>
            <p:nvPr/>
          </p:nvSpPr>
          <p:spPr>
            <a:xfrm>
              <a:off x="7463589" y="2579873"/>
              <a:ext cx="22537" cy="1288756"/>
            </a:xfrm>
            <a:custGeom>
              <a:rect b="b" l="l" r="r" t="t"/>
              <a:pathLst>
                <a:path extrusionOk="0" h="43059" w="753">
                  <a:moveTo>
                    <a:pt x="1" y="1"/>
                  </a:moveTo>
                  <a:lnTo>
                    <a:pt x="1" y="42607"/>
                  </a:lnTo>
                  <a:lnTo>
                    <a:pt x="753" y="43058"/>
                  </a:lnTo>
                  <a:lnTo>
                    <a:pt x="753" y="452"/>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4"/>
            <p:cNvSpPr/>
            <p:nvPr/>
          </p:nvSpPr>
          <p:spPr>
            <a:xfrm>
              <a:off x="7510100" y="2607618"/>
              <a:ext cx="21789" cy="1288008"/>
            </a:xfrm>
            <a:custGeom>
              <a:rect b="b" l="l" r="r" t="t"/>
              <a:pathLst>
                <a:path extrusionOk="0" h="43034" w="728">
                  <a:moveTo>
                    <a:pt x="1" y="1"/>
                  </a:moveTo>
                  <a:lnTo>
                    <a:pt x="1" y="42608"/>
                  </a:lnTo>
                  <a:lnTo>
                    <a:pt x="727" y="43034"/>
                  </a:lnTo>
                  <a:lnTo>
                    <a:pt x="727" y="427"/>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4"/>
            <p:cNvSpPr/>
            <p:nvPr/>
          </p:nvSpPr>
          <p:spPr>
            <a:xfrm>
              <a:off x="7555863" y="2635393"/>
              <a:ext cx="22537" cy="1287978"/>
            </a:xfrm>
            <a:custGeom>
              <a:rect b="b" l="l" r="r" t="t"/>
              <a:pathLst>
                <a:path extrusionOk="0" h="43033" w="753">
                  <a:moveTo>
                    <a:pt x="0" y="0"/>
                  </a:moveTo>
                  <a:lnTo>
                    <a:pt x="0" y="42607"/>
                  </a:lnTo>
                  <a:lnTo>
                    <a:pt x="752" y="43033"/>
                  </a:lnTo>
                  <a:lnTo>
                    <a:pt x="752" y="42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4"/>
            <p:cNvSpPr/>
            <p:nvPr/>
          </p:nvSpPr>
          <p:spPr>
            <a:xfrm>
              <a:off x="7273055" y="2463236"/>
              <a:ext cx="336084" cy="1475908"/>
            </a:xfrm>
            <a:custGeom>
              <a:rect b="b" l="l" r="r" t="t"/>
              <a:pathLst>
                <a:path extrusionOk="0" h="49312" w="11229">
                  <a:moveTo>
                    <a:pt x="402" y="589"/>
                  </a:moveTo>
                  <a:lnTo>
                    <a:pt x="10803" y="6629"/>
                  </a:lnTo>
                  <a:lnTo>
                    <a:pt x="10803" y="48735"/>
                  </a:lnTo>
                  <a:lnTo>
                    <a:pt x="402" y="42695"/>
                  </a:lnTo>
                  <a:lnTo>
                    <a:pt x="402" y="589"/>
                  </a:lnTo>
                  <a:close/>
                  <a:moveTo>
                    <a:pt x="211" y="0"/>
                  </a:moveTo>
                  <a:cubicBezTo>
                    <a:pt x="176" y="0"/>
                    <a:pt x="139" y="13"/>
                    <a:pt x="101" y="38"/>
                  </a:cubicBezTo>
                  <a:cubicBezTo>
                    <a:pt x="26" y="63"/>
                    <a:pt x="1" y="138"/>
                    <a:pt x="1" y="213"/>
                  </a:cubicBezTo>
                  <a:lnTo>
                    <a:pt x="1" y="42820"/>
                  </a:lnTo>
                  <a:cubicBezTo>
                    <a:pt x="1" y="42895"/>
                    <a:pt x="26" y="42970"/>
                    <a:pt x="101" y="42995"/>
                  </a:cubicBezTo>
                  <a:lnTo>
                    <a:pt x="10903" y="49286"/>
                  </a:lnTo>
                  <a:cubicBezTo>
                    <a:pt x="10928" y="49311"/>
                    <a:pt x="10978" y="49311"/>
                    <a:pt x="11003" y="49311"/>
                  </a:cubicBezTo>
                  <a:cubicBezTo>
                    <a:pt x="11053" y="49311"/>
                    <a:pt x="11078" y="49311"/>
                    <a:pt x="11103" y="49286"/>
                  </a:cubicBezTo>
                  <a:cubicBezTo>
                    <a:pt x="11179" y="49261"/>
                    <a:pt x="11229" y="49186"/>
                    <a:pt x="11229" y="49111"/>
                  </a:cubicBezTo>
                  <a:lnTo>
                    <a:pt x="11229" y="6504"/>
                  </a:lnTo>
                  <a:cubicBezTo>
                    <a:pt x="11229" y="6429"/>
                    <a:pt x="11179" y="6354"/>
                    <a:pt x="11103" y="6329"/>
                  </a:cubicBezTo>
                  <a:lnTo>
                    <a:pt x="301" y="38"/>
                  </a:lnTo>
                  <a:cubicBezTo>
                    <a:pt x="276" y="13"/>
                    <a:pt x="245" y="0"/>
                    <a:pt x="21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4"/>
            <p:cNvSpPr/>
            <p:nvPr/>
          </p:nvSpPr>
          <p:spPr>
            <a:xfrm>
              <a:off x="7273055" y="2463236"/>
              <a:ext cx="34539" cy="1301117"/>
            </a:xfrm>
            <a:custGeom>
              <a:rect b="b" l="l" r="r" t="t"/>
              <a:pathLst>
                <a:path extrusionOk="0" h="43472" w="1154">
                  <a:moveTo>
                    <a:pt x="402" y="589"/>
                  </a:moveTo>
                  <a:lnTo>
                    <a:pt x="753" y="765"/>
                  </a:lnTo>
                  <a:lnTo>
                    <a:pt x="753" y="42895"/>
                  </a:lnTo>
                  <a:lnTo>
                    <a:pt x="402" y="42695"/>
                  </a:lnTo>
                  <a:lnTo>
                    <a:pt x="402" y="589"/>
                  </a:lnTo>
                  <a:close/>
                  <a:moveTo>
                    <a:pt x="211" y="0"/>
                  </a:moveTo>
                  <a:cubicBezTo>
                    <a:pt x="176" y="0"/>
                    <a:pt x="139" y="13"/>
                    <a:pt x="101" y="38"/>
                  </a:cubicBezTo>
                  <a:cubicBezTo>
                    <a:pt x="26" y="63"/>
                    <a:pt x="1" y="138"/>
                    <a:pt x="1" y="213"/>
                  </a:cubicBezTo>
                  <a:lnTo>
                    <a:pt x="1" y="42820"/>
                  </a:lnTo>
                  <a:cubicBezTo>
                    <a:pt x="1" y="42895"/>
                    <a:pt x="26" y="42970"/>
                    <a:pt x="101" y="42995"/>
                  </a:cubicBezTo>
                  <a:lnTo>
                    <a:pt x="853" y="43447"/>
                  </a:lnTo>
                  <a:cubicBezTo>
                    <a:pt x="878" y="43472"/>
                    <a:pt x="903" y="43472"/>
                    <a:pt x="953" y="43472"/>
                  </a:cubicBezTo>
                  <a:cubicBezTo>
                    <a:pt x="978" y="43472"/>
                    <a:pt x="1028" y="43472"/>
                    <a:pt x="1053" y="43447"/>
                  </a:cubicBezTo>
                  <a:cubicBezTo>
                    <a:pt x="1129" y="43396"/>
                    <a:pt x="1154" y="43346"/>
                    <a:pt x="1154" y="43271"/>
                  </a:cubicBezTo>
                  <a:lnTo>
                    <a:pt x="1154" y="639"/>
                  </a:lnTo>
                  <a:cubicBezTo>
                    <a:pt x="1154" y="589"/>
                    <a:pt x="1129" y="514"/>
                    <a:pt x="1053" y="464"/>
                  </a:cubicBezTo>
                  <a:lnTo>
                    <a:pt x="301" y="38"/>
                  </a:lnTo>
                  <a:cubicBezTo>
                    <a:pt x="276" y="13"/>
                    <a:pt x="245" y="0"/>
                    <a:pt x="21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4"/>
            <p:cNvSpPr/>
            <p:nvPr/>
          </p:nvSpPr>
          <p:spPr>
            <a:xfrm>
              <a:off x="7318818" y="2490981"/>
              <a:ext cx="35287" cy="1301117"/>
            </a:xfrm>
            <a:custGeom>
              <a:rect b="b" l="l" r="r" t="t"/>
              <a:pathLst>
                <a:path extrusionOk="0" h="43472" w="1179">
                  <a:moveTo>
                    <a:pt x="427" y="564"/>
                  </a:moveTo>
                  <a:lnTo>
                    <a:pt x="752" y="765"/>
                  </a:lnTo>
                  <a:lnTo>
                    <a:pt x="752" y="42896"/>
                  </a:lnTo>
                  <a:lnTo>
                    <a:pt x="427" y="42695"/>
                  </a:lnTo>
                  <a:lnTo>
                    <a:pt x="427" y="564"/>
                  </a:lnTo>
                  <a:close/>
                  <a:moveTo>
                    <a:pt x="214" y="1"/>
                  </a:moveTo>
                  <a:cubicBezTo>
                    <a:pt x="176" y="1"/>
                    <a:pt x="138" y="13"/>
                    <a:pt x="101" y="38"/>
                  </a:cubicBezTo>
                  <a:cubicBezTo>
                    <a:pt x="51" y="63"/>
                    <a:pt x="1" y="138"/>
                    <a:pt x="1" y="214"/>
                  </a:cubicBezTo>
                  <a:lnTo>
                    <a:pt x="1" y="42820"/>
                  </a:lnTo>
                  <a:cubicBezTo>
                    <a:pt x="1" y="42896"/>
                    <a:pt x="51" y="42971"/>
                    <a:pt x="101" y="42996"/>
                  </a:cubicBezTo>
                  <a:lnTo>
                    <a:pt x="853" y="43447"/>
                  </a:lnTo>
                  <a:cubicBezTo>
                    <a:pt x="903" y="43447"/>
                    <a:pt x="928" y="43472"/>
                    <a:pt x="953" y="43472"/>
                  </a:cubicBezTo>
                  <a:cubicBezTo>
                    <a:pt x="1003" y="43472"/>
                    <a:pt x="1028" y="43447"/>
                    <a:pt x="1078" y="43447"/>
                  </a:cubicBezTo>
                  <a:cubicBezTo>
                    <a:pt x="1128" y="43397"/>
                    <a:pt x="1178" y="43322"/>
                    <a:pt x="1178" y="43246"/>
                  </a:cubicBezTo>
                  <a:lnTo>
                    <a:pt x="1178" y="640"/>
                  </a:lnTo>
                  <a:cubicBezTo>
                    <a:pt x="1178" y="564"/>
                    <a:pt x="1128" y="514"/>
                    <a:pt x="1078" y="464"/>
                  </a:cubicBezTo>
                  <a:lnTo>
                    <a:pt x="326" y="38"/>
                  </a:lnTo>
                  <a:cubicBezTo>
                    <a:pt x="289" y="13"/>
                    <a:pt x="251" y="1"/>
                    <a:pt x="21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4"/>
            <p:cNvSpPr/>
            <p:nvPr/>
          </p:nvSpPr>
          <p:spPr>
            <a:xfrm>
              <a:off x="7365329" y="2518547"/>
              <a:ext cx="34539" cy="1300578"/>
            </a:xfrm>
            <a:custGeom>
              <a:rect b="b" l="l" r="r" t="t"/>
              <a:pathLst>
                <a:path extrusionOk="0" h="43454" w="1154">
                  <a:moveTo>
                    <a:pt x="401" y="571"/>
                  </a:moveTo>
                  <a:lnTo>
                    <a:pt x="752" y="771"/>
                  </a:lnTo>
                  <a:lnTo>
                    <a:pt x="752" y="42902"/>
                  </a:lnTo>
                  <a:lnTo>
                    <a:pt x="401" y="42701"/>
                  </a:lnTo>
                  <a:lnTo>
                    <a:pt x="401" y="571"/>
                  </a:lnTo>
                  <a:close/>
                  <a:moveTo>
                    <a:pt x="210" y="1"/>
                  </a:moveTo>
                  <a:cubicBezTo>
                    <a:pt x="176" y="1"/>
                    <a:pt x="138" y="7"/>
                    <a:pt x="101" y="19"/>
                  </a:cubicBezTo>
                  <a:cubicBezTo>
                    <a:pt x="25" y="70"/>
                    <a:pt x="0" y="145"/>
                    <a:pt x="0" y="220"/>
                  </a:cubicBezTo>
                  <a:lnTo>
                    <a:pt x="0" y="42827"/>
                  </a:lnTo>
                  <a:cubicBezTo>
                    <a:pt x="0" y="42902"/>
                    <a:pt x="25" y="42952"/>
                    <a:pt x="101" y="43002"/>
                  </a:cubicBezTo>
                  <a:lnTo>
                    <a:pt x="853" y="43428"/>
                  </a:lnTo>
                  <a:cubicBezTo>
                    <a:pt x="878" y="43453"/>
                    <a:pt x="903" y="43453"/>
                    <a:pt x="953" y="43453"/>
                  </a:cubicBezTo>
                  <a:cubicBezTo>
                    <a:pt x="978" y="43453"/>
                    <a:pt x="1028" y="43453"/>
                    <a:pt x="1053" y="43428"/>
                  </a:cubicBezTo>
                  <a:cubicBezTo>
                    <a:pt x="1128" y="43403"/>
                    <a:pt x="1153" y="43328"/>
                    <a:pt x="1153" y="43253"/>
                  </a:cubicBezTo>
                  <a:lnTo>
                    <a:pt x="1153" y="646"/>
                  </a:lnTo>
                  <a:cubicBezTo>
                    <a:pt x="1153" y="571"/>
                    <a:pt x="1128" y="496"/>
                    <a:pt x="1053" y="471"/>
                  </a:cubicBezTo>
                  <a:lnTo>
                    <a:pt x="301" y="19"/>
                  </a:lnTo>
                  <a:cubicBezTo>
                    <a:pt x="276" y="7"/>
                    <a:pt x="24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4"/>
            <p:cNvSpPr/>
            <p:nvPr/>
          </p:nvSpPr>
          <p:spPr>
            <a:xfrm>
              <a:off x="7411092" y="2546292"/>
              <a:ext cx="35287" cy="1300578"/>
            </a:xfrm>
            <a:custGeom>
              <a:rect b="b" l="l" r="r" t="t"/>
              <a:pathLst>
                <a:path extrusionOk="0" h="43454" w="1179">
                  <a:moveTo>
                    <a:pt x="426" y="571"/>
                  </a:moveTo>
                  <a:lnTo>
                    <a:pt x="752" y="772"/>
                  </a:lnTo>
                  <a:lnTo>
                    <a:pt x="752" y="42877"/>
                  </a:lnTo>
                  <a:lnTo>
                    <a:pt x="426" y="42702"/>
                  </a:lnTo>
                  <a:lnTo>
                    <a:pt x="426" y="571"/>
                  </a:lnTo>
                  <a:close/>
                  <a:moveTo>
                    <a:pt x="213" y="1"/>
                  </a:moveTo>
                  <a:cubicBezTo>
                    <a:pt x="176" y="1"/>
                    <a:pt x="138" y="7"/>
                    <a:pt x="100" y="20"/>
                  </a:cubicBezTo>
                  <a:cubicBezTo>
                    <a:pt x="50" y="70"/>
                    <a:pt x="0" y="120"/>
                    <a:pt x="0" y="195"/>
                  </a:cubicBezTo>
                  <a:lnTo>
                    <a:pt x="0" y="42827"/>
                  </a:lnTo>
                  <a:cubicBezTo>
                    <a:pt x="0" y="42877"/>
                    <a:pt x="50" y="42952"/>
                    <a:pt x="100" y="43002"/>
                  </a:cubicBezTo>
                  <a:lnTo>
                    <a:pt x="852" y="43429"/>
                  </a:lnTo>
                  <a:cubicBezTo>
                    <a:pt x="902" y="43454"/>
                    <a:pt x="928" y="43454"/>
                    <a:pt x="953" y="43454"/>
                  </a:cubicBezTo>
                  <a:cubicBezTo>
                    <a:pt x="1003" y="43454"/>
                    <a:pt x="1028" y="43454"/>
                    <a:pt x="1078" y="43429"/>
                  </a:cubicBezTo>
                  <a:cubicBezTo>
                    <a:pt x="1128" y="43403"/>
                    <a:pt x="1178" y="43328"/>
                    <a:pt x="1178" y="43253"/>
                  </a:cubicBezTo>
                  <a:lnTo>
                    <a:pt x="1178" y="646"/>
                  </a:lnTo>
                  <a:cubicBezTo>
                    <a:pt x="1178" y="571"/>
                    <a:pt x="1128" y="496"/>
                    <a:pt x="1078" y="471"/>
                  </a:cubicBezTo>
                  <a:lnTo>
                    <a:pt x="326" y="20"/>
                  </a:lnTo>
                  <a:cubicBezTo>
                    <a:pt x="288" y="7"/>
                    <a:pt x="251"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4"/>
            <p:cNvSpPr/>
            <p:nvPr/>
          </p:nvSpPr>
          <p:spPr>
            <a:xfrm>
              <a:off x="7457603" y="2574067"/>
              <a:ext cx="34539" cy="1300548"/>
            </a:xfrm>
            <a:custGeom>
              <a:rect b="b" l="l" r="r" t="t"/>
              <a:pathLst>
                <a:path extrusionOk="0" h="43453" w="1154">
                  <a:moveTo>
                    <a:pt x="401" y="570"/>
                  </a:moveTo>
                  <a:lnTo>
                    <a:pt x="752" y="746"/>
                  </a:lnTo>
                  <a:lnTo>
                    <a:pt x="752" y="42876"/>
                  </a:lnTo>
                  <a:lnTo>
                    <a:pt x="401" y="42676"/>
                  </a:lnTo>
                  <a:lnTo>
                    <a:pt x="401" y="570"/>
                  </a:lnTo>
                  <a:close/>
                  <a:moveTo>
                    <a:pt x="210" y="0"/>
                  </a:moveTo>
                  <a:cubicBezTo>
                    <a:pt x="176" y="0"/>
                    <a:pt x="138" y="7"/>
                    <a:pt x="100" y="19"/>
                  </a:cubicBezTo>
                  <a:cubicBezTo>
                    <a:pt x="25" y="44"/>
                    <a:pt x="0" y="119"/>
                    <a:pt x="0" y="195"/>
                  </a:cubicBezTo>
                  <a:lnTo>
                    <a:pt x="0" y="42801"/>
                  </a:lnTo>
                  <a:cubicBezTo>
                    <a:pt x="0" y="42876"/>
                    <a:pt x="25" y="42952"/>
                    <a:pt x="100" y="42977"/>
                  </a:cubicBezTo>
                  <a:lnTo>
                    <a:pt x="852" y="43428"/>
                  </a:lnTo>
                  <a:cubicBezTo>
                    <a:pt x="877" y="43453"/>
                    <a:pt x="902" y="43453"/>
                    <a:pt x="953" y="43453"/>
                  </a:cubicBezTo>
                  <a:cubicBezTo>
                    <a:pt x="978" y="43453"/>
                    <a:pt x="1028" y="43453"/>
                    <a:pt x="1053" y="43428"/>
                  </a:cubicBezTo>
                  <a:cubicBezTo>
                    <a:pt x="1128" y="43378"/>
                    <a:pt x="1153" y="43328"/>
                    <a:pt x="1153" y="43252"/>
                  </a:cubicBezTo>
                  <a:lnTo>
                    <a:pt x="1153" y="646"/>
                  </a:lnTo>
                  <a:cubicBezTo>
                    <a:pt x="1153" y="570"/>
                    <a:pt x="1128" y="495"/>
                    <a:pt x="1053" y="445"/>
                  </a:cubicBezTo>
                  <a:lnTo>
                    <a:pt x="301" y="19"/>
                  </a:lnTo>
                  <a:cubicBezTo>
                    <a:pt x="276" y="7"/>
                    <a:pt x="244" y="0"/>
                    <a:pt x="2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4"/>
            <p:cNvSpPr/>
            <p:nvPr/>
          </p:nvSpPr>
          <p:spPr>
            <a:xfrm>
              <a:off x="7503336" y="2601243"/>
              <a:ext cx="35287" cy="1301147"/>
            </a:xfrm>
            <a:custGeom>
              <a:rect b="b" l="l" r="r" t="t"/>
              <a:pathLst>
                <a:path extrusionOk="0" h="43473" w="1179">
                  <a:moveTo>
                    <a:pt x="427" y="565"/>
                  </a:moveTo>
                  <a:lnTo>
                    <a:pt x="753" y="765"/>
                  </a:lnTo>
                  <a:lnTo>
                    <a:pt x="753" y="42896"/>
                  </a:lnTo>
                  <a:lnTo>
                    <a:pt x="427" y="42695"/>
                  </a:lnTo>
                  <a:lnTo>
                    <a:pt x="427" y="565"/>
                  </a:lnTo>
                  <a:close/>
                  <a:moveTo>
                    <a:pt x="214" y="1"/>
                  </a:moveTo>
                  <a:cubicBezTo>
                    <a:pt x="176" y="1"/>
                    <a:pt x="139" y="13"/>
                    <a:pt x="101" y="38"/>
                  </a:cubicBezTo>
                  <a:cubicBezTo>
                    <a:pt x="51" y="63"/>
                    <a:pt x="1" y="139"/>
                    <a:pt x="1" y="214"/>
                  </a:cubicBezTo>
                  <a:lnTo>
                    <a:pt x="1" y="42821"/>
                  </a:lnTo>
                  <a:cubicBezTo>
                    <a:pt x="1" y="42896"/>
                    <a:pt x="51" y="42971"/>
                    <a:pt x="101" y="42996"/>
                  </a:cubicBezTo>
                  <a:lnTo>
                    <a:pt x="853" y="43447"/>
                  </a:lnTo>
                  <a:cubicBezTo>
                    <a:pt x="903" y="43447"/>
                    <a:pt x="928" y="43472"/>
                    <a:pt x="953" y="43472"/>
                  </a:cubicBezTo>
                  <a:cubicBezTo>
                    <a:pt x="1003" y="43472"/>
                    <a:pt x="1029" y="43447"/>
                    <a:pt x="1079" y="43447"/>
                  </a:cubicBezTo>
                  <a:cubicBezTo>
                    <a:pt x="1129" y="43397"/>
                    <a:pt x="1179" y="43322"/>
                    <a:pt x="1179" y="43247"/>
                  </a:cubicBezTo>
                  <a:lnTo>
                    <a:pt x="1179" y="640"/>
                  </a:lnTo>
                  <a:cubicBezTo>
                    <a:pt x="1179" y="565"/>
                    <a:pt x="1129" y="515"/>
                    <a:pt x="1079" y="464"/>
                  </a:cubicBezTo>
                  <a:lnTo>
                    <a:pt x="327" y="38"/>
                  </a:lnTo>
                  <a:cubicBezTo>
                    <a:pt x="289" y="13"/>
                    <a:pt x="252" y="1"/>
                    <a:pt x="21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4"/>
            <p:cNvSpPr/>
            <p:nvPr/>
          </p:nvSpPr>
          <p:spPr>
            <a:xfrm>
              <a:off x="7549847" y="2629018"/>
              <a:ext cx="34539" cy="1300369"/>
            </a:xfrm>
            <a:custGeom>
              <a:rect b="b" l="l" r="r" t="t"/>
              <a:pathLst>
                <a:path extrusionOk="0" h="43447" w="1154">
                  <a:moveTo>
                    <a:pt x="402" y="564"/>
                  </a:moveTo>
                  <a:lnTo>
                    <a:pt x="753" y="765"/>
                  </a:lnTo>
                  <a:lnTo>
                    <a:pt x="753" y="42895"/>
                  </a:lnTo>
                  <a:lnTo>
                    <a:pt x="402" y="42695"/>
                  </a:lnTo>
                  <a:lnTo>
                    <a:pt x="402" y="564"/>
                  </a:lnTo>
                  <a:close/>
                  <a:moveTo>
                    <a:pt x="211" y="0"/>
                  </a:moveTo>
                  <a:cubicBezTo>
                    <a:pt x="176" y="0"/>
                    <a:pt x="139" y="13"/>
                    <a:pt x="101" y="38"/>
                  </a:cubicBezTo>
                  <a:cubicBezTo>
                    <a:pt x="26" y="63"/>
                    <a:pt x="1" y="138"/>
                    <a:pt x="1" y="213"/>
                  </a:cubicBezTo>
                  <a:lnTo>
                    <a:pt x="1" y="42820"/>
                  </a:lnTo>
                  <a:cubicBezTo>
                    <a:pt x="1" y="42895"/>
                    <a:pt x="26" y="42970"/>
                    <a:pt x="101" y="42995"/>
                  </a:cubicBezTo>
                  <a:lnTo>
                    <a:pt x="853" y="43421"/>
                  </a:lnTo>
                  <a:cubicBezTo>
                    <a:pt x="878" y="43446"/>
                    <a:pt x="903" y="43446"/>
                    <a:pt x="953" y="43446"/>
                  </a:cubicBezTo>
                  <a:cubicBezTo>
                    <a:pt x="978" y="43446"/>
                    <a:pt x="1028" y="43446"/>
                    <a:pt x="1053" y="43421"/>
                  </a:cubicBezTo>
                  <a:cubicBezTo>
                    <a:pt x="1129" y="43396"/>
                    <a:pt x="1154" y="43321"/>
                    <a:pt x="1154" y="43246"/>
                  </a:cubicBezTo>
                  <a:lnTo>
                    <a:pt x="1154" y="639"/>
                  </a:lnTo>
                  <a:cubicBezTo>
                    <a:pt x="1154" y="564"/>
                    <a:pt x="1129" y="489"/>
                    <a:pt x="1053" y="464"/>
                  </a:cubicBezTo>
                  <a:lnTo>
                    <a:pt x="302" y="38"/>
                  </a:lnTo>
                  <a:cubicBezTo>
                    <a:pt x="277" y="13"/>
                    <a:pt x="245" y="0"/>
                    <a:pt x="21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4"/>
            <p:cNvSpPr/>
            <p:nvPr/>
          </p:nvSpPr>
          <p:spPr>
            <a:xfrm>
              <a:off x="7273055" y="2431540"/>
              <a:ext cx="1210758" cy="741725"/>
            </a:xfrm>
            <a:custGeom>
              <a:rect b="b" l="l" r="r" t="t"/>
              <a:pathLst>
                <a:path extrusionOk="0" h="24782" w="40453">
                  <a:moveTo>
                    <a:pt x="402" y="571"/>
                  </a:moveTo>
                  <a:lnTo>
                    <a:pt x="40026" y="23653"/>
                  </a:lnTo>
                  <a:lnTo>
                    <a:pt x="40026" y="24205"/>
                  </a:lnTo>
                  <a:lnTo>
                    <a:pt x="402" y="1147"/>
                  </a:lnTo>
                  <a:lnTo>
                    <a:pt x="402" y="571"/>
                  </a:lnTo>
                  <a:close/>
                  <a:moveTo>
                    <a:pt x="211" y="0"/>
                  </a:moveTo>
                  <a:cubicBezTo>
                    <a:pt x="176" y="0"/>
                    <a:pt x="139" y="7"/>
                    <a:pt x="101" y="19"/>
                  </a:cubicBezTo>
                  <a:cubicBezTo>
                    <a:pt x="26" y="69"/>
                    <a:pt x="1" y="119"/>
                    <a:pt x="1" y="195"/>
                  </a:cubicBezTo>
                  <a:lnTo>
                    <a:pt x="1" y="1272"/>
                  </a:lnTo>
                  <a:cubicBezTo>
                    <a:pt x="1" y="1347"/>
                    <a:pt x="26" y="1423"/>
                    <a:pt x="101" y="1448"/>
                  </a:cubicBezTo>
                  <a:lnTo>
                    <a:pt x="40151" y="24756"/>
                  </a:lnTo>
                  <a:cubicBezTo>
                    <a:pt x="40176" y="24781"/>
                    <a:pt x="40201" y="24781"/>
                    <a:pt x="40252" y="24781"/>
                  </a:cubicBezTo>
                  <a:cubicBezTo>
                    <a:pt x="40277" y="24781"/>
                    <a:pt x="40327" y="24781"/>
                    <a:pt x="40352" y="24756"/>
                  </a:cubicBezTo>
                  <a:cubicBezTo>
                    <a:pt x="40402" y="24706"/>
                    <a:pt x="40452" y="24656"/>
                    <a:pt x="40452" y="24581"/>
                  </a:cubicBezTo>
                  <a:lnTo>
                    <a:pt x="40452" y="23528"/>
                  </a:lnTo>
                  <a:cubicBezTo>
                    <a:pt x="40452" y="23453"/>
                    <a:pt x="40402" y="23403"/>
                    <a:pt x="40352" y="23353"/>
                  </a:cubicBezTo>
                  <a:lnTo>
                    <a:pt x="301" y="19"/>
                  </a:lnTo>
                  <a:cubicBezTo>
                    <a:pt x="276" y="7"/>
                    <a:pt x="245" y="0"/>
                    <a:pt x="21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4"/>
            <p:cNvSpPr/>
            <p:nvPr/>
          </p:nvSpPr>
          <p:spPr>
            <a:xfrm>
              <a:off x="7273055" y="2415797"/>
              <a:ext cx="1240000" cy="726700"/>
            </a:xfrm>
            <a:custGeom>
              <a:rect b="b" l="l" r="r" t="t"/>
              <a:pathLst>
                <a:path extrusionOk="0" h="24280" w="41430">
                  <a:moveTo>
                    <a:pt x="1103" y="445"/>
                  </a:moveTo>
                  <a:lnTo>
                    <a:pt x="40803" y="23503"/>
                  </a:lnTo>
                  <a:lnTo>
                    <a:pt x="40252" y="23828"/>
                  </a:lnTo>
                  <a:lnTo>
                    <a:pt x="627" y="721"/>
                  </a:lnTo>
                  <a:lnTo>
                    <a:pt x="1103" y="445"/>
                  </a:lnTo>
                  <a:close/>
                  <a:moveTo>
                    <a:pt x="1116" y="0"/>
                  </a:moveTo>
                  <a:cubicBezTo>
                    <a:pt x="1078" y="0"/>
                    <a:pt x="1041" y="6"/>
                    <a:pt x="1003" y="19"/>
                  </a:cubicBezTo>
                  <a:lnTo>
                    <a:pt x="101" y="545"/>
                  </a:lnTo>
                  <a:cubicBezTo>
                    <a:pt x="26" y="595"/>
                    <a:pt x="1" y="645"/>
                    <a:pt x="1" y="721"/>
                  </a:cubicBezTo>
                  <a:cubicBezTo>
                    <a:pt x="1" y="796"/>
                    <a:pt x="26" y="871"/>
                    <a:pt x="101" y="921"/>
                  </a:cubicBezTo>
                  <a:lnTo>
                    <a:pt x="40151" y="24255"/>
                  </a:lnTo>
                  <a:cubicBezTo>
                    <a:pt x="40176" y="24255"/>
                    <a:pt x="40201" y="24280"/>
                    <a:pt x="40252" y="24280"/>
                  </a:cubicBezTo>
                  <a:cubicBezTo>
                    <a:pt x="40277" y="24280"/>
                    <a:pt x="40327" y="24255"/>
                    <a:pt x="40352" y="24255"/>
                  </a:cubicBezTo>
                  <a:lnTo>
                    <a:pt x="41329" y="23678"/>
                  </a:lnTo>
                  <a:cubicBezTo>
                    <a:pt x="41404" y="23653"/>
                    <a:pt x="41429" y="23578"/>
                    <a:pt x="41429" y="23503"/>
                  </a:cubicBezTo>
                  <a:cubicBezTo>
                    <a:pt x="41429" y="23427"/>
                    <a:pt x="41404" y="23352"/>
                    <a:pt x="41329" y="23327"/>
                  </a:cubicBezTo>
                  <a:lnTo>
                    <a:pt x="1229" y="19"/>
                  </a:lnTo>
                  <a:cubicBezTo>
                    <a:pt x="1191" y="6"/>
                    <a:pt x="1154" y="0"/>
                    <a:pt x="111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4"/>
            <p:cNvSpPr/>
            <p:nvPr/>
          </p:nvSpPr>
          <p:spPr>
            <a:xfrm>
              <a:off x="8471003" y="3112837"/>
              <a:ext cx="42052" cy="60429"/>
            </a:xfrm>
            <a:custGeom>
              <a:rect b="b" l="l" r="r" t="t"/>
              <a:pathLst>
                <a:path extrusionOk="0" h="2019" w="1405">
                  <a:moveTo>
                    <a:pt x="978" y="565"/>
                  </a:moveTo>
                  <a:lnTo>
                    <a:pt x="978" y="1141"/>
                  </a:lnTo>
                  <a:lnTo>
                    <a:pt x="427" y="1467"/>
                  </a:lnTo>
                  <a:lnTo>
                    <a:pt x="427" y="890"/>
                  </a:lnTo>
                  <a:lnTo>
                    <a:pt x="978" y="565"/>
                  </a:lnTo>
                  <a:close/>
                  <a:moveTo>
                    <a:pt x="1195" y="1"/>
                  </a:moveTo>
                  <a:cubicBezTo>
                    <a:pt x="1160" y="1"/>
                    <a:pt x="1129" y="13"/>
                    <a:pt x="1104" y="38"/>
                  </a:cubicBezTo>
                  <a:lnTo>
                    <a:pt x="126" y="590"/>
                  </a:lnTo>
                  <a:cubicBezTo>
                    <a:pt x="51" y="640"/>
                    <a:pt x="1" y="690"/>
                    <a:pt x="1" y="765"/>
                  </a:cubicBezTo>
                  <a:lnTo>
                    <a:pt x="1" y="1818"/>
                  </a:lnTo>
                  <a:cubicBezTo>
                    <a:pt x="1" y="1868"/>
                    <a:pt x="51" y="1943"/>
                    <a:pt x="101" y="1993"/>
                  </a:cubicBezTo>
                  <a:cubicBezTo>
                    <a:pt x="151" y="1993"/>
                    <a:pt x="176" y="2018"/>
                    <a:pt x="227" y="2018"/>
                  </a:cubicBezTo>
                  <a:cubicBezTo>
                    <a:pt x="252" y="2018"/>
                    <a:pt x="277" y="2018"/>
                    <a:pt x="327" y="1993"/>
                  </a:cubicBezTo>
                  <a:lnTo>
                    <a:pt x="1304" y="1467"/>
                  </a:lnTo>
                  <a:cubicBezTo>
                    <a:pt x="1354" y="1417"/>
                    <a:pt x="1404" y="1367"/>
                    <a:pt x="1404" y="1266"/>
                  </a:cubicBezTo>
                  <a:lnTo>
                    <a:pt x="1404" y="214"/>
                  </a:lnTo>
                  <a:cubicBezTo>
                    <a:pt x="1404" y="138"/>
                    <a:pt x="1379" y="63"/>
                    <a:pt x="1304" y="38"/>
                  </a:cubicBezTo>
                  <a:cubicBezTo>
                    <a:pt x="1267" y="13"/>
                    <a:pt x="1229" y="1"/>
                    <a:pt x="11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4"/>
            <p:cNvSpPr/>
            <p:nvPr/>
          </p:nvSpPr>
          <p:spPr>
            <a:xfrm>
              <a:off x="7634609" y="3036964"/>
              <a:ext cx="230341" cy="509858"/>
            </a:xfrm>
            <a:custGeom>
              <a:rect b="b" l="l" r="r" t="t"/>
              <a:pathLst>
                <a:path extrusionOk="0" h="17035" w="7696">
                  <a:moveTo>
                    <a:pt x="427" y="543"/>
                  </a:moveTo>
                  <a:lnTo>
                    <a:pt x="903" y="794"/>
                  </a:lnTo>
                  <a:lnTo>
                    <a:pt x="903" y="12122"/>
                  </a:lnTo>
                  <a:cubicBezTo>
                    <a:pt x="903" y="12197"/>
                    <a:pt x="953" y="12273"/>
                    <a:pt x="1003" y="12323"/>
                  </a:cubicBezTo>
                  <a:lnTo>
                    <a:pt x="7294" y="15856"/>
                  </a:lnTo>
                  <a:lnTo>
                    <a:pt x="7294" y="16458"/>
                  </a:lnTo>
                  <a:lnTo>
                    <a:pt x="427" y="12473"/>
                  </a:lnTo>
                  <a:lnTo>
                    <a:pt x="427" y="543"/>
                  </a:lnTo>
                  <a:close/>
                  <a:moveTo>
                    <a:pt x="210" y="0"/>
                  </a:moveTo>
                  <a:cubicBezTo>
                    <a:pt x="169" y="0"/>
                    <a:pt x="131" y="13"/>
                    <a:pt x="101" y="42"/>
                  </a:cubicBezTo>
                  <a:cubicBezTo>
                    <a:pt x="26" y="67"/>
                    <a:pt x="1" y="142"/>
                    <a:pt x="1" y="217"/>
                  </a:cubicBezTo>
                  <a:lnTo>
                    <a:pt x="1" y="12598"/>
                  </a:lnTo>
                  <a:cubicBezTo>
                    <a:pt x="1" y="12674"/>
                    <a:pt x="26" y="12749"/>
                    <a:pt x="101" y="12774"/>
                  </a:cubicBezTo>
                  <a:lnTo>
                    <a:pt x="7394" y="17009"/>
                  </a:lnTo>
                  <a:cubicBezTo>
                    <a:pt x="7420" y="17034"/>
                    <a:pt x="7470" y="17034"/>
                    <a:pt x="7495" y="17034"/>
                  </a:cubicBezTo>
                  <a:cubicBezTo>
                    <a:pt x="7520" y="17034"/>
                    <a:pt x="7570" y="17034"/>
                    <a:pt x="7595" y="17009"/>
                  </a:cubicBezTo>
                  <a:cubicBezTo>
                    <a:pt x="7670" y="16984"/>
                    <a:pt x="7695" y="16909"/>
                    <a:pt x="7695" y="16834"/>
                  </a:cubicBezTo>
                  <a:lnTo>
                    <a:pt x="7695" y="15731"/>
                  </a:lnTo>
                  <a:cubicBezTo>
                    <a:pt x="7695" y="15656"/>
                    <a:pt x="7670" y="15581"/>
                    <a:pt x="7595" y="15556"/>
                  </a:cubicBezTo>
                  <a:lnTo>
                    <a:pt x="1329" y="11997"/>
                  </a:lnTo>
                  <a:lnTo>
                    <a:pt x="1329" y="668"/>
                  </a:lnTo>
                  <a:cubicBezTo>
                    <a:pt x="1329" y="568"/>
                    <a:pt x="1279" y="518"/>
                    <a:pt x="1204" y="468"/>
                  </a:cubicBezTo>
                  <a:lnTo>
                    <a:pt x="302" y="17"/>
                  </a:lnTo>
                  <a:cubicBezTo>
                    <a:pt x="271" y="6"/>
                    <a:pt x="239" y="0"/>
                    <a:pt x="2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4"/>
            <p:cNvSpPr/>
            <p:nvPr/>
          </p:nvSpPr>
          <p:spPr>
            <a:xfrm>
              <a:off x="7661636" y="3267365"/>
              <a:ext cx="419349" cy="247192"/>
            </a:xfrm>
            <a:custGeom>
              <a:rect b="b" l="l" r="r" t="t"/>
              <a:pathLst>
                <a:path extrusionOk="0" h="8259" w="14011">
                  <a:moveTo>
                    <a:pt x="7494" y="439"/>
                  </a:moveTo>
                  <a:lnTo>
                    <a:pt x="13384" y="3848"/>
                  </a:lnTo>
                  <a:lnTo>
                    <a:pt x="6592" y="7808"/>
                  </a:lnTo>
                  <a:lnTo>
                    <a:pt x="627" y="4424"/>
                  </a:lnTo>
                  <a:lnTo>
                    <a:pt x="7494" y="439"/>
                  </a:lnTo>
                  <a:close/>
                  <a:moveTo>
                    <a:pt x="7507" y="1"/>
                  </a:moveTo>
                  <a:cubicBezTo>
                    <a:pt x="7469" y="1"/>
                    <a:pt x="7431" y="13"/>
                    <a:pt x="7394" y="38"/>
                  </a:cubicBezTo>
                  <a:lnTo>
                    <a:pt x="100" y="4249"/>
                  </a:lnTo>
                  <a:cubicBezTo>
                    <a:pt x="50" y="4299"/>
                    <a:pt x="0" y="4349"/>
                    <a:pt x="0" y="4424"/>
                  </a:cubicBezTo>
                  <a:cubicBezTo>
                    <a:pt x="0" y="4499"/>
                    <a:pt x="50" y="4575"/>
                    <a:pt x="100" y="4625"/>
                  </a:cubicBezTo>
                  <a:lnTo>
                    <a:pt x="6491" y="8234"/>
                  </a:lnTo>
                  <a:cubicBezTo>
                    <a:pt x="6517" y="8234"/>
                    <a:pt x="6567" y="8259"/>
                    <a:pt x="6592" y="8259"/>
                  </a:cubicBezTo>
                  <a:cubicBezTo>
                    <a:pt x="6617" y="8259"/>
                    <a:pt x="6667" y="8234"/>
                    <a:pt x="6692" y="8209"/>
                  </a:cubicBezTo>
                  <a:lnTo>
                    <a:pt x="13910" y="4048"/>
                  </a:lnTo>
                  <a:cubicBezTo>
                    <a:pt x="13960" y="3998"/>
                    <a:pt x="14010" y="3923"/>
                    <a:pt x="14010" y="3848"/>
                  </a:cubicBezTo>
                  <a:cubicBezTo>
                    <a:pt x="14010" y="3773"/>
                    <a:pt x="13960" y="3722"/>
                    <a:pt x="13910" y="3672"/>
                  </a:cubicBezTo>
                  <a:lnTo>
                    <a:pt x="7619" y="38"/>
                  </a:lnTo>
                  <a:cubicBezTo>
                    <a:pt x="7582" y="13"/>
                    <a:pt x="7544" y="1"/>
                    <a:pt x="750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4"/>
            <p:cNvSpPr/>
            <p:nvPr/>
          </p:nvSpPr>
          <p:spPr>
            <a:xfrm>
              <a:off x="7852919" y="3376700"/>
              <a:ext cx="228067" cy="170122"/>
            </a:xfrm>
            <a:custGeom>
              <a:rect b="b" l="l" r="r" t="t"/>
              <a:pathLst>
                <a:path extrusionOk="0" h="5684" w="7620">
                  <a:moveTo>
                    <a:pt x="7193" y="571"/>
                  </a:moveTo>
                  <a:lnTo>
                    <a:pt x="7193" y="1122"/>
                  </a:lnTo>
                  <a:lnTo>
                    <a:pt x="401" y="5107"/>
                  </a:lnTo>
                  <a:lnTo>
                    <a:pt x="401" y="4505"/>
                  </a:lnTo>
                  <a:lnTo>
                    <a:pt x="7193" y="571"/>
                  </a:lnTo>
                  <a:close/>
                  <a:moveTo>
                    <a:pt x="7406" y="0"/>
                  </a:moveTo>
                  <a:cubicBezTo>
                    <a:pt x="7369" y="0"/>
                    <a:pt x="7331" y="7"/>
                    <a:pt x="7293" y="19"/>
                  </a:cubicBezTo>
                  <a:lnTo>
                    <a:pt x="100" y="4205"/>
                  </a:lnTo>
                  <a:cubicBezTo>
                    <a:pt x="25" y="4255"/>
                    <a:pt x="0" y="4305"/>
                    <a:pt x="0" y="4380"/>
                  </a:cubicBezTo>
                  <a:lnTo>
                    <a:pt x="0" y="5483"/>
                  </a:lnTo>
                  <a:cubicBezTo>
                    <a:pt x="0" y="5558"/>
                    <a:pt x="25" y="5633"/>
                    <a:pt x="100" y="5658"/>
                  </a:cubicBezTo>
                  <a:cubicBezTo>
                    <a:pt x="126" y="5683"/>
                    <a:pt x="176" y="5683"/>
                    <a:pt x="201" y="5683"/>
                  </a:cubicBezTo>
                  <a:cubicBezTo>
                    <a:pt x="226" y="5683"/>
                    <a:pt x="276" y="5683"/>
                    <a:pt x="301" y="5658"/>
                  </a:cubicBezTo>
                  <a:lnTo>
                    <a:pt x="7519" y="1423"/>
                  </a:lnTo>
                  <a:cubicBezTo>
                    <a:pt x="7569" y="1398"/>
                    <a:pt x="7619" y="1323"/>
                    <a:pt x="7619" y="1247"/>
                  </a:cubicBezTo>
                  <a:lnTo>
                    <a:pt x="7619" y="195"/>
                  </a:lnTo>
                  <a:cubicBezTo>
                    <a:pt x="7619" y="120"/>
                    <a:pt x="7569" y="69"/>
                    <a:pt x="7519" y="19"/>
                  </a:cubicBezTo>
                  <a:cubicBezTo>
                    <a:pt x="7481" y="7"/>
                    <a:pt x="7444" y="0"/>
                    <a:pt x="740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4"/>
            <p:cNvSpPr/>
            <p:nvPr/>
          </p:nvSpPr>
          <p:spPr>
            <a:xfrm>
              <a:off x="7634609" y="2910121"/>
              <a:ext cx="257338" cy="152853"/>
            </a:xfrm>
            <a:custGeom>
              <a:rect b="b" l="l" r="r" t="t"/>
              <a:pathLst>
                <a:path extrusionOk="0" h="5107" w="8598">
                  <a:moveTo>
                    <a:pt x="7495" y="445"/>
                  </a:moveTo>
                  <a:lnTo>
                    <a:pt x="7971" y="746"/>
                  </a:lnTo>
                  <a:lnTo>
                    <a:pt x="1104" y="4656"/>
                  </a:lnTo>
                  <a:lnTo>
                    <a:pt x="653" y="4430"/>
                  </a:lnTo>
                  <a:lnTo>
                    <a:pt x="7495" y="445"/>
                  </a:lnTo>
                  <a:close/>
                  <a:moveTo>
                    <a:pt x="7495" y="0"/>
                  </a:moveTo>
                  <a:cubicBezTo>
                    <a:pt x="7457" y="0"/>
                    <a:pt x="7420" y="7"/>
                    <a:pt x="7394" y="19"/>
                  </a:cubicBezTo>
                  <a:lnTo>
                    <a:pt x="101" y="4280"/>
                  </a:lnTo>
                  <a:cubicBezTo>
                    <a:pt x="26" y="4305"/>
                    <a:pt x="1" y="4380"/>
                    <a:pt x="1" y="4455"/>
                  </a:cubicBezTo>
                  <a:cubicBezTo>
                    <a:pt x="1" y="4531"/>
                    <a:pt x="51" y="4606"/>
                    <a:pt x="126" y="4631"/>
                  </a:cubicBezTo>
                  <a:lnTo>
                    <a:pt x="1029" y="5082"/>
                  </a:lnTo>
                  <a:cubicBezTo>
                    <a:pt x="1054" y="5107"/>
                    <a:pt x="1079" y="5107"/>
                    <a:pt x="1129" y="5107"/>
                  </a:cubicBezTo>
                  <a:cubicBezTo>
                    <a:pt x="1154" y="5107"/>
                    <a:pt x="1179" y="5107"/>
                    <a:pt x="1229" y="5082"/>
                  </a:cubicBezTo>
                  <a:lnTo>
                    <a:pt x="8497" y="947"/>
                  </a:lnTo>
                  <a:cubicBezTo>
                    <a:pt x="8547" y="896"/>
                    <a:pt x="8597" y="821"/>
                    <a:pt x="8597" y="771"/>
                  </a:cubicBezTo>
                  <a:cubicBezTo>
                    <a:pt x="8597" y="696"/>
                    <a:pt x="8572" y="621"/>
                    <a:pt x="8497" y="571"/>
                  </a:cubicBezTo>
                  <a:lnTo>
                    <a:pt x="7595" y="19"/>
                  </a:lnTo>
                  <a:cubicBezTo>
                    <a:pt x="7570" y="7"/>
                    <a:pt x="7532" y="0"/>
                    <a:pt x="74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4"/>
            <p:cNvSpPr/>
            <p:nvPr/>
          </p:nvSpPr>
          <p:spPr>
            <a:xfrm>
              <a:off x="7876922" y="1743090"/>
              <a:ext cx="657143" cy="866054"/>
            </a:xfrm>
            <a:custGeom>
              <a:rect b="b" l="l" r="r" t="t"/>
              <a:pathLst>
                <a:path extrusionOk="0" h="28936" w="21956">
                  <a:moveTo>
                    <a:pt x="21253" y="465"/>
                  </a:moveTo>
                  <a:lnTo>
                    <a:pt x="21504" y="615"/>
                  </a:lnTo>
                  <a:lnTo>
                    <a:pt x="21554" y="16179"/>
                  </a:lnTo>
                  <a:lnTo>
                    <a:pt x="527" y="28485"/>
                  </a:lnTo>
                  <a:lnTo>
                    <a:pt x="401" y="28410"/>
                  </a:lnTo>
                  <a:lnTo>
                    <a:pt x="401" y="12645"/>
                  </a:lnTo>
                  <a:lnTo>
                    <a:pt x="21253" y="465"/>
                  </a:lnTo>
                  <a:close/>
                  <a:moveTo>
                    <a:pt x="21253" y="1"/>
                  </a:moveTo>
                  <a:cubicBezTo>
                    <a:pt x="21216" y="1"/>
                    <a:pt x="21178" y="13"/>
                    <a:pt x="21153" y="39"/>
                  </a:cubicBezTo>
                  <a:lnTo>
                    <a:pt x="100" y="12344"/>
                  </a:lnTo>
                  <a:cubicBezTo>
                    <a:pt x="25" y="12369"/>
                    <a:pt x="0" y="12445"/>
                    <a:pt x="0" y="12520"/>
                  </a:cubicBezTo>
                  <a:lnTo>
                    <a:pt x="0" y="28510"/>
                  </a:lnTo>
                  <a:cubicBezTo>
                    <a:pt x="0" y="28585"/>
                    <a:pt x="25" y="28660"/>
                    <a:pt x="100" y="28710"/>
                  </a:cubicBezTo>
                  <a:lnTo>
                    <a:pt x="426" y="28911"/>
                  </a:lnTo>
                  <a:cubicBezTo>
                    <a:pt x="451" y="28911"/>
                    <a:pt x="501" y="28936"/>
                    <a:pt x="527" y="28936"/>
                  </a:cubicBezTo>
                  <a:cubicBezTo>
                    <a:pt x="577" y="28936"/>
                    <a:pt x="602" y="28911"/>
                    <a:pt x="652" y="28911"/>
                  </a:cubicBezTo>
                  <a:lnTo>
                    <a:pt x="21855" y="16480"/>
                  </a:lnTo>
                  <a:cubicBezTo>
                    <a:pt x="21930" y="16430"/>
                    <a:pt x="21955" y="16379"/>
                    <a:pt x="21955" y="16304"/>
                  </a:cubicBezTo>
                  <a:lnTo>
                    <a:pt x="21930" y="490"/>
                  </a:lnTo>
                  <a:cubicBezTo>
                    <a:pt x="21930" y="414"/>
                    <a:pt x="21880" y="364"/>
                    <a:pt x="21830" y="314"/>
                  </a:cubicBezTo>
                  <a:lnTo>
                    <a:pt x="21354" y="39"/>
                  </a:lnTo>
                  <a:cubicBezTo>
                    <a:pt x="21329" y="13"/>
                    <a:pt x="21291" y="1"/>
                    <a:pt x="2125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4"/>
            <p:cNvSpPr/>
            <p:nvPr/>
          </p:nvSpPr>
          <p:spPr>
            <a:xfrm>
              <a:off x="7886680" y="1751920"/>
              <a:ext cx="647386" cy="857225"/>
            </a:xfrm>
            <a:custGeom>
              <a:rect b="b" l="l" r="r" t="t"/>
              <a:pathLst>
                <a:path extrusionOk="0" h="28641" w="21630">
                  <a:moveTo>
                    <a:pt x="20176" y="2300"/>
                  </a:moveTo>
                  <a:lnTo>
                    <a:pt x="20201" y="15583"/>
                  </a:lnTo>
                  <a:lnTo>
                    <a:pt x="1429" y="26335"/>
                  </a:lnTo>
                  <a:lnTo>
                    <a:pt x="1429" y="13303"/>
                  </a:lnTo>
                  <a:lnTo>
                    <a:pt x="20176" y="2300"/>
                  </a:lnTo>
                  <a:close/>
                  <a:moveTo>
                    <a:pt x="20376" y="1736"/>
                  </a:moveTo>
                  <a:cubicBezTo>
                    <a:pt x="20339" y="1736"/>
                    <a:pt x="20301" y="1749"/>
                    <a:pt x="20276" y="1774"/>
                  </a:cubicBezTo>
                  <a:lnTo>
                    <a:pt x="1128" y="13002"/>
                  </a:lnTo>
                  <a:cubicBezTo>
                    <a:pt x="1053" y="13052"/>
                    <a:pt x="1028" y="13127"/>
                    <a:pt x="1028" y="13202"/>
                  </a:cubicBezTo>
                  <a:lnTo>
                    <a:pt x="1028" y="26686"/>
                  </a:lnTo>
                  <a:cubicBezTo>
                    <a:pt x="1028" y="26761"/>
                    <a:pt x="1053" y="26836"/>
                    <a:pt x="1128" y="26861"/>
                  </a:cubicBezTo>
                  <a:cubicBezTo>
                    <a:pt x="1153" y="26887"/>
                    <a:pt x="1178" y="26887"/>
                    <a:pt x="1228" y="26887"/>
                  </a:cubicBezTo>
                  <a:cubicBezTo>
                    <a:pt x="1253" y="26887"/>
                    <a:pt x="1303" y="26887"/>
                    <a:pt x="1328" y="26861"/>
                  </a:cubicBezTo>
                  <a:lnTo>
                    <a:pt x="20526" y="15884"/>
                  </a:lnTo>
                  <a:cubicBezTo>
                    <a:pt x="20577" y="15859"/>
                    <a:pt x="20627" y="15784"/>
                    <a:pt x="20627" y="15709"/>
                  </a:cubicBezTo>
                  <a:lnTo>
                    <a:pt x="20577" y="1949"/>
                  </a:lnTo>
                  <a:cubicBezTo>
                    <a:pt x="20577" y="1874"/>
                    <a:pt x="20552" y="1799"/>
                    <a:pt x="20476" y="1774"/>
                  </a:cubicBezTo>
                  <a:cubicBezTo>
                    <a:pt x="20451" y="1749"/>
                    <a:pt x="20414" y="1736"/>
                    <a:pt x="20376" y="1736"/>
                  </a:cubicBezTo>
                  <a:close/>
                  <a:moveTo>
                    <a:pt x="21178" y="571"/>
                  </a:moveTo>
                  <a:lnTo>
                    <a:pt x="21228" y="16210"/>
                  </a:lnTo>
                  <a:lnTo>
                    <a:pt x="426" y="28065"/>
                  </a:lnTo>
                  <a:lnTo>
                    <a:pt x="426" y="12676"/>
                  </a:lnTo>
                  <a:lnTo>
                    <a:pt x="21178" y="571"/>
                  </a:lnTo>
                  <a:close/>
                  <a:moveTo>
                    <a:pt x="21391" y="0"/>
                  </a:moveTo>
                  <a:cubicBezTo>
                    <a:pt x="21354" y="0"/>
                    <a:pt x="21316" y="7"/>
                    <a:pt x="21278" y="19"/>
                  </a:cubicBezTo>
                  <a:lnTo>
                    <a:pt x="100" y="12375"/>
                  </a:lnTo>
                  <a:cubicBezTo>
                    <a:pt x="50" y="12425"/>
                    <a:pt x="0" y="12501"/>
                    <a:pt x="0" y="12576"/>
                  </a:cubicBezTo>
                  <a:lnTo>
                    <a:pt x="0" y="28415"/>
                  </a:lnTo>
                  <a:cubicBezTo>
                    <a:pt x="0" y="28491"/>
                    <a:pt x="50" y="28566"/>
                    <a:pt x="100" y="28616"/>
                  </a:cubicBezTo>
                  <a:cubicBezTo>
                    <a:pt x="125" y="28616"/>
                    <a:pt x="175" y="28641"/>
                    <a:pt x="201" y="28641"/>
                  </a:cubicBezTo>
                  <a:cubicBezTo>
                    <a:pt x="251" y="28641"/>
                    <a:pt x="276" y="28616"/>
                    <a:pt x="301" y="28616"/>
                  </a:cubicBezTo>
                  <a:lnTo>
                    <a:pt x="21529" y="16511"/>
                  </a:lnTo>
                  <a:cubicBezTo>
                    <a:pt x="21604" y="16460"/>
                    <a:pt x="21629" y="16385"/>
                    <a:pt x="21629" y="16310"/>
                  </a:cubicBezTo>
                  <a:lnTo>
                    <a:pt x="21604" y="195"/>
                  </a:lnTo>
                  <a:cubicBezTo>
                    <a:pt x="21604" y="119"/>
                    <a:pt x="21554" y="69"/>
                    <a:pt x="21504" y="19"/>
                  </a:cubicBezTo>
                  <a:cubicBezTo>
                    <a:pt x="21466" y="7"/>
                    <a:pt x="21429" y="0"/>
                    <a:pt x="213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4"/>
            <p:cNvSpPr/>
            <p:nvPr/>
          </p:nvSpPr>
          <p:spPr>
            <a:xfrm>
              <a:off x="9433432" y="2344649"/>
              <a:ext cx="28523" cy="16372"/>
            </a:xfrm>
            <a:custGeom>
              <a:rect b="b" l="l" r="r" t="t"/>
              <a:pathLst>
                <a:path extrusionOk="0" h="547" w="953">
                  <a:moveTo>
                    <a:pt x="470" y="1"/>
                  </a:moveTo>
                  <a:cubicBezTo>
                    <a:pt x="364" y="1"/>
                    <a:pt x="259" y="26"/>
                    <a:pt x="176" y="73"/>
                  </a:cubicBezTo>
                  <a:cubicBezTo>
                    <a:pt x="0" y="174"/>
                    <a:pt x="0" y="349"/>
                    <a:pt x="151" y="449"/>
                  </a:cubicBezTo>
                  <a:cubicBezTo>
                    <a:pt x="243" y="515"/>
                    <a:pt x="364" y="547"/>
                    <a:pt x="483" y="547"/>
                  </a:cubicBezTo>
                  <a:cubicBezTo>
                    <a:pt x="589" y="547"/>
                    <a:pt x="694" y="522"/>
                    <a:pt x="777" y="474"/>
                  </a:cubicBezTo>
                  <a:cubicBezTo>
                    <a:pt x="953" y="374"/>
                    <a:pt x="953" y="199"/>
                    <a:pt x="802" y="98"/>
                  </a:cubicBezTo>
                  <a:cubicBezTo>
                    <a:pt x="710" y="32"/>
                    <a:pt x="589" y="1"/>
                    <a:pt x="470" y="1"/>
                  </a:cubicBezTo>
                  <a:close/>
                </a:path>
              </a:pathLst>
            </a:custGeom>
            <a:solidFill>
              <a:schemeClr val="accent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4"/>
            <p:cNvSpPr/>
            <p:nvPr/>
          </p:nvSpPr>
          <p:spPr>
            <a:xfrm>
              <a:off x="9725125" y="1710375"/>
              <a:ext cx="434850" cy="737500"/>
            </a:xfrm>
            <a:custGeom>
              <a:rect b="b" l="l" r="r" t="t"/>
              <a:pathLst>
                <a:path extrusionOk="0" h="29500" w="17394">
                  <a:moveTo>
                    <a:pt x="50" y="1"/>
                  </a:moveTo>
                  <a:lnTo>
                    <a:pt x="0" y="20051"/>
                  </a:lnTo>
                  <a:lnTo>
                    <a:pt x="17394" y="29499"/>
                  </a:lnTo>
                  <a:lnTo>
                    <a:pt x="17394" y="9374"/>
                  </a:lnTo>
                  <a:lnTo>
                    <a:pt x="5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4"/>
            <p:cNvSpPr/>
            <p:nvPr/>
          </p:nvSpPr>
          <p:spPr>
            <a:xfrm>
              <a:off x="9720100" y="1704950"/>
              <a:ext cx="445525" cy="747925"/>
            </a:xfrm>
            <a:custGeom>
              <a:rect b="b" l="l" r="r" t="t"/>
              <a:pathLst>
                <a:path extrusionOk="0" h="29917" w="17821">
                  <a:moveTo>
                    <a:pt x="452" y="568"/>
                  </a:moveTo>
                  <a:lnTo>
                    <a:pt x="17394" y="9716"/>
                  </a:lnTo>
                  <a:lnTo>
                    <a:pt x="17394" y="29366"/>
                  </a:lnTo>
                  <a:lnTo>
                    <a:pt x="402" y="20142"/>
                  </a:lnTo>
                  <a:lnTo>
                    <a:pt x="452" y="568"/>
                  </a:lnTo>
                  <a:close/>
                  <a:moveTo>
                    <a:pt x="260" y="1"/>
                  </a:moveTo>
                  <a:cubicBezTo>
                    <a:pt x="219" y="1"/>
                    <a:pt x="181" y="13"/>
                    <a:pt x="151" y="42"/>
                  </a:cubicBezTo>
                  <a:cubicBezTo>
                    <a:pt x="76" y="67"/>
                    <a:pt x="51" y="142"/>
                    <a:pt x="51" y="218"/>
                  </a:cubicBezTo>
                  <a:lnTo>
                    <a:pt x="1" y="20268"/>
                  </a:lnTo>
                  <a:cubicBezTo>
                    <a:pt x="1" y="20343"/>
                    <a:pt x="26" y="20418"/>
                    <a:pt x="101" y="20443"/>
                  </a:cubicBezTo>
                  <a:lnTo>
                    <a:pt x="17495" y="29892"/>
                  </a:lnTo>
                  <a:cubicBezTo>
                    <a:pt x="17520" y="29917"/>
                    <a:pt x="17570" y="29917"/>
                    <a:pt x="17595" y="29917"/>
                  </a:cubicBezTo>
                  <a:cubicBezTo>
                    <a:pt x="17645" y="29917"/>
                    <a:pt x="17670" y="29917"/>
                    <a:pt x="17695" y="29892"/>
                  </a:cubicBezTo>
                  <a:cubicBezTo>
                    <a:pt x="17770" y="29867"/>
                    <a:pt x="17820" y="29792"/>
                    <a:pt x="17820" y="29716"/>
                  </a:cubicBezTo>
                  <a:lnTo>
                    <a:pt x="17820" y="9591"/>
                  </a:lnTo>
                  <a:cubicBezTo>
                    <a:pt x="17820" y="9516"/>
                    <a:pt x="17770" y="9441"/>
                    <a:pt x="17695" y="9390"/>
                  </a:cubicBezTo>
                  <a:lnTo>
                    <a:pt x="352" y="17"/>
                  </a:lnTo>
                  <a:cubicBezTo>
                    <a:pt x="321" y="7"/>
                    <a:pt x="289" y="1"/>
                    <a:pt x="26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4"/>
            <p:cNvSpPr/>
            <p:nvPr/>
          </p:nvSpPr>
          <p:spPr>
            <a:xfrm>
              <a:off x="9997675" y="1857000"/>
              <a:ext cx="162300" cy="409175"/>
            </a:xfrm>
            <a:custGeom>
              <a:rect b="b" l="l" r="r" t="t"/>
              <a:pathLst>
                <a:path extrusionOk="0" h="16367" w="6492">
                  <a:moveTo>
                    <a:pt x="1" y="0"/>
                  </a:moveTo>
                  <a:cubicBezTo>
                    <a:pt x="1855" y="5589"/>
                    <a:pt x="3835" y="11153"/>
                    <a:pt x="6492" y="16366"/>
                  </a:cubicBezTo>
                  <a:lnTo>
                    <a:pt x="6492" y="9499"/>
                  </a:lnTo>
                  <a:cubicBezTo>
                    <a:pt x="6016" y="8496"/>
                    <a:pt x="5540" y="7494"/>
                    <a:pt x="5113" y="6466"/>
                  </a:cubicBezTo>
                  <a:cubicBezTo>
                    <a:pt x="4437" y="4913"/>
                    <a:pt x="3835" y="3308"/>
                    <a:pt x="3184" y="1704"/>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4"/>
            <p:cNvSpPr/>
            <p:nvPr/>
          </p:nvSpPr>
          <p:spPr>
            <a:xfrm>
              <a:off x="9725750" y="1947225"/>
              <a:ext cx="130350" cy="335225"/>
            </a:xfrm>
            <a:custGeom>
              <a:rect b="b" l="l" r="r" t="t"/>
              <a:pathLst>
                <a:path extrusionOk="0" h="13409" w="5214">
                  <a:moveTo>
                    <a:pt x="0" y="0"/>
                  </a:moveTo>
                  <a:lnTo>
                    <a:pt x="0" y="3659"/>
                  </a:lnTo>
                  <a:cubicBezTo>
                    <a:pt x="602" y="5364"/>
                    <a:pt x="1178" y="7093"/>
                    <a:pt x="1830" y="8797"/>
                  </a:cubicBezTo>
                  <a:cubicBezTo>
                    <a:pt x="2256" y="10000"/>
                    <a:pt x="2732" y="11178"/>
                    <a:pt x="3259" y="12356"/>
                  </a:cubicBezTo>
                  <a:lnTo>
                    <a:pt x="5213" y="13409"/>
                  </a:lnTo>
                  <a:cubicBezTo>
                    <a:pt x="3384" y="8973"/>
                    <a:pt x="1880" y="441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4"/>
            <p:cNvSpPr/>
            <p:nvPr/>
          </p:nvSpPr>
          <p:spPr>
            <a:xfrm>
              <a:off x="9759575" y="1727925"/>
              <a:ext cx="347150" cy="691125"/>
            </a:xfrm>
            <a:custGeom>
              <a:rect b="b" l="l" r="r" t="t"/>
              <a:pathLst>
                <a:path extrusionOk="0" h="27645" w="13886">
                  <a:moveTo>
                    <a:pt x="1" y="0"/>
                  </a:moveTo>
                  <a:lnTo>
                    <a:pt x="1" y="0"/>
                  </a:lnTo>
                  <a:cubicBezTo>
                    <a:pt x="151" y="426"/>
                    <a:pt x="327" y="852"/>
                    <a:pt x="477" y="1304"/>
                  </a:cubicBezTo>
                  <a:cubicBezTo>
                    <a:pt x="1129" y="2908"/>
                    <a:pt x="1780" y="4512"/>
                    <a:pt x="2457" y="6116"/>
                  </a:cubicBezTo>
                  <a:cubicBezTo>
                    <a:pt x="3710" y="9223"/>
                    <a:pt x="4813" y="12406"/>
                    <a:pt x="5966" y="15539"/>
                  </a:cubicBezTo>
                  <a:cubicBezTo>
                    <a:pt x="7144" y="18747"/>
                    <a:pt x="8372" y="21905"/>
                    <a:pt x="9800" y="24988"/>
                  </a:cubicBezTo>
                  <a:cubicBezTo>
                    <a:pt x="9876" y="25188"/>
                    <a:pt x="9976" y="25364"/>
                    <a:pt x="10076" y="25564"/>
                  </a:cubicBezTo>
                  <a:lnTo>
                    <a:pt x="13886" y="27645"/>
                  </a:lnTo>
                  <a:cubicBezTo>
                    <a:pt x="11931" y="23484"/>
                    <a:pt x="10051" y="19274"/>
                    <a:pt x="8297" y="15038"/>
                  </a:cubicBezTo>
                  <a:cubicBezTo>
                    <a:pt x="7344" y="12707"/>
                    <a:pt x="6442" y="10376"/>
                    <a:pt x="5590" y="8020"/>
                  </a:cubicBezTo>
                  <a:cubicBezTo>
                    <a:pt x="4838" y="5965"/>
                    <a:pt x="4061" y="3910"/>
                    <a:pt x="3033" y="1955"/>
                  </a:cubicBezTo>
                  <a:cubicBezTo>
                    <a:pt x="2958" y="1805"/>
                    <a:pt x="2883" y="1679"/>
                    <a:pt x="2808" y="1529"/>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4"/>
            <p:cNvSpPr/>
            <p:nvPr/>
          </p:nvSpPr>
          <p:spPr>
            <a:xfrm>
              <a:off x="9682525" y="1631575"/>
              <a:ext cx="532600" cy="884600"/>
            </a:xfrm>
            <a:custGeom>
              <a:rect b="b" l="l" r="r" t="t"/>
              <a:pathLst>
                <a:path extrusionOk="0" h="35384" w="21304">
                  <a:moveTo>
                    <a:pt x="2456" y="2977"/>
                  </a:moveTo>
                  <a:lnTo>
                    <a:pt x="19399" y="12125"/>
                  </a:lnTo>
                  <a:lnTo>
                    <a:pt x="19399" y="31774"/>
                  </a:lnTo>
                  <a:lnTo>
                    <a:pt x="2406" y="22551"/>
                  </a:lnTo>
                  <a:lnTo>
                    <a:pt x="2456" y="2977"/>
                  </a:lnTo>
                  <a:close/>
                  <a:moveTo>
                    <a:pt x="2246" y="2432"/>
                  </a:moveTo>
                  <a:cubicBezTo>
                    <a:pt x="2212" y="2432"/>
                    <a:pt x="2181" y="2438"/>
                    <a:pt x="2155" y="2451"/>
                  </a:cubicBezTo>
                  <a:cubicBezTo>
                    <a:pt x="2080" y="2501"/>
                    <a:pt x="2030" y="2551"/>
                    <a:pt x="2030" y="2626"/>
                  </a:cubicBezTo>
                  <a:lnTo>
                    <a:pt x="1980" y="22676"/>
                  </a:lnTo>
                  <a:cubicBezTo>
                    <a:pt x="1980" y="22752"/>
                    <a:pt x="2030" y="22827"/>
                    <a:pt x="2105" y="22877"/>
                  </a:cubicBezTo>
                  <a:lnTo>
                    <a:pt x="19499" y="32326"/>
                  </a:lnTo>
                  <a:cubicBezTo>
                    <a:pt x="19524" y="32326"/>
                    <a:pt x="19574" y="32351"/>
                    <a:pt x="19599" y="32351"/>
                  </a:cubicBezTo>
                  <a:cubicBezTo>
                    <a:pt x="19624" y="32351"/>
                    <a:pt x="19674" y="32326"/>
                    <a:pt x="19699" y="32326"/>
                  </a:cubicBezTo>
                  <a:cubicBezTo>
                    <a:pt x="19775" y="32275"/>
                    <a:pt x="19800" y="32200"/>
                    <a:pt x="19800" y="32125"/>
                  </a:cubicBezTo>
                  <a:lnTo>
                    <a:pt x="19800" y="12000"/>
                  </a:lnTo>
                  <a:cubicBezTo>
                    <a:pt x="19800" y="11924"/>
                    <a:pt x="19775" y="11849"/>
                    <a:pt x="19699" y="11824"/>
                  </a:cubicBezTo>
                  <a:lnTo>
                    <a:pt x="2356" y="2451"/>
                  </a:lnTo>
                  <a:cubicBezTo>
                    <a:pt x="2318" y="2438"/>
                    <a:pt x="2281" y="2432"/>
                    <a:pt x="2246" y="2432"/>
                  </a:cubicBezTo>
                  <a:close/>
                  <a:moveTo>
                    <a:pt x="952" y="446"/>
                  </a:moveTo>
                  <a:lnTo>
                    <a:pt x="20877" y="11198"/>
                  </a:lnTo>
                  <a:lnTo>
                    <a:pt x="20877" y="34757"/>
                  </a:lnTo>
                  <a:lnTo>
                    <a:pt x="20602" y="34932"/>
                  </a:lnTo>
                  <a:lnTo>
                    <a:pt x="426" y="23529"/>
                  </a:lnTo>
                  <a:lnTo>
                    <a:pt x="476" y="746"/>
                  </a:lnTo>
                  <a:lnTo>
                    <a:pt x="952" y="446"/>
                  </a:lnTo>
                  <a:close/>
                  <a:moveTo>
                    <a:pt x="943" y="1"/>
                  </a:moveTo>
                  <a:cubicBezTo>
                    <a:pt x="909" y="1"/>
                    <a:pt x="877" y="7"/>
                    <a:pt x="852" y="20"/>
                  </a:cubicBezTo>
                  <a:lnTo>
                    <a:pt x="176" y="446"/>
                  </a:lnTo>
                  <a:cubicBezTo>
                    <a:pt x="100" y="471"/>
                    <a:pt x="75" y="546"/>
                    <a:pt x="75" y="621"/>
                  </a:cubicBezTo>
                  <a:lnTo>
                    <a:pt x="0" y="23629"/>
                  </a:lnTo>
                  <a:cubicBezTo>
                    <a:pt x="0" y="23729"/>
                    <a:pt x="50" y="23779"/>
                    <a:pt x="100" y="23829"/>
                  </a:cubicBezTo>
                  <a:lnTo>
                    <a:pt x="20501" y="35358"/>
                  </a:lnTo>
                  <a:cubicBezTo>
                    <a:pt x="20527" y="35383"/>
                    <a:pt x="20552" y="35383"/>
                    <a:pt x="20602" y="35383"/>
                  </a:cubicBezTo>
                  <a:cubicBezTo>
                    <a:pt x="20627" y="35383"/>
                    <a:pt x="20677" y="35383"/>
                    <a:pt x="20702" y="35358"/>
                  </a:cubicBezTo>
                  <a:lnTo>
                    <a:pt x="21203" y="35057"/>
                  </a:lnTo>
                  <a:cubicBezTo>
                    <a:pt x="21253" y="35007"/>
                    <a:pt x="21303" y="34957"/>
                    <a:pt x="21303" y="34882"/>
                  </a:cubicBezTo>
                  <a:lnTo>
                    <a:pt x="21303" y="11097"/>
                  </a:lnTo>
                  <a:cubicBezTo>
                    <a:pt x="21303" y="10997"/>
                    <a:pt x="21253" y="10947"/>
                    <a:pt x="21178" y="10897"/>
                  </a:cubicBezTo>
                  <a:lnTo>
                    <a:pt x="1053" y="20"/>
                  </a:lnTo>
                  <a:cubicBezTo>
                    <a:pt x="1015" y="7"/>
                    <a:pt x="978" y="1"/>
                    <a:pt x="94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4"/>
            <p:cNvSpPr/>
            <p:nvPr/>
          </p:nvSpPr>
          <p:spPr>
            <a:xfrm>
              <a:off x="9688150" y="1636450"/>
              <a:ext cx="521325" cy="874700"/>
            </a:xfrm>
            <a:custGeom>
              <a:rect b="b" l="l" r="r" t="t"/>
              <a:pathLst>
                <a:path extrusionOk="0" h="34988" w="20853">
                  <a:moveTo>
                    <a:pt x="2031" y="2431"/>
                  </a:moveTo>
                  <a:lnTo>
                    <a:pt x="19374" y="11805"/>
                  </a:lnTo>
                  <a:lnTo>
                    <a:pt x="19374" y="31930"/>
                  </a:lnTo>
                  <a:lnTo>
                    <a:pt x="1981" y="22481"/>
                  </a:lnTo>
                  <a:lnTo>
                    <a:pt x="2031" y="2431"/>
                  </a:lnTo>
                  <a:close/>
                  <a:moveTo>
                    <a:pt x="727" y="0"/>
                  </a:moveTo>
                  <a:lnTo>
                    <a:pt x="51" y="426"/>
                  </a:lnTo>
                  <a:lnTo>
                    <a:pt x="1" y="23459"/>
                  </a:lnTo>
                  <a:lnTo>
                    <a:pt x="20377" y="34988"/>
                  </a:lnTo>
                  <a:lnTo>
                    <a:pt x="20853" y="34687"/>
                  </a:lnTo>
                  <a:lnTo>
                    <a:pt x="20853" y="10902"/>
                  </a:lnTo>
                  <a:lnTo>
                    <a:pt x="72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4"/>
            <p:cNvSpPr/>
            <p:nvPr/>
          </p:nvSpPr>
          <p:spPr>
            <a:xfrm>
              <a:off x="9918100" y="1792600"/>
              <a:ext cx="75225" cy="577575"/>
            </a:xfrm>
            <a:custGeom>
              <a:rect b="b" l="l" r="r" t="t"/>
              <a:pathLst>
                <a:path extrusionOk="0" h="23103" w="3009">
                  <a:moveTo>
                    <a:pt x="502" y="546"/>
                  </a:moveTo>
                  <a:lnTo>
                    <a:pt x="2557" y="1674"/>
                  </a:lnTo>
                  <a:lnTo>
                    <a:pt x="2607" y="22551"/>
                  </a:lnTo>
                  <a:lnTo>
                    <a:pt x="402" y="21499"/>
                  </a:lnTo>
                  <a:lnTo>
                    <a:pt x="502" y="546"/>
                  </a:lnTo>
                  <a:close/>
                  <a:moveTo>
                    <a:pt x="286" y="1"/>
                  </a:moveTo>
                  <a:cubicBezTo>
                    <a:pt x="251" y="1"/>
                    <a:pt x="214" y="7"/>
                    <a:pt x="176" y="20"/>
                  </a:cubicBezTo>
                  <a:cubicBezTo>
                    <a:pt x="126" y="70"/>
                    <a:pt x="76" y="145"/>
                    <a:pt x="76" y="195"/>
                  </a:cubicBezTo>
                  <a:lnTo>
                    <a:pt x="1" y="21624"/>
                  </a:lnTo>
                  <a:cubicBezTo>
                    <a:pt x="1" y="21699"/>
                    <a:pt x="26" y="21774"/>
                    <a:pt x="101" y="21824"/>
                  </a:cubicBezTo>
                  <a:lnTo>
                    <a:pt x="2707" y="23078"/>
                  </a:lnTo>
                  <a:cubicBezTo>
                    <a:pt x="2733" y="23103"/>
                    <a:pt x="2783" y="23103"/>
                    <a:pt x="2808" y="23103"/>
                  </a:cubicBezTo>
                  <a:cubicBezTo>
                    <a:pt x="2833" y="23103"/>
                    <a:pt x="2883" y="23103"/>
                    <a:pt x="2908" y="23078"/>
                  </a:cubicBezTo>
                  <a:cubicBezTo>
                    <a:pt x="2983" y="23027"/>
                    <a:pt x="3008" y="22977"/>
                    <a:pt x="3008" y="22902"/>
                  </a:cubicBezTo>
                  <a:lnTo>
                    <a:pt x="2983" y="1549"/>
                  </a:lnTo>
                  <a:cubicBezTo>
                    <a:pt x="2983" y="1473"/>
                    <a:pt x="2933" y="1398"/>
                    <a:pt x="2883" y="1373"/>
                  </a:cubicBezTo>
                  <a:lnTo>
                    <a:pt x="377" y="20"/>
                  </a:lnTo>
                  <a:cubicBezTo>
                    <a:pt x="352" y="7"/>
                    <a:pt x="320" y="1"/>
                    <a:pt x="28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4"/>
            <p:cNvSpPr/>
            <p:nvPr/>
          </p:nvSpPr>
          <p:spPr>
            <a:xfrm>
              <a:off x="9717600" y="1901800"/>
              <a:ext cx="476850" cy="334300"/>
            </a:xfrm>
            <a:custGeom>
              <a:rect b="b" l="l" r="r" t="t"/>
              <a:pathLst>
                <a:path extrusionOk="0" h="13372" w="19074">
                  <a:moveTo>
                    <a:pt x="427" y="564"/>
                  </a:moveTo>
                  <a:lnTo>
                    <a:pt x="18647" y="10414"/>
                  </a:lnTo>
                  <a:lnTo>
                    <a:pt x="18647" y="12795"/>
                  </a:lnTo>
                  <a:lnTo>
                    <a:pt x="427" y="2920"/>
                  </a:lnTo>
                  <a:lnTo>
                    <a:pt x="427" y="564"/>
                  </a:lnTo>
                  <a:close/>
                  <a:moveTo>
                    <a:pt x="210" y="0"/>
                  </a:moveTo>
                  <a:cubicBezTo>
                    <a:pt x="176" y="0"/>
                    <a:pt x="138" y="13"/>
                    <a:pt x="101" y="38"/>
                  </a:cubicBezTo>
                  <a:cubicBezTo>
                    <a:pt x="51" y="63"/>
                    <a:pt x="1" y="138"/>
                    <a:pt x="1" y="213"/>
                  </a:cubicBezTo>
                  <a:lnTo>
                    <a:pt x="1" y="3045"/>
                  </a:lnTo>
                  <a:cubicBezTo>
                    <a:pt x="1" y="3121"/>
                    <a:pt x="51" y="3196"/>
                    <a:pt x="101" y="3221"/>
                  </a:cubicBezTo>
                  <a:lnTo>
                    <a:pt x="18773" y="13346"/>
                  </a:lnTo>
                  <a:cubicBezTo>
                    <a:pt x="18798" y="13346"/>
                    <a:pt x="18823" y="13371"/>
                    <a:pt x="18873" y="13371"/>
                  </a:cubicBezTo>
                  <a:cubicBezTo>
                    <a:pt x="18898" y="13371"/>
                    <a:pt x="18948" y="13346"/>
                    <a:pt x="18973" y="13346"/>
                  </a:cubicBezTo>
                  <a:cubicBezTo>
                    <a:pt x="19048" y="13296"/>
                    <a:pt x="19073" y="13221"/>
                    <a:pt x="19073" y="13146"/>
                  </a:cubicBezTo>
                  <a:lnTo>
                    <a:pt x="19073" y="10288"/>
                  </a:lnTo>
                  <a:cubicBezTo>
                    <a:pt x="19073" y="10213"/>
                    <a:pt x="19023" y="10138"/>
                    <a:pt x="18973" y="10113"/>
                  </a:cubicBezTo>
                  <a:lnTo>
                    <a:pt x="301" y="38"/>
                  </a:lnTo>
                  <a:cubicBezTo>
                    <a:pt x="276" y="13"/>
                    <a:pt x="245" y="0"/>
                    <a:pt x="2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4"/>
            <p:cNvSpPr/>
            <p:nvPr/>
          </p:nvSpPr>
          <p:spPr>
            <a:xfrm>
              <a:off x="9923125" y="1797475"/>
              <a:ext cx="65175" cy="567700"/>
            </a:xfrm>
            <a:custGeom>
              <a:rect b="b" l="l" r="r" t="t"/>
              <a:pathLst>
                <a:path extrusionOk="0" h="22708" w="2607">
                  <a:moveTo>
                    <a:pt x="100" y="0"/>
                  </a:moveTo>
                  <a:lnTo>
                    <a:pt x="0" y="21429"/>
                  </a:lnTo>
                  <a:lnTo>
                    <a:pt x="2607" y="22707"/>
                  </a:lnTo>
                  <a:lnTo>
                    <a:pt x="2582" y="1354"/>
                  </a:lnTo>
                  <a:lnTo>
                    <a:pt x="10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4"/>
            <p:cNvSpPr/>
            <p:nvPr/>
          </p:nvSpPr>
          <p:spPr>
            <a:xfrm>
              <a:off x="9722625" y="1907125"/>
              <a:ext cx="466800" cy="323325"/>
            </a:xfrm>
            <a:custGeom>
              <a:rect b="b" l="l" r="r" t="t"/>
              <a:pathLst>
                <a:path extrusionOk="0" h="12933" w="18672">
                  <a:moveTo>
                    <a:pt x="0" y="0"/>
                  </a:moveTo>
                  <a:lnTo>
                    <a:pt x="0" y="2832"/>
                  </a:lnTo>
                  <a:lnTo>
                    <a:pt x="18672" y="12933"/>
                  </a:lnTo>
                  <a:lnTo>
                    <a:pt x="18672" y="10075"/>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4"/>
            <p:cNvSpPr/>
            <p:nvPr/>
          </p:nvSpPr>
          <p:spPr>
            <a:xfrm>
              <a:off x="9909325" y="1779925"/>
              <a:ext cx="65200" cy="594650"/>
            </a:xfrm>
            <a:custGeom>
              <a:rect b="b" l="l" r="r" t="t"/>
              <a:pathLst>
                <a:path extrusionOk="0" h="23786" w="2608">
                  <a:moveTo>
                    <a:pt x="101" y="0"/>
                  </a:moveTo>
                  <a:lnTo>
                    <a:pt x="1" y="22532"/>
                  </a:lnTo>
                  <a:lnTo>
                    <a:pt x="2607" y="23785"/>
                  </a:lnTo>
                  <a:lnTo>
                    <a:pt x="2582" y="1354"/>
                  </a:lnTo>
                  <a:lnTo>
                    <a:pt x="10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4"/>
            <p:cNvSpPr/>
            <p:nvPr/>
          </p:nvSpPr>
          <p:spPr>
            <a:xfrm>
              <a:off x="9904325" y="1775075"/>
              <a:ext cx="75200" cy="604500"/>
            </a:xfrm>
            <a:custGeom>
              <a:rect b="b" l="l" r="r" t="t"/>
              <a:pathLst>
                <a:path extrusionOk="0" h="24180" w="3008">
                  <a:moveTo>
                    <a:pt x="502" y="545"/>
                  </a:moveTo>
                  <a:lnTo>
                    <a:pt x="2557" y="1673"/>
                  </a:lnTo>
                  <a:lnTo>
                    <a:pt x="2607" y="23653"/>
                  </a:lnTo>
                  <a:lnTo>
                    <a:pt x="401" y="22576"/>
                  </a:lnTo>
                  <a:lnTo>
                    <a:pt x="502" y="545"/>
                  </a:lnTo>
                  <a:close/>
                  <a:moveTo>
                    <a:pt x="289" y="0"/>
                  </a:moveTo>
                  <a:cubicBezTo>
                    <a:pt x="251" y="0"/>
                    <a:pt x="213" y="7"/>
                    <a:pt x="176" y="19"/>
                  </a:cubicBezTo>
                  <a:cubicBezTo>
                    <a:pt x="126" y="69"/>
                    <a:pt x="75" y="119"/>
                    <a:pt x="75" y="194"/>
                  </a:cubicBezTo>
                  <a:lnTo>
                    <a:pt x="0" y="22701"/>
                  </a:lnTo>
                  <a:cubicBezTo>
                    <a:pt x="0" y="22801"/>
                    <a:pt x="25" y="22876"/>
                    <a:pt x="101" y="22901"/>
                  </a:cubicBezTo>
                  <a:lnTo>
                    <a:pt x="2707" y="24180"/>
                  </a:lnTo>
                  <a:lnTo>
                    <a:pt x="2807" y="24180"/>
                  </a:lnTo>
                  <a:cubicBezTo>
                    <a:pt x="2857" y="24180"/>
                    <a:pt x="2883" y="24180"/>
                    <a:pt x="2908" y="24154"/>
                  </a:cubicBezTo>
                  <a:cubicBezTo>
                    <a:pt x="2983" y="24129"/>
                    <a:pt x="3008" y="24054"/>
                    <a:pt x="3008" y="23979"/>
                  </a:cubicBezTo>
                  <a:lnTo>
                    <a:pt x="2983" y="1548"/>
                  </a:lnTo>
                  <a:cubicBezTo>
                    <a:pt x="2983" y="1473"/>
                    <a:pt x="2933" y="1397"/>
                    <a:pt x="2883" y="1372"/>
                  </a:cubicBezTo>
                  <a:lnTo>
                    <a:pt x="401" y="19"/>
                  </a:lnTo>
                  <a:cubicBezTo>
                    <a:pt x="364" y="7"/>
                    <a:pt x="326" y="0"/>
                    <a:pt x="28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4"/>
            <p:cNvSpPr/>
            <p:nvPr/>
          </p:nvSpPr>
          <p:spPr>
            <a:xfrm>
              <a:off x="9708825" y="1916525"/>
              <a:ext cx="466825" cy="323950"/>
            </a:xfrm>
            <a:custGeom>
              <a:rect b="b" l="l" r="r" t="t"/>
              <a:pathLst>
                <a:path extrusionOk="0" h="12958" w="18673">
                  <a:moveTo>
                    <a:pt x="1" y="0"/>
                  </a:moveTo>
                  <a:lnTo>
                    <a:pt x="1" y="2832"/>
                  </a:lnTo>
                  <a:lnTo>
                    <a:pt x="18672" y="12958"/>
                  </a:lnTo>
                  <a:lnTo>
                    <a:pt x="18672" y="10100"/>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4"/>
            <p:cNvSpPr/>
            <p:nvPr/>
          </p:nvSpPr>
          <p:spPr>
            <a:xfrm>
              <a:off x="9703825" y="1911650"/>
              <a:ext cx="476825" cy="333850"/>
            </a:xfrm>
            <a:custGeom>
              <a:rect b="b" l="l" r="r" t="t"/>
              <a:pathLst>
                <a:path extrusionOk="0" h="13354" w="19073">
                  <a:moveTo>
                    <a:pt x="426" y="546"/>
                  </a:moveTo>
                  <a:lnTo>
                    <a:pt x="18672" y="10421"/>
                  </a:lnTo>
                  <a:lnTo>
                    <a:pt x="18672" y="12802"/>
                  </a:lnTo>
                  <a:lnTo>
                    <a:pt x="426" y="2902"/>
                  </a:lnTo>
                  <a:lnTo>
                    <a:pt x="426" y="546"/>
                  </a:lnTo>
                  <a:close/>
                  <a:moveTo>
                    <a:pt x="210" y="1"/>
                  </a:moveTo>
                  <a:cubicBezTo>
                    <a:pt x="176" y="1"/>
                    <a:pt x="138" y="7"/>
                    <a:pt x="100" y="20"/>
                  </a:cubicBezTo>
                  <a:cubicBezTo>
                    <a:pt x="50" y="70"/>
                    <a:pt x="0" y="120"/>
                    <a:pt x="0" y="195"/>
                  </a:cubicBezTo>
                  <a:lnTo>
                    <a:pt x="0" y="3027"/>
                  </a:lnTo>
                  <a:cubicBezTo>
                    <a:pt x="0" y="3102"/>
                    <a:pt x="50" y="3178"/>
                    <a:pt x="100" y="3203"/>
                  </a:cubicBezTo>
                  <a:lnTo>
                    <a:pt x="18772" y="13328"/>
                  </a:lnTo>
                  <a:cubicBezTo>
                    <a:pt x="18797" y="13353"/>
                    <a:pt x="18847" y="13353"/>
                    <a:pt x="18872" y="13353"/>
                  </a:cubicBezTo>
                  <a:cubicBezTo>
                    <a:pt x="18898" y="13353"/>
                    <a:pt x="18948" y="13353"/>
                    <a:pt x="18973" y="13328"/>
                  </a:cubicBezTo>
                  <a:cubicBezTo>
                    <a:pt x="19048" y="13278"/>
                    <a:pt x="19073" y="13228"/>
                    <a:pt x="19073" y="13153"/>
                  </a:cubicBezTo>
                  <a:lnTo>
                    <a:pt x="19073" y="10295"/>
                  </a:lnTo>
                  <a:cubicBezTo>
                    <a:pt x="19073" y="10220"/>
                    <a:pt x="19048" y="10145"/>
                    <a:pt x="18973" y="10095"/>
                  </a:cubicBezTo>
                  <a:lnTo>
                    <a:pt x="301" y="20"/>
                  </a:lnTo>
                  <a:cubicBezTo>
                    <a:pt x="276" y="7"/>
                    <a:pt x="24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4"/>
            <p:cNvSpPr/>
            <p:nvPr/>
          </p:nvSpPr>
          <p:spPr>
            <a:xfrm>
              <a:off x="9687525" y="1647100"/>
              <a:ext cx="510050" cy="864050"/>
            </a:xfrm>
            <a:custGeom>
              <a:rect b="b" l="l" r="r" t="t"/>
              <a:pathLst>
                <a:path extrusionOk="0" h="34562" w="20402">
                  <a:moveTo>
                    <a:pt x="1554" y="2532"/>
                  </a:moveTo>
                  <a:lnTo>
                    <a:pt x="18898" y="11905"/>
                  </a:lnTo>
                  <a:lnTo>
                    <a:pt x="18898" y="32030"/>
                  </a:lnTo>
                  <a:lnTo>
                    <a:pt x="1504" y="22582"/>
                  </a:lnTo>
                  <a:lnTo>
                    <a:pt x="1554" y="2532"/>
                  </a:lnTo>
                  <a:close/>
                  <a:moveTo>
                    <a:pt x="76" y="0"/>
                  </a:moveTo>
                  <a:lnTo>
                    <a:pt x="1" y="23484"/>
                  </a:lnTo>
                  <a:lnTo>
                    <a:pt x="20402" y="34562"/>
                  </a:lnTo>
                  <a:lnTo>
                    <a:pt x="20402" y="10978"/>
                  </a:lnTo>
                  <a:lnTo>
                    <a:pt x="7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4"/>
            <p:cNvSpPr/>
            <p:nvPr/>
          </p:nvSpPr>
          <p:spPr>
            <a:xfrm>
              <a:off x="9682525" y="1641775"/>
              <a:ext cx="520075" cy="874400"/>
            </a:xfrm>
            <a:custGeom>
              <a:rect b="b" l="l" r="r" t="t"/>
              <a:pathLst>
                <a:path extrusionOk="0" h="34976" w="20803">
                  <a:moveTo>
                    <a:pt x="1955" y="3095"/>
                  </a:moveTo>
                  <a:lnTo>
                    <a:pt x="18897" y="12243"/>
                  </a:lnTo>
                  <a:lnTo>
                    <a:pt x="18897" y="31893"/>
                  </a:lnTo>
                  <a:lnTo>
                    <a:pt x="1905" y="22669"/>
                  </a:lnTo>
                  <a:lnTo>
                    <a:pt x="1955" y="3095"/>
                  </a:lnTo>
                  <a:close/>
                  <a:moveTo>
                    <a:pt x="1763" y="2528"/>
                  </a:moveTo>
                  <a:cubicBezTo>
                    <a:pt x="1722" y="2528"/>
                    <a:pt x="1684" y="2540"/>
                    <a:pt x="1654" y="2569"/>
                  </a:cubicBezTo>
                  <a:cubicBezTo>
                    <a:pt x="1579" y="2594"/>
                    <a:pt x="1554" y="2669"/>
                    <a:pt x="1554" y="2745"/>
                  </a:cubicBezTo>
                  <a:lnTo>
                    <a:pt x="1504" y="22795"/>
                  </a:lnTo>
                  <a:cubicBezTo>
                    <a:pt x="1504" y="22870"/>
                    <a:pt x="1529" y="22945"/>
                    <a:pt x="1604" y="22970"/>
                  </a:cubicBezTo>
                  <a:lnTo>
                    <a:pt x="18998" y="32419"/>
                  </a:lnTo>
                  <a:cubicBezTo>
                    <a:pt x="19023" y="32444"/>
                    <a:pt x="19073" y="32444"/>
                    <a:pt x="19098" y="32444"/>
                  </a:cubicBezTo>
                  <a:cubicBezTo>
                    <a:pt x="19148" y="32444"/>
                    <a:pt x="19173" y="32444"/>
                    <a:pt x="19198" y="32419"/>
                  </a:cubicBezTo>
                  <a:cubicBezTo>
                    <a:pt x="19273" y="32394"/>
                    <a:pt x="19323" y="32319"/>
                    <a:pt x="19323" y="32243"/>
                  </a:cubicBezTo>
                  <a:lnTo>
                    <a:pt x="19323" y="12118"/>
                  </a:lnTo>
                  <a:cubicBezTo>
                    <a:pt x="19323" y="12043"/>
                    <a:pt x="19273" y="11968"/>
                    <a:pt x="19198" y="11917"/>
                  </a:cubicBezTo>
                  <a:lnTo>
                    <a:pt x="1855" y="2544"/>
                  </a:lnTo>
                  <a:cubicBezTo>
                    <a:pt x="1824" y="2534"/>
                    <a:pt x="1792" y="2528"/>
                    <a:pt x="1763" y="2528"/>
                  </a:cubicBezTo>
                  <a:close/>
                  <a:moveTo>
                    <a:pt x="476" y="564"/>
                  </a:moveTo>
                  <a:lnTo>
                    <a:pt x="20376" y="11316"/>
                  </a:lnTo>
                  <a:lnTo>
                    <a:pt x="20376" y="34424"/>
                  </a:lnTo>
                  <a:lnTo>
                    <a:pt x="426" y="23572"/>
                  </a:lnTo>
                  <a:lnTo>
                    <a:pt x="476" y="564"/>
                  </a:lnTo>
                  <a:close/>
                  <a:moveTo>
                    <a:pt x="266" y="0"/>
                  </a:moveTo>
                  <a:cubicBezTo>
                    <a:pt x="232" y="0"/>
                    <a:pt x="201" y="13"/>
                    <a:pt x="176" y="38"/>
                  </a:cubicBezTo>
                  <a:cubicBezTo>
                    <a:pt x="100" y="63"/>
                    <a:pt x="75" y="138"/>
                    <a:pt x="75" y="213"/>
                  </a:cubicBezTo>
                  <a:lnTo>
                    <a:pt x="0" y="23697"/>
                  </a:lnTo>
                  <a:cubicBezTo>
                    <a:pt x="0" y="23772"/>
                    <a:pt x="50" y="23847"/>
                    <a:pt x="100" y="23872"/>
                  </a:cubicBezTo>
                  <a:lnTo>
                    <a:pt x="20501" y="34950"/>
                  </a:lnTo>
                  <a:cubicBezTo>
                    <a:pt x="20527" y="34975"/>
                    <a:pt x="20552" y="34975"/>
                    <a:pt x="20602" y="34975"/>
                  </a:cubicBezTo>
                  <a:cubicBezTo>
                    <a:pt x="20627" y="34975"/>
                    <a:pt x="20677" y="34975"/>
                    <a:pt x="20702" y="34950"/>
                  </a:cubicBezTo>
                  <a:cubicBezTo>
                    <a:pt x="20752" y="34900"/>
                    <a:pt x="20802" y="34850"/>
                    <a:pt x="20802" y="34775"/>
                  </a:cubicBezTo>
                  <a:lnTo>
                    <a:pt x="20802" y="11191"/>
                  </a:lnTo>
                  <a:cubicBezTo>
                    <a:pt x="20802" y="11115"/>
                    <a:pt x="20752" y="11040"/>
                    <a:pt x="20702" y="11015"/>
                  </a:cubicBezTo>
                  <a:lnTo>
                    <a:pt x="376" y="38"/>
                  </a:lnTo>
                  <a:cubicBezTo>
                    <a:pt x="338" y="13"/>
                    <a:pt x="301"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3" name="Google Shape;1233;p4"/>
          <p:cNvSpPr/>
          <p:nvPr/>
        </p:nvSpPr>
        <p:spPr>
          <a:xfrm>
            <a:off x="5626100" y="1126900"/>
            <a:ext cx="1201200" cy="1201200"/>
          </a:xfrm>
          <a:prstGeom prst="ellipse">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4"/>
          <p:cNvSpPr txBox="1"/>
          <p:nvPr>
            <p:ph type="title"/>
          </p:nvPr>
        </p:nvSpPr>
        <p:spPr>
          <a:xfrm>
            <a:off x="3643775" y="2500900"/>
            <a:ext cx="5406900" cy="1071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4200"/>
              <a:buNone/>
            </a:pPr>
            <a:r>
              <a:rPr lang="en"/>
              <a:t>Preprocessing</a:t>
            </a:r>
            <a:endParaRPr/>
          </a:p>
        </p:txBody>
      </p:sp>
      <p:sp>
        <p:nvSpPr>
          <p:cNvPr id="1235" name="Google Shape;1235;p4"/>
          <p:cNvSpPr txBox="1"/>
          <p:nvPr>
            <p:ph idx="2" type="title"/>
          </p:nvPr>
        </p:nvSpPr>
        <p:spPr>
          <a:xfrm>
            <a:off x="5765600" y="1285900"/>
            <a:ext cx="922200" cy="883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200"/>
              <a:buNone/>
            </a:pPr>
            <a:r>
              <a:rPr lang="en"/>
              <a:t>01</a:t>
            </a:r>
            <a:endParaRPr/>
          </a:p>
        </p:txBody>
      </p:sp>
      <p:sp>
        <p:nvSpPr>
          <p:cNvPr id="1236" name="Google Shape;1236;p4"/>
          <p:cNvSpPr/>
          <p:nvPr/>
        </p:nvSpPr>
        <p:spPr>
          <a:xfrm>
            <a:off x="9050846" y="4581708"/>
            <a:ext cx="21" cy="5890"/>
          </a:xfrm>
          <a:custGeom>
            <a:rect b="b" l="l" r="r" t="t"/>
            <a:pathLst>
              <a:path extrusionOk="0" h="277" w="1">
                <a:moveTo>
                  <a:pt x="0" y="1"/>
                </a:moveTo>
                <a:cubicBezTo>
                  <a:pt x="0" y="101"/>
                  <a:pt x="0" y="176"/>
                  <a:pt x="0" y="276"/>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4"/>
          <p:cNvSpPr/>
          <p:nvPr/>
        </p:nvSpPr>
        <p:spPr>
          <a:xfrm>
            <a:off x="9050846" y="4661664"/>
            <a:ext cx="21" cy="4806"/>
          </a:xfrm>
          <a:custGeom>
            <a:rect b="b" l="l" r="r" t="t"/>
            <a:pathLst>
              <a:path extrusionOk="0" h="226" w="1">
                <a:moveTo>
                  <a:pt x="0" y="0"/>
                </a:moveTo>
                <a:cubicBezTo>
                  <a:pt x="0" y="75"/>
                  <a:pt x="0" y="150"/>
                  <a:pt x="0" y="226"/>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pic>
        <p:nvPicPr>
          <p:cNvPr id="1242" name="Google Shape;1242;p5"/>
          <p:cNvPicPr preferRelativeResize="0"/>
          <p:nvPr/>
        </p:nvPicPr>
        <p:blipFill rotWithShape="1">
          <a:blip r:embed="rId3">
            <a:alphaModFix/>
          </a:blip>
          <a:srcRect b="0" l="0" r="39198" t="0"/>
          <a:stretch/>
        </p:blipFill>
        <p:spPr>
          <a:xfrm>
            <a:off x="676825" y="1585163"/>
            <a:ext cx="1595400" cy="1056900"/>
          </a:xfrm>
          <a:prstGeom prst="roundRect">
            <a:avLst>
              <a:gd fmla="val 16667" name="adj"/>
            </a:avLst>
          </a:prstGeom>
          <a:noFill/>
          <a:ln cap="flat" cmpd="sng" w="28575">
            <a:solidFill>
              <a:schemeClr val="lt2"/>
            </a:solidFill>
            <a:prstDash val="solid"/>
            <a:round/>
            <a:headEnd len="sm" w="sm" type="none"/>
            <a:tailEnd len="sm" w="sm" type="none"/>
          </a:ln>
        </p:spPr>
      </p:pic>
      <p:pic>
        <p:nvPicPr>
          <p:cNvPr id="1243" name="Google Shape;1243;p5"/>
          <p:cNvPicPr preferRelativeResize="0"/>
          <p:nvPr/>
        </p:nvPicPr>
        <p:blipFill rotWithShape="1">
          <a:blip r:embed="rId4">
            <a:alphaModFix/>
          </a:blip>
          <a:srcRect b="0" l="0" r="43248" t="0"/>
          <a:stretch/>
        </p:blipFill>
        <p:spPr>
          <a:xfrm>
            <a:off x="705250" y="417225"/>
            <a:ext cx="1538700" cy="1056900"/>
          </a:xfrm>
          <a:prstGeom prst="roundRect">
            <a:avLst>
              <a:gd fmla="val 16667" name="adj"/>
            </a:avLst>
          </a:prstGeom>
          <a:noFill/>
          <a:ln cap="flat" cmpd="sng" w="28575">
            <a:solidFill>
              <a:schemeClr val="lt2"/>
            </a:solidFill>
            <a:prstDash val="solid"/>
            <a:round/>
            <a:headEnd len="sm" w="sm" type="none"/>
            <a:tailEnd len="sm" w="sm" type="none"/>
          </a:ln>
        </p:spPr>
      </p:pic>
      <p:pic>
        <p:nvPicPr>
          <p:cNvPr id="1244" name="Google Shape;1244;p5"/>
          <p:cNvPicPr preferRelativeResize="0"/>
          <p:nvPr/>
        </p:nvPicPr>
        <p:blipFill rotWithShape="1">
          <a:blip r:embed="rId5">
            <a:alphaModFix/>
          </a:blip>
          <a:srcRect b="0" l="12500" r="41040" t="0"/>
          <a:stretch/>
        </p:blipFill>
        <p:spPr>
          <a:xfrm>
            <a:off x="705250" y="2753106"/>
            <a:ext cx="1538700" cy="1042200"/>
          </a:xfrm>
          <a:prstGeom prst="roundRect">
            <a:avLst>
              <a:gd fmla="val 16667" name="adj"/>
            </a:avLst>
          </a:prstGeom>
          <a:noFill/>
          <a:ln cap="flat" cmpd="sng" w="28575">
            <a:solidFill>
              <a:schemeClr val="lt2"/>
            </a:solidFill>
            <a:prstDash val="solid"/>
            <a:round/>
            <a:headEnd len="sm" w="sm" type="none"/>
            <a:tailEnd len="sm" w="sm" type="none"/>
          </a:ln>
        </p:spPr>
      </p:pic>
      <p:pic>
        <p:nvPicPr>
          <p:cNvPr id="1245" name="Google Shape;1245;p5"/>
          <p:cNvPicPr preferRelativeResize="0"/>
          <p:nvPr/>
        </p:nvPicPr>
        <p:blipFill rotWithShape="1">
          <a:blip r:embed="rId6">
            <a:alphaModFix/>
          </a:blip>
          <a:srcRect b="0" l="0" r="37813" t="0"/>
          <a:stretch/>
        </p:blipFill>
        <p:spPr>
          <a:xfrm>
            <a:off x="676900" y="3901825"/>
            <a:ext cx="1595400" cy="1042200"/>
          </a:xfrm>
          <a:prstGeom prst="roundRect">
            <a:avLst>
              <a:gd fmla="val 16667" name="adj"/>
            </a:avLst>
          </a:prstGeom>
          <a:noFill/>
          <a:ln cap="flat" cmpd="sng" w="28575">
            <a:solidFill>
              <a:schemeClr val="lt2"/>
            </a:solidFill>
            <a:prstDash val="solid"/>
            <a:round/>
            <a:headEnd len="sm" w="sm" type="none"/>
            <a:tailEnd len="sm" w="sm" type="none"/>
          </a:ln>
        </p:spPr>
      </p:pic>
      <p:sp>
        <p:nvSpPr>
          <p:cNvPr id="1246" name="Google Shape;1246;p5"/>
          <p:cNvSpPr/>
          <p:nvPr/>
        </p:nvSpPr>
        <p:spPr>
          <a:xfrm>
            <a:off x="4154563" y="2239938"/>
            <a:ext cx="1721400" cy="336900"/>
          </a:xfrm>
          <a:prstGeom prst="roundRect">
            <a:avLst>
              <a:gd fmla="val 16667" name="adj"/>
            </a:avLst>
          </a:prstGeom>
          <a:solidFill>
            <a:schemeClr val="lt2"/>
          </a:solidFill>
          <a:ln cap="flat" cmpd="sng" w="28575">
            <a:solidFill>
              <a:srgbClr val="D85D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100"/>
              <a:buFont typeface="Arial"/>
              <a:buNone/>
            </a:pPr>
            <a:r>
              <a:rPr b="1" i="0" lang="en" sz="900" u="none" cap="none" strike="noStrike">
                <a:solidFill>
                  <a:schemeClr val="dk2"/>
                </a:solidFill>
                <a:latin typeface="Arial"/>
                <a:ea typeface="Arial"/>
                <a:cs typeface="Arial"/>
                <a:sym typeface="Arial"/>
              </a:rPr>
              <a:t>Medical_Qs_Jessica.ipynb</a:t>
            </a:r>
            <a:endParaRPr b="0" i="0" sz="1200" u="none" cap="none" strike="noStrike">
              <a:solidFill>
                <a:srgbClr val="000000"/>
              </a:solidFill>
              <a:latin typeface="Arial"/>
              <a:ea typeface="Arial"/>
              <a:cs typeface="Arial"/>
              <a:sym typeface="Arial"/>
            </a:endParaRPr>
          </a:p>
        </p:txBody>
      </p:sp>
      <p:pic>
        <p:nvPicPr>
          <p:cNvPr id="1247" name="Google Shape;1247;p5"/>
          <p:cNvPicPr preferRelativeResize="0"/>
          <p:nvPr/>
        </p:nvPicPr>
        <p:blipFill rotWithShape="1">
          <a:blip r:embed="rId7">
            <a:alphaModFix/>
          </a:blip>
          <a:srcRect b="22552" l="0" r="0" t="0"/>
          <a:stretch/>
        </p:blipFill>
        <p:spPr>
          <a:xfrm>
            <a:off x="4177500" y="224850"/>
            <a:ext cx="1721400" cy="1102800"/>
          </a:xfrm>
          <a:prstGeom prst="roundRect">
            <a:avLst>
              <a:gd fmla="val 16667" name="adj"/>
            </a:avLst>
          </a:prstGeom>
          <a:noFill/>
          <a:ln cap="flat" cmpd="sng" w="28575">
            <a:solidFill>
              <a:srgbClr val="FF9900"/>
            </a:solidFill>
            <a:prstDash val="solid"/>
            <a:round/>
            <a:headEnd len="sm" w="sm" type="none"/>
            <a:tailEnd len="sm" w="sm" type="none"/>
          </a:ln>
        </p:spPr>
      </p:pic>
      <p:sp>
        <p:nvSpPr>
          <p:cNvPr id="1248" name="Google Shape;1248;p5"/>
          <p:cNvSpPr/>
          <p:nvPr/>
        </p:nvSpPr>
        <p:spPr>
          <a:xfrm>
            <a:off x="4154100" y="1746363"/>
            <a:ext cx="1768200" cy="336900"/>
          </a:xfrm>
          <a:prstGeom prst="roundRect">
            <a:avLst>
              <a:gd fmla="val 16667" name="adj"/>
            </a:avLst>
          </a:prstGeom>
          <a:solidFill>
            <a:srgbClr val="FCE5CD"/>
          </a:solid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dk2"/>
                </a:solidFill>
                <a:latin typeface="Arial"/>
                <a:ea typeface="Arial"/>
                <a:cs typeface="Arial"/>
                <a:sym typeface="Arial"/>
              </a:rPr>
              <a:t>Medical_Qs_Shreya.ipynb</a:t>
            </a:r>
            <a:endParaRPr b="0" i="0" sz="1200" u="none" cap="none" strike="noStrike">
              <a:solidFill>
                <a:srgbClr val="000000"/>
              </a:solidFill>
              <a:latin typeface="Arial"/>
              <a:ea typeface="Arial"/>
              <a:cs typeface="Arial"/>
              <a:sym typeface="Arial"/>
            </a:endParaRPr>
          </a:p>
        </p:txBody>
      </p:sp>
      <p:pic>
        <p:nvPicPr>
          <p:cNvPr id="1249" name="Google Shape;1249;p5"/>
          <p:cNvPicPr preferRelativeResize="0"/>
          <p:nvPr/>
        </p:nvPicPr>
        <p:blipFill rotWithShape="1">
          <a:blip r:embed="rId8">
            <a:alphaModFix/>
          </a:blip>
          <a:srcRect b="0" l="0" r="0" t="0"/>
          <a:stretch/>
        </p:blipFill>
        <p:spPr>
          <a:xfrm>
            <a:off x="4177500" y="3901825"/>
            <a:ext cx="1721400" cy="1102800"/>
          </a:xfrm>
          <a:prstGeom prst="roundRect">
            <a:avLst>
              <a:gd fmla="val 16667" name="adj"/>
            </a:avLst>
          </a:prstGeom>
          <a:noFill/>
          <a:ln cap="flat" cmpd="sng" w="9525">
            <a:solidFill>
              <a:srgbClr val="38761D"/>
            </a:solidFill>
            <a:prstDash val="solid"/>
            <a:round/>
            <a:headEnd len="sm" w="sm" type="none"/>
            <a:tailEnd len="sm" w="sm" type="none"/>
          </a:ln>
        </p:spPr>
      </p:pic>
      <p:sp>
        <p:nvSpPr>
          <p:cNvPr id="1250" name="Google Shape;1250;p5"/>
          <p:cNvSpPr/>
          <p:nvPr/>
        </p:nvSpPr>
        <p:spPr>
          <a:xfrm>
            <a:off x="4177500" y="3201900"/>
            <a:ext cx="1721400" cy="336900"/>
          </a:xfrm>
          <a:prstGeom prst="roundRect">
            <a:avLst>
              <a:gd fmla="val 16667" name="adj"/>
            </a:avLst>
          </a:prstGeom>
          <a:solidFill>
            <a:srgbClr val="B6D7A8"/>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dk2"/>
                </a:solidFill>
                <a:latin typeface="Arial"/>
                <a:ea typeface="Arial"/>
                <a:cs typeface="Arial"/>
                <a:sym typeface="Arial"/>
              </a:rPr>
              <a:t>Medical_Qs_Chris.ipynb</a:t>
            </a:r>
            <a:endParaRPr b="0" i="0" sz="1200" u="none" cap="none" strike="noStrike">
              <a:solidFill>
                <a:srgbClr val="000000"/>
              </a:solidFill>
              <a:latin typeface="Arial"/>
              <a:ea typeface="Arial"/>
              <a:cs typeface="Arial"/>
              <a:sym typeface="Arial"/>
            </a:endParaRPr>
          </a:p>
        </p:txBody>
      </p:sp>
      <p:cxnSp>
        <p:nvCxnSpPr>
          <p:cNvPr id="1251" name="Google Shape;1251;p5"/>
          <p:cNvCxnSpPr>
            <a:stCxn id="1247" idx="2"/>
            <a:endCxn id="1248" idx="0"/>
          </p:cNvCxnSpPr>
          <p:nvPr/>
        </p:nvCxnSpPr>
        <p:spPr>
          <a:xfrm>
            <a:off x="5038200" y="1327650"/>
            <a:ext cx="0" cy="418800"/>
          </a:xfrm>
          <a:prstGeom prst="straightConnector1">
            <a:avLst/>
          </a:prstGeom>
          <a:noFill/>
          <a:ln cap="flat" cmpd="sng" w="19050">
            <a:solidFill>
              <a:srgbClr val="FF9900"/>
            </a:solidFill>
            <a:prstDash val="solid"/>
            <a:round/>
            <a:headEnd len="sm" w="sm" type="none"/>
            <a:tailEnd len="med" w="med" type="triangle"/>
          </a:ln>
        </p:spPr>
      </p:cxnSp>
      <p:cxnSp>
        <p:nvCxnSpPr>
          <p:cNvPr id="1252" name="Google Shape;1252;p5"/>
          <p:cNvCxnSpPr>
            <a:stCxn id="1249" idx="0"/>
            <a:endCxn id="1250" idx="2"/>
          </p:cNvCxnSpPr>
          <p:nvPr/>
        </p:nvCxnSpPr>
        <p:spPr>
          <a:xfrm rot="10800000">
            <a:off x="5038200" y="3538825"/>
            <a:ext cx="0" cy="363000"/>
          </a:xfrm>
          <a:prstGeom prst="straightConnector1">
            <a:avLst/>
          </a:prstGeom>
          <a:noFill/>
          <a:ln cap="flat" cmpd="sng" w="19050">
            <a:solidFill>
              <a:srgbClr val="38761D"/>
            </a:solidFill>
            <a:prstDash val="solid"/>
            <a:round/>
            <a:headEnd len="sm" w="sm" type="none"/>
            <a:tailEnd len="med" w="med" type="triangle"/>
          </a:ln>
        </p:spPr>
      </p:cxnSp>
      <p:pic>
        <p:nvPicPr>
          <p:cNvPr id="1253" name="Google Shape;1253;p5"/>
          <p:cNvPicPr preferRelativeResize="0"/>
          <p:nvPr/>
        </p:nvPicPr>
        <p:blipFill rotWithShape="1">
          <a:blip r:embed="rId9">
            <a:alphaModFix/>
          </a:blip>
          <a:srcRect b="0" l="0" r="21326" t="0"/>
          <a:stretch/>
        </p:blipFill>
        <p:spPr>
          <a:xfrm>
            <a:off x="6976873" y="3646425"/>
            <a:ext cx="1721400" cy="1056900"/>
          </a:xfrm>
          <a:prstGeom prst="roundRect">
            <a:avLst>
              <a:gd fmla="val 16667" name="adj"/>
            </a:avLst>
          </a:prstGeom>
          <a:noFill/>
          <a:ln cap="flat" cmpd="sng" w="28575">
            <a:solidFill>
              <a:schemeClr val="dk1"/>
            </a:solidFill>
            <a:prstDash val="solid"/>
            <a:round/>
            <a:headEnd len="sm" w="sm" type="none"/>
            <a:tailEnd len="sm" w="sm" type="none"/>
          </a:ln>
        </p:spPr>
      </p:pic>
      <p:pic>
        <p:nvPicPr>
          <p:cNvPr id="1254" name="Google Shape;1254;p5"/>
          <p:cNvPicPr preferRelativeResize="0"/>
          <p:nvPr/>
        </p:nvPicPr>
        <p:blipFill rotWithShape="1">
          <a:blip r:embed="rId10">
            <a:alphaModFix/>
          </a:blip>
          <a:srcRect b="0" l="5397" r="2333" t="0"/>
          <a:stretch/>
        </p:blipFill>
        <p:spPr>
          <a:xfrm>
            <a:off x="6976875" y="1051875"/>
            <a:ext cx="1721400" cy="984300"/>
          </a:xfrm>
          <a:prstGeom prst="roundRect">
            <a:avLst>
              <a:gd fmla="val 16667" name="adj"/>
            </a:avLst>
          </a:prstGeom>
          <a:noFill/>
          <a:ln cap="flat" cmpd="sng" w="28575">
            <a:solidFill>
              <a:schemeClr val="dk1"/>
            </a:solidFill>
            <a:prstDash val="solid"/>
            <a:round/>
            <a:headEnd len="sm" w="sm" type="none"/>
            <a:tailEnd len="sm" w="sm" type="none"/>
          </a:ln>
        </p:spPr>
      </p:pic>
      <p:pic>
        <p:nvPicPr>
          <p:cNvPr id="1255" name="Google Shape;1255;p5"/>
          <p:cNvPicPr preferRelativeResize="0"/>
          <p:nvPr/>
        </p:nvPicPr>
        <p:blipFill rotWithShape="1">
          <a:blip r:embed="rId11">
            <a:alphaModFix/>
          </a:blip>
          <a:srcRect b="0" l="0" r="0" t="0"/>
          <a:stretch/>
        </p:blipFill>
        <p:spPr>
          <a:xfrm>
            <a:off x="7000175" y="2312838"/>
            <a:ext cx="1721400" cy="1056900"/>
          </a:xfrm>
          <a:prstGeom prst="roundRect">
            <a:avLst>
              <a:gd fmla="val 16667" name="adj"/>
            </a:avLst>
          </a:prstGeom>
          <a:noFill/>
          <a:ln cap="flat" cmpd="sng" w="28575">
            <a:solidFill>
              <a:schemeClr val="dk1"/>
            </a:solidFill>
            <a:prstDash val="solid"/>
            <a:round/>
            <a:headEnd len="sm" w="sm" type="none"/>
            <a:tailEnd len="sm" w="sm" type="none"/>
          </a:ln>
        </p:spPr>
      </p:pic>
      <p:sp>
        <p:nvSpPr>
          <p:cNvPr id="1256" name="Google Shape;1256;p5"/>
          <p:cNvSpPr/>
          <p:nvPr/>
        </p:nvSpPr>
        <p:spPr>
          <a:xfrm>
            <a:off x="4131175" y="2720913"/>
            <a:ext cx="1768200" cy="336900"/>
          </a:xfrm>
          <a:prstGeom prst="roundRect">
            <a:avLst>
              <a:gd fmla="val 16667"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2"/>
                </a:solidFill>
                <a:latin typeface="Arial"/>
                <a:ea typeface="Arial"/>
                <a:cs typeface="Arial"/>
                <a:sym typeface="Arial"/>
              </a:rPr>
              <a:t>Medical_Qs_Bhavesh.ipynb</a:t>
            </a:r>
            <a:endParaRPr b="0" i="0" sz="1200" u="none" cap="none" strike="noStrike">
              <a:solidFill>
                <a:srgbClr val="000000"/>
              </a:solidFill>
              <a:latin typeface="Arial"/>
              <a:ea typeface="Arial"/>
              <a:cs typeface="Arial"/>
              <a:sym typeface="Arial"/>
            </a:endParaRPr>
          </a:p>
        </p:txBody>
      </p:sp>
      <p:cxnSp>
        <p:nvCxnSpPr>
          <p:cNvPr id="1257" name="Google Shape;1257;p5"/>
          <p:cNvCxnSpPr>
            <a:stCxn id="1243" idx="3"/>
            <a:endCxn id="1246" idx="1"/>
          </p:cNvCxnSpPr>
          <p:nvPr/>
        </p:nvCxnSpPr>
        <p:spPr>
          <a:xfrm>
            <a:off x="2243950" y="945675"/>
            <a:ext cx="1910700" cy="1462800"/>
          </a:xfrm>
          <a:prstGeom prst="straightConnector1">
            <a:avLst/>
          </a:prstGeom>
          <a:noFill/>
          <a:ln cap="flat" cmpd="sng" w="19050">
            <a:solidFill>
              <a:schemeClr val="lt2"/>
            </a:solidFill>
            <a:prstDash val="solid"/>
            <a:round/>
            <a:headEnd len="sm" w="sm" type="none"/>
            <a:tailEnd len="sm" w="sm" type="none"/>
          </a:ln>
        </p:spPr>
      </p:cxnSp>
      <p:cxnSp>
        <p:nvCxnSpPr>
          <p:cNvPr id="1258" name="Google Shape;1258;p5"/>
          <p:cNvCxnSpPr>
            <a:stCxn id="1242" idx="3"/>
            <a:endCxn id="1246" idx="1"/>
          </p:cNvCxnSpPr>
          <p:nvPr/>
        </p:nvCxnSpPr>
        <p:spPr>
          <a:xfrm>
            <a:off x="2272225" y="2113613"/>
            <a:ext cx="1882200" cy="294900"/>
          </a:xfrm>
          <a:prstGeom prst="straightConnector1">
            <a:avLst/>
          </a:prstGeom>
          <a:noFill/>
          <a:ln cap="flat" cmpd="sng" w="19050">
            <a:solidFill>
              <a:schemeClr val="lt2"/>
            </a:solidFill>
            <a:prstDash val="solid"/>
            <a:round/>
            <a:headEnd len="sm" w="sm" type="none"/>
            <a:tailEnd len="sm" w="sm" type="none"/>
          </a:ln>
        </p:spPr>
      </p:cxnSp>
      <p:cxnSp>
        <p:nvCxnSpPr>
          <p:cNvPr id="1259" name="Google Shape;1259;p5"/>
          <p:cNvCxnSpPr>
            <a:stCxn id="1244" idx="3"/>
            <a:endCxn id="1246" idx="1"/>
          </p:cNvCxnSpPr>
          <p:nvPr/>
        </p:nvCxnSpPr>
        <p:spPr>
          <a:xfrm flipH="1" rot="10800000">
            <a:off x="2243950" y="2408406"/>
            <a:ext cx="1910700" cy="865800"/>
          </a:xfrm>
          <a:prstGeom prst="straightConnector1">
            <a:avLst/>
          </a:prstGeom>
          <a:noFill/>
          <a:ln cap="flat" cmpd="sng" w="19050">
            <a:solidFill>
              <a:schemeClr val="lt2"/>
            </a:solidFill>
            <a:prstDash val="solid"/>
            <a:round/>
            <a:headEnd len="sm" w="sm" type="none"/>
            <a:tailEnd len="sm" w="sm" type="none"/>
          </a:ln>
        </p:spPr>
      </p:cxnSp>
      <p:cxnSp>
        <p:nvCxnSpPr>
          <p:cNvPr id="1260" name="Google Shape;1260;p5"/>
          <p:cNvCxnSpPr>
            <a:stCxn id="1245" idx="3"/>
            <a:endCxn id="1246" idx="1"/>
          </p:cNvCxnSpPr>
          <p:nvPr/>
        </p:nvCxnSpPr>
        <p:spPr>
          <a:xfrm flipH="1" rot="10800000">
            <a:off x="2272300" y="2408425"/>
            <a:ext cx="1882200" cy="2014500"/>
          </a:xfrm>
          <a:prstGeom prst="straightConnector1">
            <a:avLst/>
          </a:prstGeom>
          <a:noFill/>
          <a:ln cap="flat" cmpd="sng" w="19050">
            <a:solidFill>
              <a:schemeClr val="lt2"/>
            </a:solidFill>
            <a:prstDash val="solid"/>
            <a:round/>
            <a:headEnd len="sm" w="sm" type="none"/>
            <a:tailEnd len="sm" w="sm" type="none"/>
          </a:ln>
        </p:spPr>
      </p:cxnSp>
      <p:cxnSp>
        <p:nvCxnSpPr>
          <p:cNvPr id="1261" name="Google Shape;1261;p5"/>
          <p:cNvCxnSpPr>
            <a:stCxn id="1254" idx="1"/>
            <a:endCxn id="1256" idx="3"/>
          </p:cNvCxnSpPr>
          <p:nvPr/>
        </p:nvCxnSpPr>
        <p:spPr>
          <a:xfrm flipH="1">
            <a:off x="5899275" y="1544025"/>
            <a:ext cx="1077600" cy="1345200"/>
          </a:xfrm>
          <a:prstGeom prst="straightConnector1">
            <a:avLst/>
          </a:prstGeom>
          <a:noFill/>
          <a:ln cap="flat" cmpd="sng" w="19050">
            <a:solidFill>
              <a:schemeClr val="dk1"/>
            </a:solidFill>
            <a:prstDash val="solid"/>
            <a:round/>
            <a:headEnd len="sm" w="sm" type="none"/>
            <a:tailEnd len="sm" w="sm" type="none"/>
          </a:ln>
        </p:spPr>
      </p:cxnSp>
      <p:cxnSp>
        <p:nvCxnSpPr>
          <p:cNvPr id="1262" name="Google Shape;1262;p5"/>
          <p:cNvCxnSpPr>
            <a:stCxn id="1255" idx="1"/>
            <a:endCxn id="1256" idx="3"/>
          </p:cNvCxnSpPr>
          <p:nvPr/>
        </p:nvCxnSpPr>
        <p:spPr>
          <a:xfrm flipH="1">
            <a:off x="5899475" y="2841288"/>
            <a:ext cx="1100700" cy="48000"/>
          </a:xfrm>
          <a:prstGeom prst="straightConnector1">
            <a:avLst/>
          </a:prstGeom>
          <a:noFill/>
          <a:ln cap="flat" cmpd="sng" w="19050">
            <a:solidFill>
              <a:schemeClr val="dk1"/>
            </a:solidFill>
            <a:prstDash val="solid"/>
            <a:round/>
            <a:headEnd len="sm" w="sm" type="none"/>
            <a:tailEnd len="sm" w="sm" type="none"/>
          </a:ln>
        </p:spPr>
      </p:cxnSp>
      <p:cxnSp>
        <p:nvCxnSpPr>
          <p:cNvPr id="1263" name="Google Shape;1263;p5"/>
          <p:cNvCxnSpPr>
            <a:stCxn id="1253" idx="1"/>
            <a:endCxn id="1256" idx="3"/>
          </p:cNvCxnSpPr>
          <p:nvPr/>
        </p:nvCxnSpPr>
        <p:spPr>
          <a:xfrm rot="10800000">
            <a:off x="5899273" y="2889375"/>
            <a:ext cx="1077600" cy="128550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6"/>
          <p:cNvSpPr/>
          <p:nvPr/>
        </p:nvSpPr>
        <p:spPr>
          <a:xfrm>
            <a:off x="620175" y="3804300"/>
            <a:ext cx="1805700" cy="309900"/>
          </a:xfrm>
          <a:prstGeom prst="roundRect">
            <a:avLst>
              <a:gd fmla="val 16667" name="adj"/>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dk2"/>
                </a:solidFill>
                <a:latin typeface="Arial"/>
                <a:ea typeface="Arial"/>
                <a:cs typeface="Arial"/>
                <a:sym typeface="Arial"/>
              </a:rPr>
              <a:t>Medical_Qs_Jessica.ipynb</a:t>
            </a:r>
            <a:endParaRPr b="0" i="0" sz="1200" u="none" cap="none" strike="noStrike">
              <a:solidFill>
                <a:srgbClr val="000000"/>
              </a:solidFill>
              <a:latin typeface="Arial"/>
              <a:ea typeface="Arial"/>
              <a:cs typeface="Arial"/>
              <a:sym typeface="Arial"/>
            </a:endParaRPr>
          </a:p>
        </p:txBody>
      </p:sp>
      <p:sp>
        <p:nvSpPr>
          <p:cNvPr id="1269" name="Google Shape;1269;p6"/>
          <p:cNvSpPr/>
          <p:nvPr/>
        </p:nvSpPr>
        <p:spPr>
          <a:xfrm>
            <a:off x="741886" y="4760828"/>
            <a:ext cx="1706700" cy="309900"/>
          </a:xfrm>
          <a:prstGeom prst="roundRect">
            <a:avLst>
              <a:gd fmla="val 16667" name="adj"/>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dk2"/>
                </a:solidFill>
                <a:latin typeface="Arial"/>
                <a:ea typeface="Arial"/>
                <a:cs typeface="Arial"/>
                <a:sym typeface="Arial"/>
              </a:rPr>
              <a:t>Medical_Qs_Shreya.ipynb</a:t>
            </a:r>
            <a:endParaRPr b="0" i="0" sz="1200" u="none" cap="none" strike="noStrike">
              <a:solidFill>
                <a:srgbClr val="000000"/>
              </a:solidFill>
              <a:latin typeface="Arial"/>
              <a:ea typeface="Arial"/>
              <a:cs typeface="Arial"/>
              <a:sym typeface="Arial"/>
            </a:endParaRPr>
          </a:p>
        </p:txBody>
      </p:sp>
      <p:sp>
        <p:nvSpPr>
          <p:cNvPr id="1270" name="Google Shape;1270;p6"/>
          <p:cNvSpPr/>
          <p:nvPr/>
        </p:nvSpPr>
        <p:spPr>
          <a:xfrm>
            <a:off x="741886" y="2776314"/>
            <a:ext cx="1661400" cy="309900"/>
          </a:xfrm>
          <a:prstGeom prst="roundRect">
            <a:avLst>
              <a:gd fmla="val 16667" name="adj"/>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dk2"/>
                </a:solidFill>
                <a:latin typeface="Arial"/>
                <a:ea typeface="Arial"/>
                <a:cs typeface="Arial"/>
                <a:sym typeface="Arial"/>
              </a:rPr>
              <a:t>Medical_Qs_Chris.ipynb</a:t>
            </a:r>
            <a:endParaRPr b="0" i="0" sz="1200" u="none" cap="none" strike="noStrike">
              <a:solidFill>
                <a:srgbClr val="000000"/>
              </a:solidFill>
              <a:latin typeface="Arial"/>
              <a:ea typeface="Arial"/>
              <a:cs typeface="Arial"/>
              <a:sym typeface="Arial"/>
            </a:endParaRPr>
          </a:p>
        </p:txBody>
      </p:sp>
      <p:sp>
        <p:nvSpPr>
          <p:cNvPr id="1271" name="Google Shape;1271;p6"/>
          <p:cNvSpPr/>
          <p:nvPr/>
        </p:nvSpPr>
        <p:spPr>
          <a:xfrm>
            <a:off x="620375" y="1748325"/>
            <a:ext cx="1805700" cy="309900"/>
          </a:xfrm>
          <a:prstGeom prst="roundRect">
            <a:avLst>
              <a:gd fmla="val 16667" name="adj"/>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2"/>
                </a:solidFill>
                <a:latin typeface="Arial"/>
                <a:ea typeface="Arial"/>
                <a:cs typeface="Arial"/>
                <a:sym typeface="Arial"/>
              </a:rPr>
              <a:t>Medical_Qs_Bhavesh.ipynb</a:t>
            </a:r>
            <a:endParaRPr b="0" i="0" sz="1200" u="none" cap="none" strike="noStrike">
              <a:solidFill>
                <a:srgbClr val="000000"/>
              </a:solidFill>
              <a:latin typeface="Arial"/>
              <a:ea typeface="Arial"/>
              <a:cs typeface="Arial"/>
              <a:sym typeface="Arial"/>
            </a:endParaRPr>
          </a:p>
        </p:txBody>
      </p:sp>
      <p:sp>
        <p:nvSpPr>
          <p:cNvPr id="1272" name="Google Shape;1272;p6"/>
          <p:cNvSpPr/>
          <p:nvPr/>
        </p:nvSpPr>
        <p:spPr>
          <a:xfrm>
            <a:off x="3626276" y="3086135"/>
            <a:ext cx="1706700" cy="678600"/>
          </a:xfrm>
          <a:prstGeom prst="roundRect">
            <a:avLst>
              <a:gd fmla="val 16667" name="adj"/>
            </a:avLst>
          </a:prstGeom>
          <a:solidFill>
            <a:srgbClr val="C9DAF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100"/>
              <a:buFont typeface="Arial"/>
              <a:buNone/>
            </a:pPr>
            <a:r>
              <a:rPr b="1" i="0" lang="en" sz="1100" u="none" cap="none" strike="noStrike">
                <a:solidFill>
                  <a:schemeClr val="dk2"/>
                </a:solidFill>
                <a:latin typeface="Arial"/>
                <a:ea typeface="Arial"/>
                <a:cs typeface="Arial"/>
                <a:sym typeface="Arial"/>
              </a:rPr>
              <a:t>‘</a:t>
            </a:r>
            <a:r>
              <a:rPr b="1" i="0" lang="en" sz="900" u="none" cap="none" strike="noStrike">
                <a:solidFill>
                  <a:schemeClr val="dk2"/>
                </a:solidFill>
                <a:latin typeface="Arial"/>
                <a:ea typeface="Arial"/>
                <a:cs typeface="Arial"/>
                <a:sym typeface="Arial"/>
              </a:rPr>
              <a:t>Questions_Concat.ipynb’</a:t>
            </a:r>
            <a:endParaRPr b="1" i="0" sz="9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chemeClr val="dk2"/>
              </a:buClr>
              <a:buSzPts val="1100"/>
              <a:buFont typeface="Arial"/>
              <a:buNone/>
            </a:pPr>
            <a:r>
              <a:rPr b="0" i="0" lang="en" sz="800" u="none" cap="none" strike="noStrike">
                <a:solidFill>
                  <a:schemeClr val="dk2"/>
                </a:solidFill>
                <a:latin typeface="Arial"/>
                <a:ea typeface="Arial"/>
                <a:cs typeface="Arial"/>
                <a:sym typeface="Arial"/>
              </a:rPr>
              <a:t>Notebook which concatenates all of our different questions into one dataframe and exports as a CSV</a:t>
            </a:r>
            <a:endParaRPr b="0" i="0" sz="1200" u="none" cap="none" strike="noStrike">
              <a:solidFill>
                <a:srgbClr val="000000"/>
              </a:solidFill>
              <a:latin typeface="Arial"/>
              <a:ea typeface="Arial"/>
              <a:cs typeface="Arial"/>
              <a:sym typeface="Arial"/>
            </a:endParaRPr>
          </a:p>
        </p:txBody>
      </p:sp>
      <p:sp>
        <p:nvSpPr>
          <p:cNvPr id="1273" name="Google Shape;1273;p6"/>
          <p:cNvSpPr/>
          <p:nvPr/>
        </p:nvSpPr>
        <p:spPr>
          <a:xfrm>
            <a:off x="6228508" y="3110275"/>
            <a:ext cx="2073300" cy="630300"/>
          </a:xfrm>
          <a:prstGeom prst="roundRect">
            <a:avLst>
              <a:gd fmla="val 16667" name="adj"/>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100"/>
              <a:buFont typeface="Arial"/>
              <a:buNone/>
            </a:pPr>
            <a:r>
              <a:rPr b="1" i="0" lang="en" sz="900" u="none" cap="none" strike="noStrike">
                <a:solidFill>
                  <a:schemeClr val="dk2"/>
                </a:solidFill>
                <a:latin typeface="Arial"/>
                <a:ea typeface="Arial"/>
                <a:cs typeface="Arial"/>
                <a:sym typeface="Arial"/>
              </a:rPr>
              <a:t>‘CombinedMedicalQuestions.csv’</a:t>
            </a:r>
            <a:endParaRPr b="1" i="0" sz="9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chemeClr val="dk2"/>
              </a:buClr>
              <a:buSzPts val="1100"/>
              <a:buFont typeface="Arial"/>
              <a:buNone/>
            </a:pPr>
            <a:r>
              <a:rPr b="0" i="0" lang="en" sz="800" u="none" cap="none" strike="noStrike">
                <a:solidFill>
                  <a:schemeClr val="dk2"/>
                </a:solidFill>
                <a:latin typeface="Arial"/>
                <a:ea typeface="Arial"/>
                <a:cs typeface="Arial"/>
                <a:sym typeface="Arial"/>
              </a:rPr>
              <a:t>Output of ‘Questions_Concat.ipynb’</a:t>
            </a:r>
            <a:endParaRPr b="0" i="0" sz="1200" u="none" cap="none" strike="noStrike">
              <a:solidFill>
                <a:srgbClr val="000000"/>
              </a:solidFill>
              <a:latin typeface="Arial"/>
              <a:ea typeface="Arial"/>
              <a:cs typeface="Arial"/>
              <a:sym typeface="Arial"/>
            </a:endParaRPr>
          </a:p>
        </p:txBody>
      </p:sp>
      <p:cxnSp>
        <p:nvCxnSpPr>
          <p:cNvPr id="1274" name="Google Shape;1274;p6"/>
          <p:cNvCxnSpPr>
            <a:stCxn id="1271" idx="3"/>
            <a:endCxn id="1272" idx="1"/>
          </p:cNvCxnSpPr>
          <p:nvPr/>
        </p:nvCxnSpPr>
        <p:spPr>
          <a:xfrm>
            <a:off x="2426075" y="1903275"/>
            <a:ext cx="1200300" cy="1522200"/>
          </a:xfrm>
          <a:prstGeom prst="straightConnector1">
            <a:avLst/>
          </a:prstGeom>
          <a:noFill/>
          <a:ln cap="flat" cmpd="sng" w="9525">
            <a:solidFill>
              <a:schemeClr val="dk2"/>
            </a:solidFill>
            <a:prstDash val="solid"/>
            <a:round/>
            <a:headEnd len="sm" w="sm" type="none"/>
            <a:tailEnd len="sm" w="sm" type="none"/>
          </a:ln>
        </p:spPr>
      </p:cxnSp>
      <p:cxnSp>
        <p:nvCxnSpPr>
          <p:cNvPr id="1275" name="Google Shape;1275;p6"/>
          <p:cNvCxnSpPr>
            <a:endCxn id="1272" idx="1"/>
          </p:cNvCxnSpPr>
          <p:nvPr/>
        </p:nvCxnSpPr>
        <p:spPr>
          <a:xfrm>
            <a:off x="2403476" y="2931035"/>
            <a:ext cx="1222800" cy="494400"/>
          </a:xfrm>
          <a:prstGeom prst="straightConnector1">
            <a:avLst/>
          </a:prstGeom>
          <a:noFill/>
          <a:ln cap="flat" cmpd="sng" w="9525">
            <a:solidFill>
              <a:schemeClr val="dk2"/>
            </a:solidFill>
            <a:prstDash val="solid"/>
            <a:round/>
            <a:headEnd len="sm" w="sm" type="none"/>
            <a:tailEnd len="sm" w="sm" type="none"/>
          </a:ln>
        </p:spPr>
      </p:cxnSp>
      <p:cxnSp>
        <p:nvCxnSpPr>
          <p:cNvPr id="1276" name="Google Shape;1276;p6"/>
          <p:cNvCxnSpPr>
            <a:stCxn id="1268" idx="3"/>
            <a:endCxn id="1272" idx="1"/>
          </p:cNvCxnSpPr>
          <p:nvPr/>
        </p:nvCxnSpPr>
        <p:spPr>
          <a:xfrm flipH="1" rot="10800000">
            <a:off x="2425875" y="3425550"/>
            <a:ext cx="1200300" cy="533700"/>
          </a:xfrm>
          <a:prstGeom prst="straightConnector1">
            <a:avLst/>
          </a:prstGeom>
          <a:noFill/>
          <a:ln cap="flat" cmpd="sng" w="9525">
            <a:solidFill>
              <a:schemeClr val="dk2"/>
            </a:solidFill>
            <a:prstDash val="solid"/>
            <a:round/>
            <a:headEnd len="sm" w="sm" type="none"/>
            <a:tailEnd len="sm" w="sm" type="none"/>
          </a:ln>
        </p:spPr>
      </p:cxnSp>
      <p:cxnSp>
        <p:nvCxnSpPr>
          <p:cNvPr id="1277" name="Google Shape;1277;p6"/>
          <p:cNvCxnSpPr>
            <a:stCxn id="1269" idx="3"/>
            <a:endCxn id="1272" idx="1"/>
          </p:cNvCxnSpPr>
          <p:nvPr/>
        </p:nvCxnSpPr>
        <p:spPr>
          <a:xfrm flipH="1" rot="10800000">
            <a:off x="2448586" y="3425378"/>
            <a:ext cx="1177800" cy="1490400"/>
          </a:xfrm>
          <a:prstGeom prst="straightConnector1">
            <a:avLst/>
          </a:prstGeom>
          <a:noFill/>
          <a:ln cap="flat" cmpd="sng" w="9525">
            <a:solidFill>
              <a:schemeClr val="dk2"/>
            </a:solidFill>
            <a:prstDash val="solid"/>
            <a:round/>
            <a:headEnd len="sm" w="sm" type="none"/>
            <a:tailEnd len="sm" w="sm" type="none"/>
          </a:ln>
        </p:spPr>
      </p:cxnSp>
      <p:cxnSp>
        <p:nvCxnSpPr>
          <p:cNvPr id="1278" name="Google Shape;1278;p6"/>
          <p:cNvCxnSpPr>
            <a:stCxn id="1272" idx="3"/>
            <a:endCxn id="1273" idx="1"/>
          </p:cNvCxnSpPr>
          <p:nvPr/>
        </p:nvCxnSpPr>
        <p:spPr>
          <a:xfrm>
            <a:off x="5332976" y="3425435"/>
            <a:ext cx="895500" cy="0"/>
          </a:xfrm>
          <a:prstGeom prst="straightConnector1">
            <a:avLst/>
          </a:prstGeom>
          <a:noFill/>
          <a:ln cap="flat" cmpd="sng" w="9525">
            <a:solidFill>
              <a:schemeClr val="dk2"/>
            </a:solidFill>
            <a:prstDash val="solid"/>
            <a:round/>
            <a:headEnd len="sm" w="sm" type="none"/>
            <a:tailEnd len="med" w="med" type="triangle"/>
          </a:ln>
        </p:spPr>
      </p:cxnSp>
      <p:sp>
        <p:nvSpPr>
          <p:cNvPr id="1279" name="Google Shape;1279;p6"/>
          <p:cNvSpPr txBox="1"/>
          <p:nvPr/>
        </p:nvSpPr>
        <p:spPr>
          <a:xfrm>
            <a:off x="1298725" y="1010725"/>
            <a:ext cx="6361800" cy="585000"/>
          </a:xfrm>
          <a:prstGeom prst="rect">
            <a:avLst/>
          </a:prstGeom>
          <a:noFill/>
          <a:ln cap="flat" cmpd="sng" w="9525">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2"/>
              </a:buClr>
              <a:buSzPts val="1100"/>
              <a:buFont typeface="Arial"/>
              <a:buNone/>
            </a:pPr>
            <a:r>
              <a:rPr b="0" i="0" lang="en" sz="1300" u="none" cap="none" strike="noStrike">
                <a:solidFill>
                  <a:srgbClr val="000000"/>
                </a:solidFill>
                <a:latin typeface="Lato"/>
                <a:ea typeface="Lato"/>
                <a:cs typeface="Lato"/>
                <a:sym typeface="Lato"/>
              </a:rPr>
              <a:t>We each worked on data sourcing and cleaning separately and worked together on the preprocessing and presentation </a:t>
            </a:r>
            <a:endParaRPr b="0" i="0" sz="1400" u="none" cap="none" strike="noStrike">
              <a:solidFill>
                <a:srgbClr val="000000"/>
              </a:solidFill>
              <a:latin typeface="Nunito"/>
              <a:ea typeface="Nunito"/>
              <a:cs typeface="Nunito"/>
              <a:sym typeface="Nunito"/>
            </a:endParaRPr>
          </a:p>
        </p:txBody>
      </p:sp>
      <p:sp>
        <p:nvSpPr>
          <p:cNvPr id="1280" name="Google Shape;1280;p6"/>
          <p:cNvSpPr txBox="1"/>
          <p:nvPr>
            <p:ph idx="4294967295" type="title"/>
          </p:nvPr>
        </p:nvSpPr>
        <p:spPr>
          <a:xfrm>
            <a:off x="1617750" y="30125"/>
            <a:ext cx="5908500" cy="1071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a:t>Combining Medical Data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12"/>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600"/>
              <a:buNone/>
            </a:pPr>
            <a:r>
              <a:rPr lang="en"/>
              <a:t>METADATA</a:t>
            </a:r>
            <a:endParaRPr/>
          </a:p>
        </p:txBody>
      </p:sp>
      <p:pic>
        <p:nvPicPr>
          <p:cNvPr id="1286" name="Google Shape;1286;p12" title="Points scored"/>
          <p:cNvPicPr preferRelativeResize="0"/>
          <p:nvPr/>
        </p:nvPicPr>
        <p:blipFill>
          <a:blip r:embed="rId3">
            <a:alphaModFix/>
          </a:blip>
          <a:stretch>
            <a:fillRect/>
          </a:stretch>
        </p:blipFill>
        <p:spPr>
          <a:xfrm>
            <a:off x="1574623" y="1137425"/>
            <a:ext cx="5994750" cy="3706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7"/>
          <p:cNvSpPr/>
          <p:nvPr/>
        </p:nvSpPr>
        <p:spPr>
          <a:xfrm>
            <a:off x="2606375" y="1804600"/>
            <a:ext cx="3864900" cy="1936200"/>
          </a:xfrm>
          <a:prstGeom prst="roundRect">
            <a:avLst>
              <a:gd fmla="val 16667" name="adj"/>
            </a:avLst>
          </a:pr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7"/>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600"/>
              <a:buNone/>
            </a:pPr>
            <a:r>
              <a:rPr lang="en"/>
              <a:t>Total Medical Questions</a:t>
            </a:r>
            <a:endParaRPr/>
          </a:p>
        </p:txBody>
      </p:sp>
      <p:sp>
        <p:nvSpPr>
          <p:cNvPr id="1293" name="Google Shape;1293;p7"/>
          <p:cNvSpPr txBox="1"/>
          <p:nvPr>
            <p:ph idx="3" type="title"/>
          </p:nvPr>
        </p:nvSpPr>
        <p:spPr>
          <a:xfrm>
            <a:off x="2769150" y="2410900"/>
            <a:ext cx="3605700" cy="723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500"/>
              <a:buNone/>
            </a:pPr>
            <a:r>
              <a:rPr lang="en" sz="7200"/>
              <a:t>1153</a:t>
            </a:r>
            <a:r>
              <a:rPr lang="en" sz="5000"/>
              <a:t> </a:t>
            </a:r>
            <a:endParaRPr sz="5000"/>
          </a:p>
        </p:txBody>
      </p:sp>
      <p:pic>
        <p:nvPicPr>
          <p:cNvPr id="1294" name="Google Shape;1294;p7"/>
          <p:cNvPicPr preferRelativeResize="0"/>
          <p:nvPr/>
        </p:nvPicPr>
        <p:blipFill>
          <a:blip r:embed="rId3">
            <a:alphaModFix/>
          </a:blip>
          <a:stretch>
            <a:fillRect/>
          </a:stretch>
        </p:blipFill>
        <p:spPr>
          <a:xfrm>
            <a:off x="6976200" y="1937150"/>
            <a:ext cx="1447800" cy="2971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3"/>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2"/>
              </a:buClr>
              <a:buSzPts val="1100"/>
              <a:buFont typeface="Arial"/>
              <a:buNone/>
            </a:pPr>
            <a:r>
              <a:rPr lang="en"/>
              <a:t>DATA CLEANING + Inspection</a:t>
            </a:r>
            <a:endParaRPr/>
          </a:p>
        </p:txBody>
      </p:sp>
      <p:sp>
        <p:nvSpPr>
          <p:cNvPr id="1300" name="Google Shape;1300;p13"/>
          <p:cNvSpPr txBox="1"/>
          <p:nvPr/>
        </p:nvSpPr>
        <p:spPr>
          <a:xfrm>
            <a:off x="23775" y="3516604"/>
            <a:ext cx="1811700" cy="4749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chemeClr val="dk2"/>
              </a:buClr>
              <a:buSzPts val="1100"/>
              <a:buFont typeface="Arial"/>
              <a:buNone/>
            </a:pPr>
            <a:r>
              <a:rPr b="0" i="0" lang="en" sz="2400" u="none" cap="none" strike="noStrike">
                <a:solidFill>
                  <a:srgbClr val="D85D70"/>
                </a:solidFill>
                <a:latin typeface="Staatliches"/>
                <a:ea typeface="Staatliches"/>
                <a:cs typeface="Staatliches"/>
                <a:sym typeface="Staatliches"/>
              </a:rPr>
              <a:t>REMOVAL OF PUNCTUATIONS</a:t>
            </a:r>
            <a:endParaRPr b="0" i="0" sz="2400" u="none" cap="none" strike="noStrike">
              <a:solidFill>
                <a:srgbClr val="D85D70"/>
              </a:solidFill>
              <a:latin typeface="Staatliches"/>
              <a:ea typeface="Staatliches"/>
              <a:cs typeface="Staatliches"/>
              <a:sym typeface="Staatliche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Staatliches"/>
              <a:ea typeface="Staatliches"/>
              <a:cs typeface="Staatliches"/>
              <a:sym typeface="Staatliches"/>
            </a:endParaRPr>
          </a:p>
        </p:txBody>
      </p:sp>
      <p:sp>
        <p:nvSpPr>
          <p:cNvPr id="1301" name="Google Shape;1301;p13"/>
          <p:cNvSpPr txBox="1"/>
          <p:nvPr/>
        </p:nvSpPr>
        <p:spPr>
          <a:xfrm>
            <a:off x="150121" y="4163289"/>
            <a:ext cx="1811700" cy="5790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chemeClr val="dk2"/>
              </a:buClr>
              <a:buSzPts val="1100"/>
              <a:buFont typeface="Arial"/>
              <a:buNone/>
            </a:pPr>
            <a:r>
              <a:t/>
            </a:r>
            <a:endParaRPr b="0" i="0" sz="1100" u="none" cap="none" strike="noStrike">
              <a:solidFill>
                <a:schemeClr val="dk2"/>
              </a:solidFill>
              <a:latin typeface="Lato"/>
              <a:ea typeface="Lato"/>
              <a:cs typeface="Lato"/>
              <a:sym typeface="Lato"/>
            </a:endParaRPr>
          </a:p>
          <a:p>
            <a:pPr indent="0" lvl="0" marL="0" marR="0" rtl="0" algn="ctr">
              <a:lnSpc>
                <a:spcPct val="100000"/>
              </a:lnSpc>
              <a:spcBef>
                <a:spcPts val="1200"/>
              </a:spcBef>
              <a:spcAft>
                <a:spcPts val="0"/>
              </a:spcAft>
              <a:buClr>
                <a:srgbClr val="000000"/>
              </a:buClr>
              <a:buSzPts val="1600"/>
              <a:buFont typeface="Arial"/>
              <a:buNone/>
            </a:pPr>
            <a:r>
              <a:t/>
            </a:r>
            <a:endParaRPr b="0" i="0" sz="1600" u="none" cap="none" strike="noStrike">
              <a:solidFill>
                <a:schemeClr val="dk2"/>
              </a:solidFill>
              <a:latin typeface="Nunito"/>
              <a:ea typeface="Nunito"/>
              <a:cs typeface="Nunito"/>
              <a:sym typeface="Nunito"/>
            </a:endParaRPr>
          </a:p>
        </p:txBody>
      </p:sp>
      <p:sp>
        <p:nvSpPr>
          <p:cNvPr id="1302" name="Google Shape;1302;p13"/>
          <p:cNvSpPr txBox="1"/>
          <p:nvPr/>
        </p:nvSpPr>
        <p:spPr>
          <a:xfrm>
            <a:off x="1407978" y="2163708"/>
            <a:ext cx="1811700" cy="474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4"/>
                </a:solidFill>
                <a:latin typeface="Staatliches"/>
                <a:ea typeface="Staatliches"/>
                <a:cs typeface="Staatliches"/>
                <a:sym typeface="Staatliches"/>
              </a:rPr>
              <a:t>STOP-WORDING</a:t>
            </a:r>
            <a:endParaRPr b="0" i="0" sz="2400" u="none" cap="none" strike="noStrike">
              <a:solidFill>
                <a:schemeClr val="accent4"/>
              </a:solidFill>
              <a:latin typeface="Staatliches"/>
              <a:ea typeface="Staatliches"/>
              <a:cs typeface="Staatliches"/>
              <a:sym typeface="Staatliches"/>
            </a:endParaRPr>
          </a:p>
        </p:txBody>
      </p:sp>
      <p:sp>
        <p:nvSpPr>
          <p:cNvPr id="1303" name="Google Shape;1303;p13"/>
          <p:cNvSpPr txBox="1"/>
          <p:nvPr/>
        </p:nvSpPr>
        <p:spPr>
          <a:xfrm>
            <a:off x="2713798" y="3104704"/>
            <a:ext cx="1811700" cy="4749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2400"/>
              <a:buFont typeface="Arial"/>
              <a:buNone/>
            </a:pPr>
            <a:r>
              <a:rPr b="0" i="0" lang="en" sz="2400" u="none" cap="none" strike="noStrike">
                <a:solidFill>
                  <a:srgbClr val="D85D70"/>
                </a:solidFill>
                <a:latin typeface="Staatliches"/>
                <a:ea typeface="Staatliches"/>
                <a:cs typeface="Staatliches"/>
                <a:sym typeface="Staatliches"/>
              </a:rPr>
              <a:t>TOKENIZATION</a:t>
            </a:r>
            <a:endParaRPr b="0" i="0" sz="2400" u="none" cap="none" strike="noStrike">
              <a:solidFill>
                <a:schemeClr val="accent4"/>
              </a:solidFill>
              <a:latin typeface="Staatliches"/>
              <a:ea typeface="Staatliches"/>
              <a:cs typeface="Staatliches"/>
              <a:sym typeface="Staatliches"/>
            </a:endParaRPr>
          </a:p>
        </p:txBody>
      </p:sp>
      <p:sp>
        <p:nvSpPr>
          <p:cNvPr id="1304" name="Google Shape;1304;p13"/>
          <p:cNvSpPr txBox="1"/>
          <p:nvPr/>
        </p:nvSpPr>
        <p:spPr>
          <a:xfrm>
            <a:off x="3029769" y="4045714"/>
            <a:ext cx="1811700" cy="579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1200"/>
              </a:spcBef>
              <a:spcAft>
                <a:spcPts val="1200"/>
              </a:spcAft>
              <a:buClr>
                <a:srgbClr val="000000"/>
              </a:buClr>
              <a:buSzPts val="1600"/>
              <a:buFont typeface="Arial"/>
              <a:buNone/>
            </a:pPr>
            <a:r>
              <a:t/>
            </a:r>
            <a:endParaRPr b="0" i="0" sz="1600" u="none" cap="none" strike="noStrike">
              <a:solidFill>
                <a:schemeClr val="dk2"/>
              </a:solidFill>
              <a:latin typeface="Nunito"/>
              <a:ea typeface="Nunito"/>
              <a:cs typeface="Nunito"/>
              <a:sym typeface="Nunito"/>
            </a:endParaRPr>
          </a:p>
        </p:txBody>
      </p:sp>
      <p:sp>
        <p:nvSpPr>
          <p:cNvPr id="1305" name="Google Shape;1305;p13"/>
          <p:cNvSpPr txBox="1"/>
          <p:nvPr/>
        </p:nvSpPr>
        <p:spPr>
          <a:xfrm>
            <a:off x="3928331" y="2108645"/>
            <a:ext cx="1811700" cy="474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4"/>
                </a:solidFill>
                <a:latin typeface="Staatliches"/>
                <a:ea typeface="Staatliches"/>
                <a:cs typeface="Staatliches"/>
                <a:sym typeface="Staatliches"/>
              </a:rPr>
              <a:t>LEMMATIZATION</a:t>
            </a:r>
            <a:endParaRPr b="0" i="0" sz="2400" u="none" cap="none" strike="noStrike">
              <a:solidFill>
                <a:schemeClr val="accent4"/>
              </a:solidFill>
              <a:latin typeface="Staatliches"/>
              <a:ea typeface="Staatliches"/>
              <a:cs typeface="Staatliches"/>
              <a:sym typeface="Staatliches"/>
            </a:endParaRPr>
          </a:p>
        </p:txBody>
      </p:sp>
      <p:grpSp>
        <p:nvGrpSpPr>
          <p:cNvPr id="1306" name="Google Shape;1306;p13"/>
          <p:cNvGrpSpPr/>
          <p:nvPr/>
        </p:nvGrpSpPr>
        <p:grpSpPr>
          <a:xfrm>
            <a:off x="539171" y="1407623"/>
            <a:ext cx="8194202" cy="2953431"/>
            <a:chOff x="539171" y="1560023"/>
            <a:chExt cx="8194202" cy="2953431"/>
          </a:xfrm>
        </p:grpSpPr>
        <p:cxnSp>
          <p:nvCxnSpPr>
            <p:cNvPr id="1307" name="Google Shape;1307;p13"/>
            <p:cNvCxnSpPr>
              <a:stCxn id="1308" idx="2"/>
              <a:endCxn id="1309" idx="6"/>
            </p:cNvCxnSpPr>
            <p:nvPr/>
          </p:nvCxnSpPr>
          <p:spPr>
            <a:xfrm rot="10800000">
              <a:off x="1081245" y="3029916"/>
              <a:ext cx="1033200" cy="5400"/>
            </a:xfrm>
            <a:prstGeom prst="straightConnector1">
              <a:avLst/>
            </a:prstGeom>
            <a:noFill/>
            <a:ln cap="flat" cmpd="sng" w="9525">
              <a:solidFill>
                <a:schemeClr val="accent3"/>
              </a:solidFill>
              <a:prstDash val="solid"/>
              <a:round/>
              <a:headEnd len="sm" w="sm" type="none"/>
              <a:tailEnd len="sm" w="sm" type="none"/>
            </a:ln>
          </p:spPr>
        </p:cxnSp>
        <p:sp>
          <p:nvSpPr>
            <p:cNvPr id="1309" name="Google Shape;1309;p13"/>
            <p:cNvSpPr/>
            <p:nvPr/>
          </p:nvSpPr>
          <p:spPr>
            <a:xfrm>
              <a:off x="606230" y="2792478"/>
              <a:ext cx="474900" cy="474900"/>
            </a:xfrm>
            <a:prstGeom prst="ellipse">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Staatliches"/>
                  <a:ea typeface="Staatliches"/>
                  <a:cs typeface="Staatliches"/>
                  <a:sym typeface="Staatliches"/>
                </a:rPr>
                <a:t>1</a:t>
              </a:r>
              <a:endParaRPr b="0" i="0" sz="1800" u="none" cap="none" strike="noStrike">
                <a:solidFill>
                  <a:schemeClr val="lt1"/>
                </a:solidFill>
                <a:latin typeface="Staatliches"/>
                <a:ea typeface="Staatliches"/>
                <a:cs typeface="Staatliches"/>
                <a:sym typeface="Staatliches"/>
              </a:endParaRPr>
            </a:p>
          </p:txBody>
        </p:sp>
        <p:sp>
          <p:nvSpPr>
            <p:cNvPr id="1308" name="Google Shape;1308;p13"/>
            <p:cNvSpPr/>
            <p:nvPr/>
          </p:nvSpPr>
          <p:spPr>
            <a:xfrm>
              <a:off x="2114445" y="2797866"/>
              <a:ext cx="474900" cy="474900"/>
            </a:xfrm>
            <a:prstGeom prst="ellipse">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Staatliches"/>
                  <a:ea typeface="Staatliches"/>
                  <a:cs typeface="Staatliches"/>
                  <a:sym typeface="Staatliches"/>
                </a:rPr>
                <a:t>2</a:t>
              </a:r>
              <a:endParaRPr b="0" i="0" sz="1400" u="none" cap="none" strike="noStrike">
                <a:solidFill>
                  <a:schemeClr val="lt1"/>
                </a:solidFill>
                <a:latin typeface="Arial"/>
                <a:ea typeface="Arial"/>
                <a:cs typeface="Arial"/>
                <a:sym typeface="Arial"/>
              </a:endParaRPr>
            </a:p>
          </p:txBody>
        </p:sp>
        <p:sp>
          <p:nvSpPr>
            <p:cNvPr id="1310" name="Google Shape;1310;p13"/>
            <p:cNvSpPr/>
            <p:nvPr/>
          </p:nvSpPr>
          <p:spPr>
            <a:xfrm>
              <a:off x="3399415" y="2797866"/>
              <a:ext cx="474900" cy="474900"/>
            </a:xfrm>
            <a:prstGeom prst="ellipse">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Staatliches"/>
                  <a:ea typeface="Staatliches"/>
                  <a:cs typeface="Staatliches"/>
                  <a:sym typeface="Staatliches"/>
                </a:rPr>
                <a:t>3</a:t>
              </a:r>
              <a:endParaRPr b="0" i="0" sz="1400" u="none" cap="none" strike="noStrike">
                <a:solidFill>
                  <a:schemeClr val="lt1"/>
                </a:solidFill>
                <a:latin typeface="Arial"/>
                <a:ea typeface="Arial"/>
                <a:cs typeface="Arial"/>
                <a:sym typeface="Arial"/>
              </a:endParaRPr>
            </a:p>
          </p:txBody>
        </p:sp>
        <p:cxnSp>
          <p:nvCxnSpPr>
            <p:cNvPr id="1311" name="Google Shape;1311;p13"/>
            <p:cNvCxnSpPr>
              <a:stCxn id="1308" idx="6"/>
              <a:endCxn id="1310" idx="2"/>
            </p:cNvCxnSpPr>
            <p:nvPr/>
          </p:nvCxnSpPr>
          <p:spPr>
            <a:xfrm>
              <a:off x="2589345" y="3035316"/>
              <a:ext cx="810000" cy="0"/>
            </a:xfrm>
            <a:prstGeom prst="straightConnector1">
              <a:avLst/>
            </a:prstGeom>
            <a:noFill/>
            <a:ln cap="flat" cmpd="sng" w="9525">
              <a:solidFill>
                <a:schemeClr val="accent3"/>
              </a:solidFill>
              <a:prstDash val="solid"/>
              <a:round/>
              <a:headEnd len="sm" w="sm" type="none"/>
              <a:tailEnd len="sm" w="sm" type="none"/>
            </a:ln>
          </p:spPr>
        </p:cxnSp>
        <p:sp>
          <p:nvSpPr>
            <p:cNvPr id="1312" name="Google Shape;1312;p13"/>
            <p:cNvSpPr/>
            <p:nvPr/>
          </p:nvSpPr>
          <p:spPr>
            <a:xfrm>
              <a:off x="539171" y="1560023"/>
              <a:ext cx="609000" cy="609000"/>
            </a:xfrm>
            <a:prstGeom prst="ellipse">
              <a:avLst/>
            </a:pr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13"/>
            <p:cNvSpPr/>
            <p:nvPr/>
          </p:nvSpPr>
          <p:spPr>
            <a:xfrm>
              <a:off x="2047411" y="3816804"/>
              <a:ext cx="609000" cy="609000"/>
            </a:xfrm>
            <a:prstGeom prst="ellipse">
              <a:avLst/>
            </a:pr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13"/>
            <p:cNvSpPr/>
            <p:nvPr/>
          </p:nvSpPr>
          <p:spPr>
            <a:xfrm>
              <a:off x="7106415" y="3904454"/>
              <a:ext cx="609000" cy="609000"/>
            </a:xfrm>
            <a:prstGeom prst="ellipse">
              <a:avLst/>
            </a:pr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15" name="Google Shape;1315;p13"/>
            <p:cNvCxnSpPr>
              <a:stCxn id="1312" idx="4"/>
              <a:endCxn id="1309" idx="0"/>
            </p:cNvCxnSpPr>
            <p:nvPr/>
          </p:nvCxnSpPr>
          <p:spPr>
            <a:xfrm>
              <a:off x="843671" y="2169023"/>
              <a:ext cx="0" cy="623400"/>
            </a:xfrm>
            <a:prstGeom prst="straightConnector1">
              <a:avLst/>
            </a:prstGeom>
            <a:noFill/>
            <a:ln cap="flat" cmpd="sng" w="9525">
              <a:solidFill>
                <a:schemeClr val="accent3"/>
              </a:solidFill>
              <a:prstDash val="solid"/>
              <a:round/>
              <a:headEnd len="sm" w="sm" type="none"/>
              <a:tailEnd len="sm" w="sm" type="none"/>
            </a:ln>
          </p:spPr>
        </p:cxnSp>
        <p:cxnSp>
          <p:nvCxnSpPr>
            <p:cNvPr id="1316" name="Google Shape;1316;p13"/>
            <p:cNvCxnSpPr>
              <a:stCxn id="1313" idx="0"/>
              <a:endCxn id="1308" idx="4"/>
            </p:cNvCxnSpPr>
            <p:nvPr/>
          </p:nvCxnSpPr>
          <p:spPr>
            <a:xfrm rot="10800000">
              <a:off x="2351911" y="3272904"/>
              <a:ext cx="0" cy="543900"/>
            </a:xfrm>
            <a:prstGeom prst="straightConnector1">
              <a:avLst/>
            </a:prstGeom>
            <a:noFill/>
            <a:ln cap="flat" cmpd="sng" w="9525">
              <a:solidFill>
                <a:schemeClr val="accent3"/>
              </a:solidFill>
              <a:prstDash val="solid"/>
              <a:round/>
              <a:headEnd len="sm" w="sm" type="none"/>
              <a:tailEnd len="sm" w="sm" type="none"/>
            </a:ln>
          </p:spPr>
        </p:cxnSp>
        <p:cxnSp>
          <p:nvCxnSpPr>
            <p:cNvPr id="1317" name="Google Shape;1317;p13"/>
            <p:cNvCxnSpPr>
              <a:stCxn id="1314" idx="0"/>
              <a:endCxn id="1318" idx="4"/>
            </p:cNvCxnSpPr>
            <p:nvPr/>
          </p:nvCxnSpPr>
          <p:spPr>
            <a:xfrm rot="10800000">
              <a:off x="7394715" y="3256454"/>
              <a:ext cx="16200" cy="648000"/>
            </a:xfrm>
            <a:prstGeom prst="straightConnector1">
              <a:avLst/>
            </a:prstGeom>
            <a:noFill/>
            <a:ln cap="flat" cmpd="sng" w="9525">
              <a:solidFill>
                <a:schemeClr val="accent3"/>
              </a:solidFill>
              <a:prstDash val="solid"/>
              <a:round/>
              <a:headEnd len="sm" w="sm" type="none"/>
              <a:tailEnd len="sm" w="sm" type="none"/>
            </a:ln>
          </p:spPr>
        </p:cxnSp>
        <p:sp>
          <p:nvSpPr>
            <p:cNvPr id="1319" name="Google Shape;1319;p13"/>
            <p:cNvSpPr/>
            <p:nvPr/>
          </p:nvSpPr>
          <p:spPr>
            <a:xfrm>
              <a:off x="3358982" y="1641973"/>
              <a:ext cx="609000" cy="609000"/>
            </a:xfrm>
            <a:prstGeom prst="ellipse">
              <a:avLst/>
            </a:pr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20" name="Google Shape;1320;p13"/>
            <p:cNvCxnSpPr>
              <a:endCxn id="1310" idx="0"/>
            </p:cNvCxnSpPr>
            <p:nvPr/>
          </p:nvCxnSpPr>
          <p:spPr>
            <a:xfrm>
              <a:off x="3636865" y="2265066"/>
              <a:ext cx="0" cy="532800"/>
            </a:xfrm>
            <a:prstGeom prst="straightConnector1">
              <a:avLst/>
            </a:prstGeom>
            <a:noFill/>
            <a:ln cap="flat" cmpd="sng" w="9525">
              <a:solidFill>
                <a:schemeClr val="accent3"/>
              </a:solidFill>
              <a:prstDash val="solid"/>
              <a:round/>
              <a:headEnd len="sm" w="sm" type="none"/>
              <a:tailEnd len="sm" w="sm" type="none"/>
            </a:ln>
          </p:spPr>
        </p:cxnSp>
        <p:cxnSp>
          <p:nvCxnSpPr>
            <p:cNvPr id="1321" name="Google Shape;1321;p13"/>
            <p:cNvCxnSpPr>
              <a:stCxn id="1310" idx="6"/>
              <a:endCxn id="1322" idx="2"/>
            </p:cNvCxnSpPr>
            <p:nvPr/>
          </p:nvCxnSpPr>
          <p:spPr>
            <a:xfrm flipH="1" rot="10800000">
              <a:off x="3874315" y="3019116"/>
              <a:ext cx="4384200" cy="16200"/>
            </a:xfrm>
            <a:prstGeom prst="straightConnector1">
              <a:avLst/>
            </a:prstGeom>
            <a:noFill/>
            <a:ln cap="flat" cmpd="sng" w="9525">
              <a:solidFill>
                <a:schemeClr val="accent3"/>
              </a:solidFill>
              <a:prstDash val="solid"/>
              <a:round/>
              <a:headEnd len="sm" w="sm" type="none"/>
              <a:tailEnd len="sm" w="sm" type="none"/>
            </a:ln>
          </p:spPr>
        </p:cxnSp>
        <p:sp>
          <p:nvSpPr>
            <p:cNvPr id="1322" name="Google Shape;1322;p13"/>
            <p:cNvSpPr/>
            <p:nvPr/>
          </p:nvSpPr>
          <p:spPr>
            <a:xfrm>
              <a:off x="8258473" y="2781641"/>
              <a:ext cx="474900" cy="474900"/>
            </a:xfrm>
            <a:prstGeom prst="ellipse">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Staatliches"/>
                  <a:ea typeface="Staatliches"/>
                  <a:cs typeface="Staatliches"/>
                  <a:sym typeface="Staatliches"/>
                </a:rPr>
                <a:t>7</a:t>
              </a:r>
              <a:endParaRPr b="0" i="0" sz="1400" u="none" cap="none" strike="noStrike">
                <a:solidFill>
                  <a:schemeClr val="lt1"/>
                </a:solidFill>
                <a:latin typeface="Arial"/>
                <a:ea typeface="Arial"/>
                <a:cs typeface="Arial"/>
                <a:sym typeface="Arial"/>
              </a:endParaRPr>
            </a:p>
          </p:txBody>
        </p:sp>
      </p:grpSp>
      <p:grpSp>
        <p:nvGrpSpPr>
          <p:cNvPr id="1323" name="Google Shape;1323;p13"/>
          <p:cNvGrpSpPr/>
          <p:nvPr/>
        </p:nvGrpSpPr>
        <p:grpSpPr>
          <a:xfrm>
            <a:off x="616040" y="1572065"/>
            <a:ext cx="401543" cy="311432"/>
            <a:chOff x="3049165" y="2320078"/>
            <a:chExt cx="401543" cy="311432"/>
          </a:xfrm>
        </p:grpSpPr>
        <p:sp>
          <p:nvSpPr>
            <p:cNvPr id="1324" name="Google Shape;1324;p13"/>
            <p:cNvSpPr/>
            <p:nvPr/>
          </p:nvSpPr>
          <p:spPr>
            <a:xfrm>
              <a:off x="3136604" y="2348185"/>
              <a:ext cx="96240" cy="254773"/>
            </a:xfrm>
            <a:custGeom>
              <a:rect b="b" l="l" r="r" t="t"/>
              <a:pathLst>
                <a:path extrusionOk="0" h="9726" w="3674">
                  <a:moveTo>
                    <a:pt x="3674" y="1"/>
                  </a:moveTo>
                  <a:lnTo>
                    <a:pt x="3513" y="48"/>
                  </a:lnTo>
                  <a:cubicBezTo>
                    <a:pt x="2019" y="501"/>
                    <a:pt x="761" y="1512"/>
                    <a:pt x="0" y="2872"/>
                  </a:cubicBezTo>
                  <a:lnTo>
                    <a:pt x="0" y="6854"/>
                  </a:lnTo>
                  <a:cubicBezTo>
                    <a:pt x="761" y="8215"/>
                    <a:pt x="2019" y="9229"/>
                    <a:pt x="3513" y="9678"/>
                  </a:cubicBezTo>
                  <a:lnTo>
                    <a:pt x="3674" y="9726"/>
                  </a:lnTo>
                  <a:lnTo>
                    <a:pt x="3674" y="1"/>
                  </a:lnTo>
                  <a:close/>
                </a:path>
              </a:pathLst>
            </a:custGeom>
            <a:solidFill>
              <a:srgbClr val="AABC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13"/>
            <p:cNvSpPr/>
            <p:nvPr/>
          </p:nvSpPr>
          <p:spPr>
            <a:xfrm>
              <a:off x="3136604" y="2505172"/>
              <a:ext cx="96240" cy="97786"/>
            </a:xfrm>
            <a:custGeom>
              <a:rect b="b" l="l" r="r" t="t"/>
              <a:pathLst>
                <a:path extrusionOk="0" h="3733" w="3674">
                  <a:moveTo>
                    <a:pt x="0" y="1"/>
                  </a:moveTo>
                  <a:lnTo>
                    <a:pt x="0" y="865"/>
                  </a:lnTo>
                  <a:cubicBezTo>
                    <a:pt x="761" y="2225"/>
                    <a:pt x="2022" y="3236"/>
                    <a:pt x="3513" y="3685"/>
                  </a:cubicBezTo>
                  <a:lnTo>
                    <a:pt x="3674" y="3733"/>
                  </a:lnTo>
                  <a:lnTo>
                    <a:pt x="3674" y="2873"/>
                  </a:lnTo>
                  <a:lnTo>
                    <a:pt x="3513" y="2825"/>
                  </a:lnTo>
                  <a:cubicBezTo>
                    <a:pt x="2022" y="2372"/>
                    <a:pt x="761" y="1361"/>
                    <a:pt x="0" y="1"/>
                  </a:cubicBezTo>
                  <a:close/>
                </a:path>
              </a:pathLst>
            </a:custGeom>
            <a:solidFill>
              <a:srgbClr val="E2E8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13"/>
            <p:cNvSpPr/>
            <p:nvPr/>
          </p:nvSpPr>
          <p:spPr>
            <a:xfrm>
              <a:off x="3054928" y="2423417"/>
              <a:ext cx="81702" cy="104413"/>
            </a:xfrm>
            <a:custGeom>
              <a:rect b="b" l="l" r="r" t="t"/>
              <a:pathLst>
                <a:path extrusionOk="0" h="3986" w="3119">
                  <a:moveTo>
                    <a:pt x="1357" y="0"/>
                  </a:moveTo>
                  <a:cubicBezTo>
                    <a:pt x="607" y="0"/>
                    <a:pt x="0" y="607"/>
                    <a:pt x="0" y="1354"/>
                  </a:cubicBezTo>
                  <a:lnTo>
                    <a:pt x="0" y="2629"/>
                  </a:lnTo>
                  <a:cubicBezTo>
                    <a:pt x="0" y="3379"/>
                    <a:pt x="607" y="3986"/>
                    <a:pt x="1357" y="3986"/>
                  </a:cubicBezTo>
                  <a:lnTo>
                    <a:pt x="3118" y="3986"/>
                  </a:lnTo>
                  <a:lnTo>
                    <a:pt x="3118" y="0"/>
                  </a:lnTo>
                  <a:close/>
                </a:path>
              </a:pathLst>
            </a:custGeom>
            <a:solidFill>
              <a:srgbClr val="E2E8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13"/>
            <p:cNvSpPr/>
            <p:nvPr/>
          </p:nvSpPr>
          <p:spPr>
            <a:xfrm>
              <a:off x="3054928" y="2469730"/>
              <a:ext cx="81702" cy="58101"/>
            </a:xfrm>
            <a:custGeom>
              <a:rect b="b" l="l" r="r" t="t"/>
              <a:pathLst>
                <a:path extrusionOk="0" h="2218" w="3119">
                  <a:moveTo>
                    <a:pt x="0" y="0"/>
                  </a:moveTo>
                  <a:lnTo>
                    <a:pt x="0" y="861"/>
                  </a:lnTo>
                  <a:cubicBezTo>
                    <a:pt x="0" y="1611"/>
                    <a:pt x="607" y="2218"/>
                    <a:pt x="1357" y="2218"/>
                  </a:cubicBezTo>
                  <a:lnTo>
                    <a:pt x="3118" y="2218"/>
                  </a:lnTo>
                  <a:lnTo>
                    <a:pt x="3118" y="1354"/>
                  </a:lnTo>
                  <a:lnTo>
                    <a:pt x="1357" y="1354"/>
                  </a:lnTo>
                  <a:cubicBezTo>
                    <a:pt x="607" y="1354"/>
                    <a:pt x="0" y="747"/>
                    <a:pt x="0" y="0"/>
                  </a:cubicBezTo>
                  <a:close/>
                </a:path>
              </a:pathLst>
            </a:custGeom>
            <a:solidFill>
              <a:srgbClr val="DDE4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13"/>
            <p:cNvSpPr/>
            <p:nvPr/>
          </p:nvSpPr>
          <p:spPr>
            <a:xfrm>
              <a:off x="3231928" y="2325474"/>
              <a:ext cx="37014" cy="300195"/>
            </a:xfrm>
            <a:custGeom>
              <a:rect b="b" l="l" r="r" t="t"/>
              <a:pathLst>
                <a:path extrusionOk="0" h="11460" w="1413">
                  <a:moveTo>
                    <a:pt x="446" y="1"/>
                  </a:moveTo>
                  <a:cubicBezTo>
                    <a:pt x="199" y="1"/>
                    <a:pt x="1" y="203"/>
                    <a:pt x="1" y="446"/>
                  </a:cubicBezTo>
                  <a:lnTo>
                    <a:pt x="1" y="11014"/>
                  </a:lnTo>
                  <a:cubicBezTo>
                    <a:pt x="1" y="11261"/>
                    <a:pt x="199" y="11460"/>
                    <a:pt x="446" y="11460"/>
                  </a:cubicBezTo>
                  <a:lnTo>
                    <a:pt x="967" y="11460"/>
                  </a:lnTo>
                  <a:cubicBezTo>
                    <a:pt x="1210" y="11460"/>
                    <a:pt x="1409" y="11261"/>
                    <a:pt x="1413" y="11014"/>
                  </a:cubicBezTo>
                  <a:lnTo>
                    <a:pt x="1413" y="446"/>
                  </a:lnTo>
                  <a:cubicBezTo>
                    <a:pt x="1409" y="203"/>
                    <a:pt x="1210" y="1"/>
                    <a:pt x="967" y="1"/>
                  </a:cubicBezTo>
                  <a:close/>
                </a:path>
              </a:pathLst>
            </a:custGeom>
            <a:solidFill>
              <a:srgbClr val="E2E8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13"/>
            <p:cNvSpPr/>
            <p:nvPr/>
          </p:nvSpPr>
          <p:spPr>
            <a:xfrm>
              <a:off x="3231928" y="2325474"/>
              <a:ext cx="29731" cy="300195"/>
            </a:xfrm>
            <a:custGeom>
              <a:rect b="b" l="l" r="r" t="t"/>
              <a:pathLst>
                <a:path extrusionOk="0" h="11460" w="1135">
                  <a:moveTo>
                    <a:pt x="446" y="1"/>
                  </a:moveTo>
                  <a:cubicBezTo>
                    <a:pt x="199" y="1"/>
                    <a:pt x="1" y="203"/>
                    <a:pt x="1" y="446"/>
                  </a:cubicBezTo>
                  <a:lnTo>
                    <a:pt x="1" y="11014"/>
                  </a:lnTo>
                  <a:cubicBezTo>
                    <a:pt x="1" y="11261"/>
                    <a:pt x="199" y="11460"/>
                    <a:pt x="446" y="11460"/>
                  </a:cubicBezTo>
                  <a:lnTo>
                    <a:pt x="964" y="11460"/>
                  </a:lnTo>
                  <a:cubicBezTo>
                    <a:pt x="1025" y="11460"/>
                    <a:pt x="1084" y="11449"/>
                    <a:pt x="1135" y="11425"/>
                  </a:cubicBezTo>
                  <a:cubicBezTo>
                    <a:pt x="971" y="11357"/>
                    <a:pt x="864" y="11196"/>
                    <a:pt x="861" y="11014"/>
                  </a:cubicBezTo>
                  <a:lnTo>
                    <a:pt x="861" y="446"/>
                  </a:lnTo>
                  <a:cubicBezTo>
                    <a:pt x="864" y="268"/>
                    <a:pt x="971" y="107"/>
                    <a:pt x="1135" y="35"/>
                  </a:cubicBezTo>
                  <a:cubicBezTo>
                    <a:pt x="1084" y="14"/>
                    <a:pt x="1025" y="1"/>
                    <a:pt x="964" y="1"/>
                  </a:cubicBezTo>
                  <a:close/>
                </a:path>
              </a:pathLst>
            </a:custGeom>
            <a:solidFill>
              <a:srgbClr val="DDE4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13"/>
            <p:cNvSpPr/>
            <p:nvPr/>
          </p:nvSpPr>
          <p:spPr>
            <a:xfrm>
              <a:off x="3294508" y="2435702"/>
              <a:ext cx="33241" cy="80000"/>
            </a:xfrm>
            <a:custGeom>
              <a:rect b="b" l="l" r="r" t="t"/>
              <a:pathLst>
                <a:path extrusionOk="0" h="3054" w="1269">
                  <a:moveTo>
                    <a:pt x="310" y="1"/>
                  </a:moveTo>
                  <a:cubicBezTo>
                    <a:pt x="142" y="1"/>
                    <a:pt x="0" y="217"/>
                    <a:pt x="158" y="374"/>
                  </a:cubicBezTo>
                  <a:cubicBezTo>
                    <a:pt x="795" y="1012"/>
                    <a:pt x="795" y="2046"/>
                    <a:pt x="158" y="2687"/>
                  </a:cubicBezTo>
                  <a:cubicBezTo>
                    <a:pt x="72" y="2769"/>
                    <a:pt x="72" y="2907"/>
                    <a:pt x="158" y="2989"/>
                  </a:cubicBezTo>
                  <a:cubicBezTo>
                    <a:pt x="199" y="3032"/>
                    <a:pt x="254" y="3053"/>
                    <a:pt x="309" y="3053"/>
                  </a:cubicBezTo>
                  <a:cubicBezTo>
                    <a:pt x="364" y="3053"/>
                    <a:pt x="420" y="3032"/>
                    <a:pt x="463" y="2989"/>
                  </a:cubicBezTo>
                  <a:cubicBezTo>
                    <a:pt x="1268" y="2183"/>
                    <a:pt x="1268" y="874"/>
                    <a:pt x="463" y="69"/>
                  </a:cubicBezTo>
                  <a:cubicBezTo>
                    <a:pt x="415" y="21"/>
                    <a:pt x="361"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13"/>
            <p:cNvSpPr/>
            <p:nvPr/>
          </p:nvSpPr>
          <p:spPr>
            <a:xfrm>
              <a:off x="3334507" y="2395676"/>
              <a:ext cx="55271" cy="159947"/>
            </a:xfrm>
            <a:custGeom>
              <a:rect b="b" l="l" r="r" t="t"/>
              <a:pathLst>
                <a:path extrusionOk="0" h="6106" w="2110">
                  <a:moveTo>
                    <a:pt x="310" y="1"/>
                  </a:moveTo>
                  <a:cubicBezTo>
                    <a:pt x="144" y="1"/>
                    <a:pt x="1" y="216"/>
                    <a:pt x="156" y="374"/>
                  </a:cubicBezTo>
                  <a:cubicBezTo>
                    <a:pt x="1636" y="1854"/>
                    <a:pt x="1636" y="4256"/>
                    <a:pt x="156" y="5737"/>
                  </a:cubicBezTo>
                  <a:cubicBezTo>
                    <a:pt x="74" y="5822"/>
                    <a:pt x="74" y="5959"/>
                    <a:pt x="156" y="6042"/>
                  </a:cubicBezTo>
                  <a:cubicBezTo>
                    <a:pt x="199" y="6085"/>
                    <a:pt x="254" y="6106"/>
                    <a:pt x="310" y="6106"/>
                  </a:cubicBezTo>
                  <a:cubicBezTo>
                    <a:pt x="365" y="6106"/>
                    <a:pt x="420" y="6085"/>
                    <a:pt x="461" y="6042"/>
                  </a:cubicBezTo>
                  <a:cubicBezTo>
                    <a:pt x="2109" y="4390"/>
                    <a:pt x="2109" y="1717"/>
                    <a:pt x="461" y="69"/>
                  </a:cubicBezTo>
                  <a:cubicBezTo>
                    <a:pt x="413" y="21"/>
                    <a:pt x="360"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13"/>
            <p:cNvSpPr/>
            <p:nvPr/>
          </p:nvSpPr>
          <p:spPr>
            <a:xfrm>
              <a:off x="3373721" y="2356646"/>
              <a:ext cx="76987" cy="238374"/>
            </a:xfrm>
            <a:custGeom>
              <a:rect b="b" l="l" r="r" t="t"/>
              <a:pathLst>
                <a:path extrusionOk="0" h="9100" w="2939">
                  <a:moveTo>
                    <a:pt x="307" y="0"/>
                  </a:moveTo>
                  <a:cubicBezTo>
                    <a:pt x="252" y="0"/>
                    <a:pt x="197" y="22"/>
                    <a:pt x="156" y="65"/>
                  </a:cubicBezTo>
                  <a:cubicBezTo>
                    <a:pt x="71" y="147"/>
                    <a:pt x="71" y="284"/>
                    <a:pt x="156" y="370"/>
                  </a:cubicBezTo>
                  <a:cubicBezTo>
                    <a:pt x="2459" y="2673"/>
                    <a:pt x="2459" y="6421"/>
                    <a:pt x="156" y="8728"/>
                  </a:cubicBezTo>
                  <a:cubicBezTo>
                    <a:pt x="1" y="8883"/>
                    <a:pt x="145" y="9099"/>
                    <a:pt x="312" y="9099"/>
                  </a:cubicBezTo>
                  <a:cubicBezTo>
                    <a:pt x="362" y="9099"/>
                    <a:pt x="414" y="9079"/>
                    <a:pt x="461" y="9033"/>
                  </a:cubicBezTo>
                  <a:cubicBezTo>
                    <a:pt x="2939" y="6555"/>
                    <a:pt x="2939" y="2539"/>
                    <a:pt x="461" y="65"/>
                  </a:cubicBezTo>
                  <a:cubicBezTo>
                    <a:pt x="418" y="22"/>
                    <a:pt x="363" y="0"/>
                    <a:pt x="30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13"/>
            <p:cNvSpPr/>
            <p:nvPr/>
          </p:nvSpPr>
          <p:spPr>
            <a:xfrm>
              <a:off x="3049165" y="2320078"/>
              <a:ext cx="225251" cy="311432"/>
            </a:xfrm>
            <a:custGeom>
              <a:rect b="b" l="l" r="r" t="t"/>
              <a:pathLst>
                <a:path extrusionOk="0" h="11889" w="8599">
                  <a:moveTo>
                    <a:pt x="6755" y="1372"/>
                  </a:moveTo>
                  <a:lnTo>
                    <a:pt x="6755" y="10514"/>
                  </a:lnTo>
                  <a:cubicBezTo>
                    <a:pt x="5395" y="10065"/>
                    <a:pt x="4250" y="9126"/>
                    <a:pt x="3548" y="7879"/>
                  </a:cubicBezTo>
                  <a:lnTo>
                    <a:pt x="3548" y="4007"/>
                  </a:lnTo>
                  <a:cubicBezTo>
                    <a:pt x="4250" y="2756"/>
                    <a:pt x="5395" y="1817"/>
                    <a:pt x="6755" y="1372"/>
                  </a:cubicBezTo>
                  <a:close/>
                  <a:moveTo>
                    <a:pt x="7414" y="1"/>
                  </a:moveTo>
                  <a:cubicBezTo>
                    <a:pt x="7050" y="1"/>
                    <a:pt x="6755" y="298"/>
                    <a:pt x="6755" y="662"/>
                  </a:cubicBezTo>
                  <a:lnTo>
                    <a:pt x="6755" y="923"/>
                  </a:lnTo>
                  <a:lnTo>
                    <a:pt x="6748" y="926"/>
                  </a:lnTo>
                  <a:cubicBezTo>
                    <a:pt x="5254" y="1378"/>
                    <a:pt x="3986" y="2383"/>
                    <a:pt x="3208" y="3736"/>
                  </a:cubicBezTo>
                  <a:lnTo>
                    <a:pt x="1570" y="3736"/>
                  </a:lnTo>
                  <a:cubicBezTo>
                    <a:pt x="703" y="3740"/>
                    <a:pt x="1" y="4442"/>
                    <a:pt x="1" y="5306"/>
                  </a:cubicBezTo>
                  <a:lnTo>
                    <a:pt x="1" y="6580"/>
                  </a:lnTo>
                  <a:cubicBezTo>
                    <a:pt x="4" y="7399"/>
                    <a:pt x="635" y="8081"/>
                    <a:pt x="1450" y="8146"/>
                  </a:cubicBezTo>
                  <a:cubicBezTo>
                    <a:pt x="1455" y="8147"/>
                    <a:pt x="1459" y="8147"/>
                    <a:pt x="1463" y="8147"/>
                  </a:cubicBezTo>
                  <a:cubicBezTo>
                    <a:pt x="1578" y="8147"/>
                    <a:pt x="1673" y="8060"/>
                    <a:pt x="1680" y="7948"/>
                  </a:cubicBezTo>
                  <a:cubicBezTo>
                    <a:pt x="1690" y="7828"/>
                    <a:pt x="1601" y="7725"/>
                    <a:pt x="1485" y="7718"/>
                  </a:cubicBezTo>
                  <a:cubicBezTo>
                    <a:pt x="892" y="7670"/>
                    <a:pt x="433" y="7177"/>
                    <a:pt x="429" y="6580"/>
                  </a:cubicBezTo>
                  <a:lnTo>
                    <a:pt x="429" y="5306"/>
                  </a:lnTo>
                  <a:cubicBezTo>
                    <a:pt x="433" y="4675"/>
                    <a:pt x="940" y="4168"/>
                    <a:pt x="1570" y="4164"/>
                  </a:cubicBezTo>
                  <a:lnTo>
                    <a:pt x="3119" y="4164"/>
                  </a:lnTo>
                  <a:lnTo>
                    <a:pt x="3119" y="7721"/>
                  </a:lnTo>
                  <a:lnTo>
                    <a:pt x="2472" y="7721"/>
                  </a:lnTo>
                  <a:cubicBezTo>
                    <a:pt x="2184" y="7721"/>
                    <a:pt x="2184" y="8153"/>
                    <a:pt x="2472" y="8153"/>
                  </a:cubicBezTo>
                  <a:lnTo>
                    <a:pt x="3208" y="8153"/>
                  </a:lnTo>
                  <a:cubicBezTo>
                    <a:pt x="3990" y="9503"/>
                    <a:pt x="5254" y="10511"/>
                    <a:pt x="6752" y="10963"/>
                  </a:cubicBezTo>
                  <a:lnTo>
                    <a:pt x="6758" y="10967"/>
                  </a:lnTo>
                  <a:lnTo>
                    <a:pt x="6758" y="11227"/>
                  </a:lnTo>
                  <a:cubicBezTo>
                    <a:pt x="6758" y="11590"/>
                    <a:pt x="7053" y="11888"/>
                    <a:pt x="7420" y="11888"/>
                  </a:cubicBezTo>
                  <a:lnTo>
                    <a:pt x="7937" y="11888"/>
                  </a:lnTo>
                  <a:cubicBezTo>
                    <a:pt x="8304" y="11888"/>
                    <a:pt x="8599" y="11590"/>
                    <a:pt x="8599" y="11227"/>
                  </a:cubicBezTo>
                  <a:lnTo>
                    <a:pt x="8599" y="6443"/>
                  </a:lnTo>
                  <a:cubicBezTo>
                    <a:pt x="8599" y="6299"/>
                    <a:pt x="8492" y="6227"/>
                    <a:pt x="8384" y="6227"/>
                  </a:cubicBezTo>
                  <a:cubicBezTo>
                    <a:pt x="8277" y="6227"/>
                    <a:pt x="8170" y="6299"/>
                    <a:pt x="8170" y="6443"/>
                  </a:cubicBezTo>
                  <a:lnTo>
                    <a:pt x="8170" y="11227"/>
                  </a:lnTo>
                  <a:cubicBezTo>
                    <a:pt x="8167" y="11354"/>
                    <a:pt x="8064" y="11457"/>
                    <a:pt x="7937" y="11457"/>
                  </a:cubicBezTo>
                  <a:lnTo>
                    <a:pt x="7420" y="11457"/>
                  </a:lnTo>
                  <a:cubicBezTo>
                    <a:pt x="7293" y="11457"/>
                    <a:pt x="7190" y="11354"/>
                    <a:pt x="7190" y="11227"/>
                  </a:cubicBezTo>
                  <a:lnTo>
                    <a:pt x="7190" y="662"/>
                  </a:lnTo>
                  <a:cubicBezTo>
                    <a:pt x="7190" y="532"/>
                    <a:pt x="7293" y="429"/>
                    <a:pt x="7420" y="429"/>
                  </a:cubicBezTo>
                  <a:lnTo>
                    <a:pt x="7937" y="429"/>
                  </a:lnTo>
                  <a:cubicBezTo>
                    <a:pt x="8064" y="429"/>
                    <a:pt x="8167" y="532"/>
                    <a:pt x="8170" y="662"/>
                  </a:cubicBezTo>
                  <a:lnTo>
                    <a:pt x="8170" y="5439"/>
                  </a:lnTo>
                  <a:cubicBezTo>
                    <a:pt x="8170" y="5559"/>
                    <a:pt x="8266" y="5655"/>
                    <a:pt x="8383" y="5655"/>
                  </a:cubicBezTo>
                  <a:cubicBezTo>
                    <a:pt x="8503" y="5655"/>
                    <a:pt x="8599" y="5559"/>
                    <a:pt x="8599" y="5439"/>
                  </a:cubicBezTo>
                  <a:lnTo>
                    <a:pt x="8599" y="662"/>
                  </a:lnTo>
                  <a:cubicBezTo>
                    <a:pt x="8599" y="296"/>
                    <a:pt x="8304" y="1"/>
                    <a:pt x="7937" y="1"/>
                  </a:cubicBezTo>
                  <a:lnTo>
                    <a:pt x="7420" y="1"/>
                  </a:lnTo>
                  <a:cubicBezTo>
                    <a:pt x="7418" y="1"/>
                    <a:pt x="7416" y="1"/>
                    <a:pt x="7414"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4" name="Google Shape;1334;p13"/>
          <p:cNvGrpSpPr/>
          <p:nvPr/>
        </p:nvGrpSpPr>
        <p:grpSpPr>
          <a:xfrm>
            <a:off x="2232231" y="3784572"/>
            <a:ext cx="246642" cy="368667"/>
            <a:chOff x="4935019" y="1516109"/>
            <a:chExt cx="246642" cy="368667"/>
          </a:xfrm>
        </p:grpSpPr>
        <p:sp>
          <p:nvSpPr>
            <p:cNvPr id="1335" name="Google Shape;1335;p13"/>
            <p:cNvSpPr/>
            <p:nvPr/>
          </p:nvSpPr>
          <p:spPr>
            <a:xfrm>
              <a:off x="4993112" y="1521528"/>
              <a:ext cx="42150" cy="117993"/>
            </a:xfrm>
            <a:custGeom>
              <a:rect b="b" l="l" r="r" t="t"/>
              <a:pathLst>
                <a:path extrusionOk="0" h="4507" w="1610">
                  <a:moveTo>
                    <a:pt x="803" y="1"/>
                  </a:moveTo>
                  <a:cubicBezTo>
                    <a:pt x="361" y="1"/>
                    <a:pt x="1" y="361"/>
                    <a:pt x="1" y="808"/>
                  </a:cubicBezTo>
                  <a:lnTo>
                    <a:pt x="1" y="4507"/>
                  </a:lnTo>
                  <a:cubicBezTo>
                    <a:pt x="246" y="4108"/>
                    <a:pt x="688" y="3863"/>
                    <a:pt x="1158" y="3863"/>
                  </a:cubicBezTo>
                  <a:cubicBezTo>
                    <a:pt x="1312" y="3868"/>
                    <a:pt x="1466" y="3892"/>
                    <a:pt x="1610" y="3940"/>
                  </a:cubicBezTo>
                  <a:lnTo>
                    <a:pt x="1610" y="808"/>
                  </a:lnTo>
                  <a:cubicBezTo>
                    <a:pt x="1610" y="361"/>
                    <a:pt x="1250" y="1"/>
                    <a:pt x="8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13"/>
            <p:cNvSpPr/>
            <p:nvPr/>
          </p:nvSpPr>
          <p:spPr>
            <a:xfrm>
              <a:off x="4992981" y="1604912"/>
              <a:ext cx="42281" cy="34610"/>
            </a:xfrm>
            <a:custGeom>
              <a:rect b="b" l="l" r="r" t="t"/>
              <a:pathLst>
                <a:path extrusionOk="0" h="1322" w="1615">
                  <a:moveTo>
                    <a:pt x="1163" y="1"/>
                  </a:moveTo>
                  <a:cubicBezTo>
                    <a:pt x="688" y="1"/>
                    <a:pt x="251" y="246"/>
                    <a:pt x="1" y="644"/>
                  </a:cubicBezTo>
                  <a:lnTo>
                    <a:pt x="1" y="1322"/>
                  </a:lnTo>
                  <a:cubicBezTo>
                    <a:pt x="251" y="923"/>
                    <a:pt x="693" y="678"/>
                    <a:pt x="1163" y="678"/>
                  </a:cubicBezTo>
                  <a:cubicBezTo>
                    <a:pt x="1317" y="678"/>
                    <a:pt x="1471" y="707"/>
                    <a:pt x="1615" y="760"/>
                  </a:cubicBezTo>
                  <a:lnTo>
                    <a:pt x="1615" y="82"/>
                  </a:lnTo>
                  <a:cubicBezTo>
                    <a:pt x="1471" y="29"/>
                    <a:pt x="1317" y="1"/>
                    <a:pt x="11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13"/>
            <p:cNvSpPr/>
            <p:nvPr/>
          </p:nvSpPr>
          <p:spPr>
            <a:xfrm>
              <a:off x="4940176" y="1557055"/>
              <a:ext cx="200879" cy="322197"/>
            </a:xfrm>
            <a:custGeom>
              <a:rect b="b" l="l" r="r" t="t"/>
              <a:pathLst>
                <a:path extrusionOk="0" h="12307" w="7673">
                  <a:moveTo>
                    <a:pt x="1465" y="8876"/>
                  </a:moveTo>
                  <a:cubicBezTo>
                    <a:pt x="1816" y="8876"/>
                    <a:pt x="2104" y="9160"/>
                    <a:pt x="2104" y="9510"/>
                  </a:cubicBezTo>
                  <a:lnTo>
                    <a:pt x="2104" y="10692"/>
                  </a:lnTo>
                  <a:cubicBezTo>
                    <a:pt x="2104" y="11043"/>
                    <a:pt x="1816" y="11326"/>
                    <a:pt x="1465" y="11326"/>
                  </a:cubicBezTo>
                  <a:cubicBezTo>
                    <a:pt x="1115" y="11326"/>
                    <a:pt x="831" y="11043"/>
                    <a:pt x="831" y="10692"/>
                  </a:cubicBezTo>
                  <a:lnTo>
                    <a:pt x="831" y="9510"/>
                  </a:lnTo>
                  <a:cubicBezTo>
                    <a:pt x="831" y="9160"/>
                    <a:pt x="1115" y="8876"/>
                    <a:pt x="1465" y="8876"/>
                  </a:cubicBezTo>
                  <a:close/>
                  <a:moveTo>
                    <a:pt x="6784" y="1"/>
                  </a:moveTo>
                  <a:cubicBezTo>
                    <a:pt x="6578" y="1"/>
                    <a:pt x="6373" y="80"/>
                    <a:pt x="6217" y="238"/>
                  </a:cubicBezTo>
                  <a:lnTo>
                    <a:pt x="3795" y="2660"/>
                  </a:lnTo>
                  <a:cubicBezTo>
                    <a:pt x="3603" y="2559"/>
                    <a:pt x="3392" y="2511"/>
                    <a:pt x="3176" y="2511"/>
                  </a:cubicBezTo>
                  <a:cubicBezTo>
                    <a:pt x="2032" y="2511"/>
                    <a:pt x="1393" y="3832"/>
                    <a:pt x="2099" y="4730"/>
                  </a:cubicBezTo>
                  <a:lnTo>
                    <a:pt x="2099" y="8035"/>
                  </a:lnTo>
                  <a:cubicBezTo>
                    <a:pt x="1911" y="7943"/>
                    <a:pt x="1704" y="7891"/>
                    <a:pt x="1493" y="7891"/>
                  </a:cubicBezTo>
                  <a:cubicBezTo>
                    <a:pt x="1484" y="7891"/>
                    <a:pt x="1475" y="7891"/>
                    <a:pt x="1465" y="7891"/>
                  </a:cubicBezTo>
                  <a:cubicBezTo>
                    <a:pt x="653" y="7891"/>
                    <a:pt x="0" y="8545"/>
                    <a:pt x="0" y="9356"/>
                  </a:cubicBezTo>
                  <a:lnTo>
                    <a:pt x="0" y="10841"/>
                  </a:lnTo>
                  <a:cubicBezTo>
                    <a:pt x="0" y="11648"/>
                    <a:pt x="653" y="12306"/>
                    <a:pt x="1465" y="12306"/>
                  </a:cubicBezTo>
                  <a:cubicBezTo>
                    <a:pt x="2277" y="12306"/>
                    <a:pt x="2935" y="11648"/>
                    <a:pt x="2935" y="10841"/>
                  </a:cubicBezTo>
                  <a:lnTo>
                    <a:pt x="2935" y="5230"/>
                  </a:lnTo>
                  <a:cubicBezTo>
                    <a:pt x="3012" y="5239"/>
                    <a:pt x="3094" y="5249"/>
                    <a:pt x="3176" y="5249"/>
                  </a:cubicBezTo>
                  <a:cubicBezTo>
                    <a:pt x="3795" y="5249"/>
                    <a:pt x="4338" y="4831"/>
                    <a:pt x="4497" y="4235"/>
                  </a:cubicBezTo>
                  <a:lnTo>
                    <a:pt x="7355" y="1377"/>
                  </a:lnTo>
                  <a:cubicBezTo>
                    <a:pt x="7672" y="1060"/>
                    <a:pt x="7672" y="551"/>
                    <a:pt x="7355" y="238"/>
                  </a:cubicBezTo>
                  <a:cubicBezTo>
                    <a:pt x="7197" y="80"/>
                    <a:pt x="6990" y="1"/>
                    <a:pt x="67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13"/>
            <p:cNvSpPr/>
            <p:nvPr/>
          </p:nvSpPr>
          <p:spPr>
            <a:xfrm>
              <a:off x="5032618" y="1681253"/>
              <a:ext cx="145666" cy="189072"/>
            </a:xfrm>
            <a:custGeom>
              <a:rect b="b" l="l" r="r" t="t"/>
              <a:pathLst>
                <a:path extrusionOk="0" h="7222" w="5564">
                  <a:moveTo>
                    <a:pt x="3777" y="4813"/>
                  </a:moveTo>
                  <a:cubicBezTo>
                    <a:pt x="4166" y="4813"/>
                    <a:pt x="4540" y="5115"/>
                    <a:pt x="4540" y="5573"/>
                  </a:cubicBezTo>
                  <a:cubicBezTo>
                    <a:pt x="4540" y="5991"/>
                    <a:pt x="4204" y="6332"/>
                    <a:pt x="3781" y="6332"/>
                  </a:cubicBezTo>
                  <a:cubicBezTo>
                    <a:pt x="3108" y="6332"/>
                    <a:pt x="2767" y="5516"/>
                    <a:pt x="3248" y="5035"/>
                  </a:cubicBezTo>
                  <a:cubicBezTo>
                    <a:pt x="3401" y="4882"/>
                    <a:pt x="3591" y="4813"/>
                    <a:pt x="3777" y="4813"/>
                  </a:cubicBezTo>
                  <a:close/>
                  <a:moveTo>
                    <a:pt x="706" y="1"/>
                  </a:moveTo>
                  <a:cubicBezTo>
                    <a:pt x="529" y="222"/>
                    <a:pt x="279" y="385"/>
                    <a:pt x="0" y="457"/>
                  </a:cubicBezTo>
                  <a:lnTo>
                    <a:pt x="1792" y="4829"/>
                  </a:lnTo>
                  <a:cubicBezTo>
                    <a:pt x="1946" y="5203"/>
                    <a:pt x="2080" y="5593"/>
                    <a:pt x="2186" y="5986"/>
                  </a:cubicBezTo>
                  <a:cubicBezTo>
                    <a:pt x="2376" y="6715"/>
                    <a:pt x="3029" y="7221"/>
                    <a:pt x="3779" y="7221"/>
                  </a:cubicBezTo>
                  <a:cubicBezTo>
                    <a:pt x="3786" y="7221"/>
                    <a:pt x="3793" y="7221"/>
                    <a:pt x="3800" y="7221"/>
                  </a:cubicBezTo>
                  <a:cubicBezTo>
                    <a:pt x="4554" y="7216"/>
                    <a:pt x="5212" y="6693"/>
                    <a:pt x="5385" y="5958"/>
                  </a:cubicBezTo>
                  <a:cubicBezTo>
                    <a:pt x="5563" y="5218"/>
                    <a:pt x="5217" y="4459"/>
                    <a:pt x="4545" y="4108"/>
                  </a:cubicBezTo>
                  <a:cubicBezTo>
                    <a:pt x="4303" y="3982"/>
                    <a:pt x="4042" y="3921"/>
                    <a:pt x="3782" y="3921"/>
                  </a:cubicBezTo>
                  <a:cubicBezTo>
                    <a:pt x="3321" y="3921"/>
                    <a:pt x="2866" y="4115"/>
                    <a:pt x="2546" y="4478"/>
                  </a:cubicBez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13"/>
            <p:cNvSpPr/>
            <p:nvPr/>
          </p:nvSpPr>
          <p:spPr>
            <a:xfrm>
              <a:off x="5032618" y="1681253"/>
              <a:ext cx="25159" cy="27332"/>
            </a:xfrm>
            <a:custGeom>
              <a:rect b="b" l="l" r="r" t="t"/>
              <a:pathLst>
                <a:path extrusionOk="0" h="1044" w="961">
                  <a:moveTo>
                    <a:pt x="706" y="1"/>
                  </a:moveTo>
                  <a:cubicBezTo>
                    <a:pt x="524" y="226"/>
                    <a:pt x="279" y="385"/>
                    <a:pt x="0" y="457"/>
                  </a:cubicBezTo>
                  <a:lnTo>
                    <a:pt x="240" y="1043"/>
                  </a:lnTo>
                  <a:cubicBezTo>
                    <a:pt x="519" y="981"/>
                    <a:pt x="769" y="827"/>
                    <a:pt x="961" y="611"/>
                  </a:cubicBezTo>
                  <a:lnTo>
                    <a:pt x="7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13"/>
            <p:cNvSpPr/>
            <p:nvPr/>
          </p:nvSpPr>
          <p:spPr>
            <a:xfrm>
              <a:off x="5006438" y="1646041"/>
              <a:ext cx="30343" cy="25866"/>
            </a:xfrm>
            <a:custGeom>
              <a:rect b="b" l="l" r="r" t="t"/>
              <a:pathLst>
                <a:path extrusionOk="0" h="988" w="1159">
                  <a:moveTo>
                    <a:pt x="664" y="1"/>
                  </a:moveTo>
                  <a:cubicBezTo>
                    <a:pt x="222" y="1"/>
                    <a:pt x="1" y="534"/>
                    <a:pt x="313" y="841"/>
                  </a:cubicBezTo>
                  <a:cubicBezTo>
                    <a:pt x="414" y="942"/>
                    <a:pt x="538" y="988"/>
                    <a:pt x="659" y="988"/>
                  </a:cubicBezTo>
                  <a:cubicBezTo>
                    <a:pt x="912" y="988"/>
                    <a:pt x="1154" y="791"/>
                    <a:pt x="1154" y="495"/>
                  </a:cubicBezTo>
                  <a:cubicBezTo>
                    <a:pt x="1159" y="222"/>
                    <a:pt x="933" y="1"/>
                    <a:pt x="66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13"/>
            <p:cNvSpPr/>
            <p:nvPr/>
          </p:nvSpPr>
          <p:spPr>
            <a:xfrm>
              <a:off x="4956513" y="1783878"/>
              <a:ext cx="44297" cy="75110"/>
            </a:xfrm>
            <a:custGeom>
              <a:rect b="b" l="l" r="r" t="t"/>
              <a:pathLst>
                <a:path extrusionOk="0" h="2869" w="1692">
                  <a:moveTo>
                    <a:pt x="846" y="414"/>
                  </a:moveTo>
                  <a:cubicBezTo>
                    <a:pt x="1086" y="414"/>
                    <a:pt x="1278" y="606"/>
                    <a:pt x="1278" y="846"/>
                  </a:cubicBezTo>
                  <a:lnTo>
                    <a:pt x="1278" y="2028"/>
                  </a:lnTo>
                  <a:cubicBezTo>
                    <a:pt x="1278" y="2263"/>
                    <a:pt x="1086" y="2460"/>
                    <a:pt x="846" y="2460"/>
                  </a:cubicBezTo>
                  <a:cubicBezTo>
                    <a:pt x="606" y="2460"/>
                    <a:pt x="414" y="2263"/>
                    <a:pt x="414" y="2028"/>
                  </a:cubicBezTo>
                  <a:lnTo>
                    <a:pt x="414" y="846"/>
                  </a:lnTo>
                  <a:cubicBezTo>
                    <a:pt x="414" y="606"/>
                    <a:pt x="606" y="414"/>
                    <a:pt x="846" y="414"/>
                  </a:cubicBezTo>
                  <a:close/>
                  <a:moveTo>
                    <a:pt x="846" y="1"/>
                  </a:moveTo>
                  <a:cubicBezTo>
                    <a:pt x="380" y="1"/>
                    <a:pt x="1" y="375"/>
                    <a:pt x="1" y="841"/>
                  </a:cubicBezTo>
                  <a:lnTo>
                    <a:pt x="1" y="2023"/>
                  </a:lnTo>
                  <a:cubicBezTo>
                    <a:pt x="1" y="2489"/>
                    <a:pt x="380" y="2869"/>
                    <a:pt x="846" y="2869"/>
                  </a:cubicBezTo>
                  <a:cubicBezTo>
                    <a:pt x="1312" y="2869"/>
                    <a:pt x="1692" y="2489"/>
                    <a:pt x="1692" y="2023"/>
                  </a:cubicBezTo>
                  <a:lnTo>
                    <a:pt x="1692" y="841"/>
                  </a:lnTo>
                  <a:cubicBezTo>
                    <a:pt x="1687" y="375"/>
                    <a:pt x="1312" y="1"/>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13"/>
            <p:cNvSpPr/>
            <p:nvPr/>
          </p:nvSpPr>
          <p:spPr>
            <a:xfrm>
              <a:off x="4999160" y="1640621"/>
              <a:ext cx="43040" cy="36783"/>
            </a:xfrm>
            <a:custGeom>
              <a:rect b="b" l="l" r="r" t="t"/>
              <a:pathLst>
                <a:path extrusionOk="0" h="1405" w="1644">
                  <a:moveTo>
                    <a:pt x="938" y="410"/>
                  </a:moveTo>
                  <a:cubicBezTo>
                    <a:pt x="1087" y="410"/>
                    <a:pt x="1230" y="527"/>
                    <a:pt x="1230" y="702"/>
                  </a:cubicBezTo>
                  <a:cubicBezTo>
                    <a:pt x="1230" y="861"/>
                    <a:pt x="1100" y="991"/>
                    <a:pt x="937" y="995"/>
                  </a:cubicBezTo>
                  <a:lnTo>
                    <a:pt x="937" y="991"/>
                  </a:lnTo>
                  <a:cubicBezTo>
                    <a:pt x="682" y="991"/>
                    <a:pt x="553" y="678"/>
                    <a:pt x="735" y="496"/>
                  </a:cubicBezTo>
                  <a:cubicBezTo>
                    <a:pt x="794" y="437"/>
                    <a:pt x="867" y="410"/>
                    <a:pt x="938" y="410"/>
                  </a:cubicBezTo>
                  <a:close/>
                  <a:moveTo>
                    <a:pt x="937" y="1"/>
                  </a:moveTo>
                  <a:cubicBezTo>
                    <a:pt x="312" y="1"/>
                    <a:pt x="0" y="755"/>
                    <a:pt x="442" y="1197"/>
                  </a:cubicBezTo>
                  <a:cubicBezTo>
                    <a:pt x="585" y="1340"/>
                    <a:pt x="761" y="1404"/>
                    <a:pt x="935" y="1404"/>
                  </a:cubicBezTo>
                  <a:cubicBezTo>
                    <a:pt x="1296" y="1404"/>
                    <a:pt x="1643" y="1125"/>
                    <a:pt x="1643" y="702"/>
                  </a:cubicBezTo>
                  <a:cubicBezTo>
                    <a:pt x="1638" y="313"/>
                    <a:pt x="1326" y="1"/>
                    <a:pt x="93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13"/>
            <p:cNvSpPr/>
            <p:nvPr/>
          </p:nvSpPr>
          <p:spPr>
            <a:xfrm>
              <a:off x="5106445" y="1802126"/>
              <a:ext cx="58879" cy="50318"/>
            </a:xfrm>
            <a:custGeom>
              <a:rect b="b" l="l" r="r" t="t"/>
              <a:pathLst>
                <a:path extrusionOk="0" h="1922" w="2249">
                  <a:moveTo>
                    <a:pt x="961" y="409"/>
                  </a:moveTo>
                  <a:cubicBezTo>
                    <a:pt x="1456" y="409"/>
                    <a:pt x="1701" y="1000"/>
                    <a:pt x="1355" y="1350"/>
                  </a:cubicBezTo>
                  <a:cubicBezTo>
                    <a:pt x="1241" y="1462"/>
                    <a:pt x="1103" y="1512"/>
                    <a:pt x="967" y="1512"/>
                  </a:cubicBezTo>
                  <a:cubicBezTo>
                    <a:pt x="684" y="1512"/>
                    <a:pt x="413" y="1293"/>
                    <a:pt x="413" y="961"/>
                  </a:cubicBezTo>
                  <a:cubicBezTo>
                    <a:pt x="413" y="654"/>
                    <a:pt x="658" y="409"/>
                    <a:pt x="961" y="409"/>
                  </a:cubicBezTo>
                  <a:close/>
                  <a:moveTo>
                    <a:pt x="969" y="0"/>
                  </a:moveTo>
                  <a:cubicBezTo>
                    <a:pt x="475" y="0"/>
                    <a:pt x="0" y="383"/>
                    <a:pt x="0" y="961"/>
                  </a:cubicBezTo>
                  <a:cubicBezTo>
                    <a:pt x="0" y="1490"/>
                    <a:pt x="432" y="1922"/>
                    <a:pt x="961" y="1922"/>
                  </a:cubicBezTo>
                  <a:cubicBezTo>
                    <a:pt x="1821" y="1922"/>
                    <a:pt x="2248" y="889"/>
                    <a:pt x="1643" y="284"/>
                  </a:cubicBezTo>
                  <a:cubicBezTo>
                    <a:pt x="1447" y="88"/>
                    <a:pt x="1206" y="0"/>
                    <a:pt x="9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13"/>
            <p:cNvSpPr/>
            <p:nvPr/>
          </p:nvSpPr>
          <p:spPr>
            <a:xfrm>
              <a:off x="4935019" y="1516109"/>
              <a:ext cx="246642" cy="368667"/>
            </a:xfrm>
            <a:custGeom>
              <a:rect b="b" l="l" r="r" t="t"/>
              <a:pathLst>
                <a:path extrusionOk="0" h="14082" w="9421">
                  <a:moveTo>
                    <a:pt x="3022" y="414"/>
                  </a:moveTo>
                  <a:cubicBezTo>
                    <a:pt x="3353" y="414"/>
                    <a:pt x="3622" y="683"/>
                    <a:pt x="3622" y="1015"/>
                  </a:cubicBezTo>
                  <a:lnTo>
                    <a:pt x="3622" y="3887"/>
                  </a:lnTo>
                  <a:cubicBezTo>
                    <a:pt x="3545" y="3876"/>
                    <a:pt x="3467" y="3870"/>
                    <a:pt x="3390" y="3870"/>
                  </a:cubicBezTo>
                  <a:cubicBezTo>
                    <a:pt x="3057" y="3870"/>
                    <a:pt x="2728" y="3976"/>
                    <a:pt x="2455" y="4171"/>
                  </a:cubicBezTo>
                  <a:cubicBezTo>
                    <a:pt x="2445" y="4176"/>
                    <a:pt x="2436" y="4180"/>
                    <a:pt x="2426" y="4190"/>
                  </a:cubicBezTo>
                  <a:lnTo>
                    <a:pt x="2426" y="1015"/>
                  </a:lnTo>
                  <a:lnTo>
                    <a:pt x="2421" y="1015"/>
                  </a:lnTo>
                  <a:cubicBezTo>
                    <a:pt x="2421" y="683"/>
                    <a:pt x="2690" y="414"/>
                    <a:pt x="3022" y="414"/>
                  </a:cubicBezTo>
                  <a:close/>
                  <a:moveTo>
                    <a:pt x="3031" y="1"/>
                  </a:moveTo>
                  <a:cubicBezTo>
                    <a:pt x="2474" y="1"/>
                    <a:pt x="2018" y="453"/>
                    <a:pt x="2018" y="1015"/>
                  </a:cubicBezTo>
                  <a:lnTo>
                    <a:pt x="2018" y="4670"/>
                  </a:lnTo>
                  <a:cubicBezTo>
                    <a:pt x="1710" y="5199"/>
                    <a:pt x="1744" y="5867"/>
                    <a:pt x="2109" y="6361"/>
                  </a:cubicBezTo>
                  <a:lnTo>
                    <a:pt x="2109" y="9306"/>
                  </a:lnTo>
                  <a:cubicBezTo>
                    <a:pt x="1965" y="9268"/>
                    <a:pt x="1821" y="9249"/>
                    <a:pt x="1677" y="9249"/>
                  </a:cubicBezTo>
                  <a:cubicBezTo>
                    <a:pt x="750" y="9249"/>
                    <a:pt x="0" y="9998"/>
                    <a:pt x="0" y="10925"/>
                  </a:cubicBezTo>
                  <a:lnTo>
                    <a:pt x="0" y="12405"/>
                  </a:lnTo>
                  <a:cubicBezTo>
                    <a:pt x="0" y="13332"/>
                    <a:pt x="750" y="14082"/>
                    <a:pt x="1677" y="14082"/>
                  </a:cubicBezTo>
                  <a:cubicBezTo>
                    <a:pt x="2604" y="14082"/>
                    <a:pt x="3353" y="13332"/>
                    <a:pt x="3353" y="12405"/>
                  </a:cubicBezTo>
                  <a:lnTo>
                    <a:pt x="3353" y="7015"/>
                  </a:lnTo>
                  <a:cubicBezTo>
                    <a:pt x="3364" y="7015"/>
                    <a:pt x="3374" y="7015"/>
                    <a:pt x="3383" y="7015"/>
                  </a:cubicBezTo>
                  <a:cubicBezTo>
                    <a:pt x="3479" y="7015"/>
                    <a:pt x="3511" y="6994"/>
                    <a:pt x="3598" y="6981"/>
                  </a:cubicBezTo>
                  <a:lnTo>
                    <a:pt x="4357" y="8831"/>
                  </a:lnTo>
                  <a:cubicBezTo>
                    <a:pt x="4397" y="8916"/>
                    <a:pt x="4469" y="8952"/>
                    <a:pt x="4541" y="8952"/>
                  </a:cubicBezTo>
                  <a:cubicBezTo>
                    <a:pt x="4672" y="8952"/>
                    <a:pt x="4804" y="8833"/>
                    <a:pt x="4742" y="8672"/>
                  </a:cubicBezTo>
                  <a:lnTo>
                    <a:pt x="4011" y="6885"/>
                  </a:lnTo>
                  <a:cubicBezTo>
                    <a:pt x="4088" y="6847"/>
                    <a:pt x="4160" y="6803"/>
                    <a:pt x="4232" y="6751"/>
                  </a:cubicBezTo>
                  <a:cubicBezTo>
                    <a:pt x="4237" y="6751"/>
                    <a:pt x="4353" y="6683"/>
                    <a:pt x="4372" y="6664"/>
                  </a:cubicBezTo>
                  <a:lnTo>
                    <a:pt x="6092" y="10858"/>
                  </a:lnTo>
                  <a:cubicBezTo>
                    <a:pt x="6126" y="10943"/>
                    <a:pt x="6205" y="10990"/>
                    <a:pt x="6285" y="10990"/>
                  </a:cubicBezTo>
                  <a:cubicBezTo>
                    <a:pt x="6341" y="10990"/>
                    <a:pt x="6396" y="10968"/>
                    <a:pt x="6438" y="10920"/>
                  </a:cubicBezTo>
                  <a:cubicBezTo>
                    <a:pt x="6715" y="10606"/>
                    <a:pt x="7112" y="10430"/>
                    <a:pt x="7523" y="10430"/>
                  </a:cubicBezTo>
                  <a:cubicBezTo>
                    <a:pt x="7539" y="10430"/>
                    <a:pt x="7555" y="10430"/>
                    <a:pt x="7571" y="10430"/>
                  </a:cubicBezTo>
                  <a:cubicBezTo>
                    <a:pt x="8835" y="10474"/>
                    <a:pt x="9421" y="12001"/>
                    <a:pt x="8551" y="12890"/>
                  </a:cubicBezTo>
                  <a:cubicBezTo>
                    <a:pt x="8261" y="13184"/>
                    <a:pt x="7892" y="13320"/>
                    <a:pt x="7529" y="13320"/>
                  </a:cubicBezTo>
                  <a:cubicBezTo>
                    <a:pt x="6908" y="13320"/>
                    <a:pt x="6301" y="12922"/>
                    <a:pt x="6125" y="12237"/>
                  </a:cubicBezTo>
                  <a:cubicBezTo>
                    <a:pt x="5919" y="11425"/>
                    <a:pt x="5606" y="10810"/>
                    <a:pt x="5155" y="9667"/>
                  </a:cubicBezTo>
                  <a:cubicBezTo>
                    <a:pt x="5115" y="9579"/>
                    <a:pt x="5042" y="9542"/>
                    <a:pt x="4969" y="9542"/>
                  </a:cubicBezTo>
                  <a:cubicBezTo>
                    <a:pt x="4839" y="9542"/>
                    <a:pt x="4709" y="9660"/>
                    <a:pt x="4771" y="9820"/>
                  </a:cubicBezTo>
                  <a:cubicBezTo>
                    <a:pt x="5222" y="10959"/>
                    <a:pt x="5525" y="11564"/>
                    <a:pt x="5727" y="12338"/>
                  </a:cubicBezTo>
                  <a:cubicBezTo>
                    <a:pt x="5941" y="13164"/>
                    <a:pt x="6689" y="13728"/>
                    <a:pt x="7521" y="13728"/>
                  </a:cubicBezTo>
                  <a:cubicBezTo>
                    <a:pt x="7603" y="13728"/>
                    <a:pt x="7685" y="13723"/>
                    <a:pt x="7768" y="13712"/>
                  </a:cubicBezTo>
                  <a:cubicBezTo>
                    <a:pt x="8700" y="13582"/>
                    <a:pt x="9392" y="12784"/>
                    <a:pt x="9378" y="11843"/>
                  </a:cubicBezTo>
                  <a:cubicBezTo>
                    <a:pt x="9354" y="10766"/>
                    <a:pt x="8448" y="10028"/>
                    <a:pt x="7497" y="10028"/>
                  </a:cubicBezTo>
                  <a:cubicBezTo>
                    <a:pt x="7103" y="10028"/>
                    <a:pt x="6701" y="10154"/>
                    <a:pt x="6351" y="10435"/>
                  </a:cubicBezTo>
                  <a:lnTo>
                    <a:pt x="4670" y="6337"/>
                  </a:lnTo>
                  <a:cubicBezTo>
                    <a:pt x="4766" y="6203"/>
                    <a:pt x="4838" y="6054"/>
                    <a:pt x="4886" y="5900"/>
                  </a:cubicBezTo>
                  <a:lnTo>
                    <a:pt x="5948" y="4839"/>
                  </a:lnTo>
                  <a:cubicBezTo>
                    <a:pt x="6095" y="4688"/>
                    <a:pt x="5957" y="4480"/>
                    <a:pt x="5798" y="4480"/>
                  </a:cubicBezTo>
                  <a:cubicBezTo>
                    <a:pt x="5750" y="4480"/>
                    <a:pt x="5699" y="4500"/>
                    <a:pt x="5654" y="4546"/>
                  </a:cubicBezTo>
                  <a:cubicBezTo>
                    <a:pt x="4497" y="5718"/>
                    <a:pt x="4526" y="5641"/>
                    <a:pt x="4502" y="5737"/>
                  </a:cubicBezTo>
                  <a:cubicBezTo>
                    <a:pt x="4439" y="5939"/>
                    <a:pt x="4329" y="6126"/>
                    <a:pt x="4175" y="6270"/>
                  </a:cubicBezTo>
                  <a:cubicBezTo>
                    <a:pt x="4088" y="6361"/>
                    <a:pt x="3983" y="6434"/>
                    <a:pt x="3867" y="6482"/>
                  </a:cubicBezTo>
                  <a:cubicBezTo>
                    <a:pt x="3819" y="6506"/>
                    <a:pt x="3766" y="6530"/>
                    <a:pt x="3714" y="6549"/>
                  </a:cubicBezTo>
                  <a:cubicBezTo>
                    <a:pt x="3606" y="6585"/>
                    <a:pt x="3492" y="6604"/>
                    <a:pt x="3378" y="6604"/>
                  </a:cubicBezTo>
                  <a:cubicBezTo>
                    <a:pt x="3309" y="6604"/>
                    <a:pt x="3240" y="6597"/>
                    <a:pt x="3171" y="6582"/>
                  </a:cubicBezTo>
                  <a:cubicBezTo>
                    <a:pt x="3160" y="6581"/>
                    <a:pt x="3149" y="6580"/>
                    <a:pt x="3139" y="6580"/>
                  </a:cubicBezTo>
                  <a:cubicBezTo>
                    <a:pt x="3027" y="6580"/>
                    <a:pt x="2931" y="6670"/>
                    <a:pt x="2931" y="6789"/>
                  </a:cubicBezTo>
                  <a:lnTo>
                    <a:pt x="2931" y="12405"/>
                  </a:lnTo>
                  <a:cubicBezTo>
                    <a:pt x="2897" y="13073"/>
                    <a:pt x="2344" y="13601"/>
                    <a:pt x="1672" y="13601"/>
                  </a:cubicBezTo>
                  <a:cubicBezTo>
                    <a:pt x="999" y="13601"/>
                    <a:pt x="442" y="13073"/>
                    <a:pt x="413" y="12405"/>
                  </a:cubicBezTo>
                  <a:lnTo>
                    <a:pt x="413" y="10920"/>
                  </a:lnTo>
                  <a:cubicBezTo>
                    <a:pt x="413" y="10189"/>
                    <a:pt x="1012" y="9655"/>
                    <a:pt x="1673" y="9655"/>
                  </a:cubicBezTo>
                  <a:cubicBezTo>
                    <a:pt x="1854" y="9655"/>
                    <a:pt x="2040" y="9695"/>
                    <a:pt x="2220" y="9782"/>
                  </a:cubicBezTo>
                  <a:cubicBezTo>
                    <a:pt x="2249" y="9797"/>
                    <a:pt x="2279" y="9803"/>
                    <a:pt x="2309" y="9803"/>
                  </a:cubicBezTo>
                  <a:cubicBezTo>
                    <a:pt x="2416" y="9803"/>
                    <a:pt x="2514" y="9716"/>
                    <a:pt x="2517" y="9599"/>
                  </a:cubicBezTo>
                  <a:cubicBezTo>
                    <a:pt x="2498" y="6174"/>
                    <a:pt x="2551" y="6270"/>
                    <a:pt x="2469" y="6165"/>
                  </a:cubicBezTo>
                  <a:cubicBezTo>
                    <a:pt x="1847" y="5375"/>
                    <a:pt x="2466" y="4279"/>
                    <a:pt x="3373" y="4279"/>
                  </a:cubicBezTo>
                  <a:cubicBezTo>
                    <a:pt x="3488" y="4279"/>
                    <a:pt x="3607" y="4297"/>
                    <a:pt x="3728" y="4334"/>
                  </a:cubicBezTo>
                  <a:cubicBezTo>
                    <a:pt x="3791" y="4353"/>
                    <a:pt x="3848" y="4377"/>
                    <a:pt x="3906" y="4401"/>
                  </a:cubicBezTo>
                  <a:cubicBezTo>
                    <a:pt x="3937" y="4418"/>
                    <a:pt x="3970" y="4426"/>
                    <a:pt x="4003" y="4426"/>
                  </a:cubicBezTo>
                  <a:cubicBezTo>
                    <a:pt x="4056" y="4426"/>
                    <a:pt x="4107" y="4405"/>
                    <a:pt x="4146" y="4363"/>
                  </a:cubicBezTo>
                  <a:lnTo>
                    <a:pt x="6567" y="1942"/>
                  </a:lnTo>
                  <a:cubicBezTo>
                    <a:pt x="6681" y="1847"/>
                    <a:pt x="6819" y="1800"/>
                    <a:pt x="6958" y="1800"/>
                  </a:cubicBezTo>
                  <a:cubicBezTo>
                    <a:pt x="7113" y="1800"/>
                    <a:pt x="7267" y="1859"/>
                    <a:pt x="7384" y="1975"/>
                  </a:cubicBezTo>
                  <a:cubicBezTo>
                    <a:pt x="7605" y="2196"/>
                    <a:pt x="7619" y="2552"/>
                    <a:pt x="7418" y="2792"/>
                  </a:cubicBezTo>
                  <a:lnTo>
                    <a:pt x="6303" y="3902"/>
                  </a:lnTo>
                  <a:cubicBezTo>
                    <a:pt x="6156" y="4053"/>
                    <a:pt x="6293" y="4260"/>
                    <a:pt x="6452" y="4260"/>
                  </a:cubicBezTo>
                  <a:cubicBezTo>
                    <a:pt x="6501" y="4260"/>
                    <a:pt x="6551" y="4241"/>
                    <a:pt x="6596" y="4195"/>
                  </a:cubicBezTo>
                  <a:lnTo>
                    <a:pt x="7711" y="3085"/>
                  </a:lnTo>
                  <a:cubicBezTo>
                    <a:pt x="8340" y="2451"/>
                    <a:pt x="7888" y="1356"/>
                    <a:pt x="6995" y="1356"/>
                  </a:cubicBezTo>
                  <a:cubicBezTo>
                    <a:pt x="6726" y="1356"/>
                    <a:pt x="6471" y="1461"/>
                    <a:pt x="6279" y="1649"/>
                  </a:cubicBezTo>
                  <a:lnTo>
                    <a:pt x="4045" y="3887"/>
                  </a:lnTo>
                  <a:lnTo>
                    <a:pt x="4045" y="1015"/>
                  </a:lnTo>
                  <a:cubicBezTo>
                    <a:pt x="4045" y="453"/>
                    <a:pt x="3594" y="1"/>
                    <a:pt x="30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5" name="Google Shape;1345;p13"/>
          <p:cNvGrpSpPr/>
          <p:nvPr/>
        </p:nvGrpSpPr>
        <p:grpSpPr>
          <a:xfrm>
            <a:off x="3482457" y="1630289"/>
            <a:ext cx="387193" cy="386395"/>
            <a:chOff x="6192470" y="3360516"/>
            <a:chExt cx="368510" cy="367750"/>
          </a:xfrm>
        </p:grpSpPr>
        <p:sp>
          <p:nvSpPr>
            <p:cNvPr id="1346" name="Google Shape;1346;p13"/>
            <p:cNvSpPr/>
            <p:nvPr/>
          </p:nvSpPr>
          <p:spPr>
            <a:xfrm>
              <a:off x="6200141" y="3365543"/>
              <a:ext cx="353561" cy="357121"/>
            </a:xfrm>
            <a:custGeom>
              <a:rect b="b" l="l" r="r" t="t"/>
              <a:pathLst>
                <a:path extrusionOk="0" h="13641" w="13505">
                  <a:moveTo>
                    <a:pt x="6074" y="1"/>
                  </a:moveTo>
                  <a:cubicBezTo>
                    <a:pt x="5973" y="1"/>
                    <a:pt x="5869" y="12"/>
                    <a:pt x="5765" y="35"/>
                  </a:cubicBezTo>
                  <a:cubicBezTo>
                    <a:pt x="5477" y="97"/>
                    <a:pt x="5212" y="256"/>
                    <a:pt x="5025" y="477"/>
                  </a:cubicBezTo>
                  <a:cubicBezTo>
                    <a:pt x="4850" y="355"/>
                    <a:pt x="4625" y="288"/>
                    <a:pt x="4383" y="288"/>
                  </a:cubicBezTo>
                  <a:cubicBezTo>
                    <a:pt x="4214" y="288"/>
                    <a:pt x="4037" y="321"/>
                    <a:pt x="3863" y="390"/>
                  </a:cubicBezTo>
                  <a:cubicBezTo>
                    <a:pt x="3598" y="496"/>
                    <a:pt x="3368" y="683"/>
                    <a:pt x="3214" y="928"/>
                  </a:cubicBezTo>
                  <a:cubicBezTo>
                    <a:pt x="3137" y="906"/>
                    <a:pt x="3055" y="895"/>
                    <a:pt x="2971" y="895"/>
                  </a:cubicBezTo>
                  <a:cubicBezTo>
                    <a:pt x="2639" y="895"/>
                    <a:pt x="2274" y="1067"/>
                    <a:pt x="2013" y="1389"/>
                  </a:cubicBezTo>
                  <a:cubicBezTo>
                    <a:pt x="1845" y="1596"/>
                    <a:pt x="1739" y="1846"/>
                    <a:pt x="1715" y="2110"/>
                  </a:cubicBezTo>
                  <a:cubicBezTo>
                    <a:pt x="1268" y="2129"/>
                    <a:pt x="850" y="2523"/>
                    <a:pt x="730" y="3080"/>
                  </a:cubicBezTo>
                  <a:cubicBezTo>
                    <a:pt x="673" y="3335"/>
                    <a:pt x="687" y="3604"/>
                    <a:pt x="778" y="3844"/>
                  </a:cubicBezTo>
                  <a:cubicBezTo>
                    <a:pt x="269" y="3988"/>
                    <a:pt x="0" y="4613"/>
                    <a:pt x="173" y="5237"/>
                  </a:cubicBezTo>
                  <a:cubicBezTo>
                    <a:pt x="235" y="5463"/>
                    <a:pt x="351" y="5665"/>
                    <a:pt x="514" y="5833"/>
                  </a:cubicBezTo>
                  <a:cubicBezTo>
                    <a:pt x="461" y="6059"/>
                    <a:pt x="466" y="6294"/>
                    <a:pt x="529" y="6515"/>
                  </a:cubicBezTo>
                  <a:cubicBezTo>
                    <a:pt x="682" y="7057"/>
                    <a:pt x="1116" y="7424"/>
                    <a:pt x="1555" y="7424"/>
                  </a:cubicBezTo>
                  <a:cubicBezTo>
                    <a:pt x="1626" y="7424"/>
                    <a:pt x="1698" y="7415"/>
                    <a:pt x="1768" y="7394"/>
                  </a:cubicBezTo>
                  <a:cubicBezTo>
                    <a:pt x="1821" y="7380"/>
                    <a:pt x="1874" y="7361"/>
                    <a:pt x="1927" y="7337"/>
                  </a:cubicBezTo>
                  <a:cubicBezTo>
                    <a:pt x="2024" y="7600"/>
                    <a:pt x="2432" y="7811"/>
                    <a:pt x="2803" y="7811"/>
                  </a:cubicBezTo>
                  <a:cubicBezTo>
                    <a:pt x="2905" y="7811"/>
                    <a:pt x="3005" y="7795"/>
                    <a:pt x="3094" y="7760"/>
                  </a:cubicBezTo>
                  <a:cubicBezTo>
                    <a:pt x="3599" y="8916"/>
                    <a:pt x="4369" y="9502"/>
                    <a:pt x="5566" y="9502"/>
                  </a:cubicBezTo>
                  <a:cubicBezTo>
                    <a:pt x="5895" y="9502"/>
                    <a:pt x="6257" y="9458"/>
                    <a:pt x="6654" y="9369"/>
                  </a:cubicBezTo>
                  <a:cubicBezTo>
                    <a:pt x="6750" y="9878"/>
                    <a:pt x="7072" y="10498"/>
                    <a:pt x="7941" y="11002"/>
                  </a:cubicBezTo>
                  <a:cubicBezTo>
                    <a:pt x="9397" y="11838"/>
                    <a:pt x="10041" y="12487"/>
                    <a:pt x="10141" y="13145"/>
                  </a:cubicBezTo>
                  <a:cubicBezTo>
                    <a:pt x="10184" y="13434"/>
                    <a:pt x="10430" y="13641"/>
                    <a:pt x="10713" y="13641"/>
                  </a:cubicBezTo>
                  <a:cubicBezTo>
                    <a:pt x="10749" y="13641"/>
                    <a:pt x="10786" y="13637"/>
                    <a:pt x="10824" y="13630"/>
                  </a:cubicBezTo>
                  <a:cubicBezTo>
                    <a:pt x="11146" y="13572"/>
                    <a:pt x="11357" y="13255"/>
                    <a:pt x="11285" y="12933"/>
                  </a:cubicBezTo>
                  <a:lnTo>
                    <a:pt x="10718" y="10330"/>
                  </a:lnTo>
                  <a:lnTo>
                    <a:pt x="10622" y="8658"/>
                  </a:lnTo>
                  <a:lnTo>
                    <a:pt x="11563" y="8298"/>
                  </a:lnTo>
                  <a:cubicBezTo>
                    <a:pt x="11669" y="8346"/>
                    <a:pt x="11781" y="8369"/>
                    <a:pt x="11895" y="8369"/>
                  </a:cubicBezTo>
                  <a:cubicBezTo>
                    <a:pt x="12296" y="8369"/>
                    <a:pt x="12713" y="8080"/>
                    <a:pt x="12923" y="7615"/>
                  </a:cubicBezTo>
                  <a:cubicBezTo>
                    <a:pt x="13058" y="7318"/>
                    <a:pt x="13082" y="6981"/>
                    <a:pt x="12981" y="6664"/>
                  </a:cubicBezTo>
                  <a:cubicBezTo>
                    <a:pt x="13192" y="6472"/>
                    <a:pt x="13336" y="6217"/>
                    <a:pt x="13394" y="5939"/>
                  </a:cubicBezTo>
                  <a:cubicBezTo>
                    <a:pt x="13504" y="5415"/>
                    <a:pt x="13317" y="4916"/>
                    <a:pt x="12961" y="4690"/>
                  </a:cubicBezTo>
                  <a:cubicBezTo>
                    <a:pt x="13048" y="4363"/>
                    <a:pt x="12976" y="3960"/>
                    <a:pt x="12721" y="3623"/>
                  </a:cubicBezTo>
                  <a:cubicBezTo>
                    <a:pt x="12543" y="3378"/>
                    <a:pt x="12284" y="3201"/>
                    <a:pt x="11986" y="3119"/>
                  </a:cubicBezTo>
                  <a:cubicBezTo>
                    <a:pt x="12068" y="2835"/>
                    <a:pt x="12001" y="2504"/>
                    <a:pt x="11799" y="2221"/>
                  </a:cubicBezTo>
                  <a:cubicBezTo>
                    <a:pt x="11799" y="2221"/>
                    <a:pt x="11439" y="1793"/>
                    <a:pt x="11203" y="1740"/>
                  </a:cubicBezTo>
                  <a:cubicBezTo>
                    <a:pt x="11011" y="1694"/>
                    <a:pt x="10829" y="1630"/>
                    <a:pt x="10656" y="1630"/>
                  </a:cubicBezTo>
                  <a:cubicBezTo>
                    <a:pt x="10630" y="1630"/>
                    <a:pt x="10604" y="1631"/>
                    <a:pt x="10579" y="1634"/>
                  </a:cubicBezTo>
                  <a:cubicBezTo>
                    <a:pt x="10492" y="1308"/>
                    <a:pt x="10233" y="995"/>
                    <a:pt x="9853" y="827"/>
                  </a:cubicBezTo>
                  <a:cubicBezTo>
                    <a:pt x="9677" y="744"/>
                    <a:pt x="9485" y="702"/>
                    <a:pt x="9293" y="702"/>
                  </a:cubicBezTo>
                  <a:cubicBezTo>
                    <a:pt x="9186" y="702"/>
                    <a:pt x="9079" y="715"/>
                    <a:pt x="8974" y="741"/>
                  </a:cubicBezTo>
                  <a:cubicBezTo>
                    <a:pt x="8811" y="400"/>
                    <a:pt x="8412" y="150"/>
                    <a:pt x="7932" y="121"/>
                  </a:cubicBezTo>
                  <a:cubicBezTo>
                    <a:pt x="7901" y="119"/>
                    <a:pt x="7870" y="118"/>
                    <a:pt x="7840" y="118"/>
                  </a:cubicBezTo>
                  <a:cubicBezTo>
                    <a:pt x="7531" y="118"/>
                    <a:pt x="7231" y="228"/>
                    <a:pt x="6995" y="429"/>
                  </a:cubicBezTo>
                  <a:cubicBezTo>
                    <a:pt x="6808" y="162"/>
                    <a:pt x="6461" y="1"/>
                    <a:pt x="60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13"/>
            <p:cNvSpPr/>
            <p:nvPr/>
          </p:nvSpPr>
          <p:spPr>
            <a:xfrm>
              <a:off x="6247920" y="3365674"/>
              <a:ext cx="305782" cy="218498"/>
            </a:xfrm>
            <a:custGeom>
              <a:rect b="b" l="l" r="r" t="t"/>
              <a:pathLst>
                <a:path extrusionOk="0" h="8346" w="11680">
                  <a:moveTo>
                    <a:pt x="4251" y="1"/>
                  </a:moveTo>
                  <a:cubicBezTo>
                    <a:pt x="4150" y="1"/>
                    <a:pt x="4045" y="12"/>
                    <a:pt x="3940" y="34"/>
                  </a:cubicBezTo>
                  <a:cubicBezTo>
                    <a:pt x="3652" y="97"/>
                    <a:pt x="3392" y="251"/>
                    <a:pt x="3200" y="476"/>
                  </a:cubicBezTo>
                  <a:cubicBezTo>
                    <a:pt x="3028" y="355"/>
                    <a:pt x="2802" y="288"/>
                    <a:pt x="2560" y="288"/>
                  </a:cubicBezTo>
                  <a:cubicBezTo>
                    <a:pt x="2391" y="288"/>
                    <a:pt x="2214" y="321"/>
                    <a:pt x="2042" y="390"/>
                  </a:cubicBezTo>
                  <a:cubicBezTo>
                    <a:pt x="1773" y="496"/>
                    <a:pt x="1548" y="683"/>
                    <a:pt x="1394" y="928"/>
                  </a:cubicBezTo>
                  <a:cubicBezTo>
                    <a:pt x="1314" y="904"/>
                    <a:pt x="1231" y="893"/>
                    <a:pt x="1145" y="893"/>
                  </a:cubicBezTo>
                  <a:cubicBezTo>
                    <a:pt x="812" y="893"/>
                    <a:pt x="449" y="1068"/>
                    <a:pt x="193" y="1389"/>
                  </a:cubicBezTo>
                  <a:cubicBezTo>
                    <a:pt x="116" y="1480"/>
                    <a:pt x="53" y="1581"/>
                    <a:pt x="1" y="1687"/>
                  </a:cubicBezTo>
                  <a:cubicBezTo>
                    <a:pt x="63" y="1673"/>
                    <a:pt x="121" y="1658"/>
                    <a:pt x="178" y="1649"/>
                  </a:cubicBezTo>
                  <a:cubicBezTo>
                    <a:pt x="414" y="1620"/>
                    <a:pt x="635" y="1524"/>
                    <a:pt x="817" y="1370"/>
                  </a:cubicBezTo>
                  <a:cubicBezTo>
                    <a:pt x="933" y="1274"/>
                    <a:pt x="1058" y="1197"/>
                    <a:pt x="1197" y="1144"/>
                  </a:cubicBezTo>
                  <a:cubicBezTo>
                    <a:pt x="1358" y="1074"/>
                    <a:pt x="1531" y="1038"/>
                    <a:pt x="1707" y="1038"/>
                  </a:cubicBezTo>
                  <a:cubicBezTo>
                    <a:pt x="1782" y="1038"/>
                    <a:pt x="1857" y="1045"/>
                    <a:pt x="1932" y="1058"/>
                  </a:cubicBezTo>
                  <a:cubicBezTo>
                    <a:pt x="2003" y="1070"/>
                    <a:pt x="2075" y="1077"/>
                    <a:pt x="2146" y="1077"/>
                  </a:cubicBezTo>
                  <a:cubicBezTo>
                    <a:pt x="2344" y="1077"/>
                    <a:pt x="2538" y="1028"/>
                    <a:pt x="2715" y="933"/>
                  </a:cubicBezTo>
                  <a:cubicBezTo>
                    <a:pt x="2835" y="866"/>
                    <a:pt x="2965" y="818"/>
                    <a:pt x="3099" y="784"/>
                  </a:cubicBezTo>
                  <a:cubicBezTo>
                    <a:pt x="3198" y="761"/>
                    <a:pt x="3298" y="750"/>
                    <a:pt x="3398" y="750"/>
                  </a:cubicBezTo>
                  <a:cubicBezTo>
                    <a:pt x="3590" y="750"/>
                    <a:pt x="3782" y="791"/>
                    <a:pt x="3959" y="870"/>
                  </a:cubicBezTo>
                  <a:cubicBezTo>
                    <a:pt x="4111" y="941"/>
                    <a:pt x="4275" y="977"/>
                    <a:pt x="4440" y="977"/>
                  </a:cubicBezTo>
                  <a:cubicBezTo>
                    <a:pt x="4556" y="977"/>
                    <a:pt x="4672" y="959"/>
                    <a:pt x="4785" y="923"/>
                  </a:cubicBezTo>
                  <a:cubicBezTo>
                    <a:pt x="4913" y="887"/>
                    <a:pt x="5048" y="868"/>
                    <a:pt x="5183" y="868"/>
                  </a:cubicBezTo>
                  <a:cubicBezTo>
                    <a:pt x="5211" y="868"/>
                    <a:pt x="5238" y="869"/>
                    <a:pt x="5266" y="870"/>
                  </a:cubicBezTo>
                  <a:cubicBezTo>
                    <a:pt x="5559" y="885"/>
                    <a:pt x="5838" y="990"/>
                    <a:pt x="6063" y="1178"/>
                  </a:cubicBezTo>
                  <a:cubicBezTo>
                    <a:pt x="6251" y="1341"/>
                    <a:pt x="6486" y="1437"/>
                    <a:pt x="6736" y="1456"/>
                  </a:cubicBezTo>
                  <a:cubicBezTo>
                    <a:pt x="6894" y="1471"/>
                    <a:pt x="7043" y="1514"/>
                    <a:pt x="7188" y="1577"/>
                  </a:cubicBezTo>
                  <a:cubicBezTo>
                    <a:pt x="7399" y="1673"/>
                    <a:pt x="7586" y="1817"/>
                    <a:pt x="7726" y="2004"/>
                  </a:cubicBezTo>
                  <a:cubicBezTo>
                    <a:pt x="7889" y="2225"/>
                    <a:pt x="8124" y="2384"/>
                    <a:pt x="8389" y="2451"/>
                  </a:cubicBezTo>
                  <a:lnTo>
                    <a:pt x="8537" y="2489"/>
                  </a:lnTo>
                  <a:cubicBezTo>
                    <a:pt x="8773" y="2542"/>
                    <a:pt x="9128" y="2970"/>
                    <a:pt x="9128" y="2970"/>
                  </a:cubicBezTo>
                  <a:cubicBezTo>
                    <a:pt x="9224" y="3109"/>
                    <a:pt x="9292" y="3258"/>
                    <a:pt x="9330" y="3421"/>
                  </a:cubicBezTo>
                  <a:cubicBezTo>
                    <a:pt x="9388" y="3690"/>
                    <a:pt x="9541" y="3926"/>
                    <a:pt x="9762" y="4084"/>
                  </a:cubicBezTo>
                  <a:cubicBezTo>
                    <a:pt x="9873" y="4171"/>
                    <a:pt x="9969" y="4267"/>
                    <a:pt x="10056" y="4377"/>
                  </a:cubicBezTo>
                  <a:cubicBezTo>
                    <a:pt x="10209" y="4589"/>
                    <a:pt x="10305" y="4834"/>
                    <a:pt x="10325" y="5093"/>
                  </a:cubicBezTo>
                  <a:cubicBezTo>
                    <a:pt x="10344" y="5309"/>
                    <a:pt x="10421" y="5521"/>
                    <a:pt x="10546" y="5694"/>
                  </a:cubicBezTo>
                  <a:cubicBezTo>
                    <a:pt x="10738" y="5991"/>
                    <a:pt x="10800" y="6352"/>
                    <a:pt x="10718" y="6693"/>
                  </a:cubicBezTo>
                  <a:cubicBezTo>
                    <a:pt x="10680" y="6899"/>
                    <a:pt x="10589" y="7092"/>
                    <a:pt x="10459" y="7255"/>
                  </a:cubicBezTo>
                  <a:cubicBezTo>
                    <a:pt x="10377" y="7361"/>
                    <a:pt x="10339" y="7495"/>
                    <a:pt x="10358" y="7630"/>
                  </a:cubicBezTo>
                  <a:cubicBezTo>
                    <a:pt x="10387" y="7875"/>
                    <a:pt x="10353" y="8120"/>
                    <a:pt x="10252" y="8345"/>
                  </a:cubicBezTo>
                  <a:cubicBezTo>
                    <a:pt x="10589" y="8269"/>
                    <a:pt x="10911" y="8004"/>
                    <a:pt x="11088" y="7615"/>
                  </a:cubicBezTo>
                  <a:cubicBezTo>
                    <a:pt x="11228" y="7317"/>
                    <a:pt x="11252" y="6976"/>
                    <a:pt x="11151" y="6664"/>
                  </a:cubicBezTo>
                  <a:cubicBezTo>
                    <a:pt x="11362" y="6472"/>
                    <a:pt x="11506" y="6217"/>
                    <a:pt x="11564" y="5939"/>
                  </a:cubicBezTo>
                  <a:cubicBezTo>
                    <a:pt x="11679" y="5415"/>
                    <a:pt x="11497" y="4915"/>
                    <a:pt x="11141" y="4694"/>
                  </a:cubicBezTo>
                  <a:cubicBezTo>
                    <a:pt x="11233" y="4368"/>
                    <a:pt x="11151" y="3964"/>
                    <a:pt x="10901" y="3623"/>
                  </a:cubicBezTo>
                  <a:cubicBezTo>
                    <a:pt x="10718" y="3378"/>
                    <a:pt x="10459" y="3200"/>
                    <a:pt x="10161" y="3123"/>
                  </a:cubicBezTo>
                  <a:cubicBezTo>
                    <a:pt x="10248" y="2835"/>
                    <a:pt x="10176" y="2499"/>
                    <a:pt x="9974" y="2220"/>
                  </a:cubicBezTo>
                  <a:cubicBezTo>
                    <a:pt x="9974" y="2220"/>
                    <a:pt x="9618" y="1793"/>
                    <a:pt x="9383" y="1740"/>
                  </a:cubicBezTo>
                  <a:cubicBezTo>
                    <a:pt x="9186" y="1697"/>
                    <a:pt x="9000" y="1631"/>
                    <a:pt x="8819" y="1631"/>
                  </a:cubicBezTo>
                  <a:cubicBezTo>
                    <a:pt x="8797" y="1631"/>
                    <a:pt x="8775" y="1632"/>
                    <a:pt x="8754" y="1634"/>
                  </a:cubicBezTo>
                  <a:cubicBezTo>
                    <a:pt x="8672" y="1308"/>
                    <a:pt x="8413" y="995"/>
                    <a:pt x="8033" y="827"/>
                  </a:cubicBezTo>
                  <a:cubicBezTo>
                    <a:pt x="7857" y="744"/>
                    <a:pt x="7665" y="702"/>
                    <a:pt x="7473" y="702"/>
                  </a:cubicBezTo>
                  <a:cubicBezTo>
                    <a:pt x="7366" y="702"/>
                    <a:pt x="7259" y="715"/>
                    <a:pt x="7154" y="741"/>
                  </a:cubicBezTo>
                  <a:cubicBezTo>
                    <a:pt x="6986" y="400"/>
                    <a:pt x="6587" y="145"/>
                    <a:pt x="6111" y="121"/>
                  </a:cubicBezTo>
                  <a:cubicBezTo>
                    <a:pt x="6081" y="119"/>
                    <a:pt x="6050" y="118"/>
                    <a:pt x="6019" y="118"/>
                  </a:cubicBezTo>
                  <a:cubicBezTo>
                    <a:pt x="5710" y="118"/>
                    <a:pt x="5410" y="227"/>
                    <a:pt x="5170" y="428"/>
                  </a:cubicBezTo>
                  <a:cubicBezTo>
                    <a:pt x="4983" y="162"/>
                    <a:pt x="4639" y="1"/>
                    <a:pt x="42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13"/>
            <p:cNvSpPr/>
            <p:nvPr/>
          </p:nvSpPr>
          <p:spPr>
            <a:xfrm>
              <a:off x="6221007" y="3434108"/>
              <a:ext cx="3299" cy="6571"/>
            </a:xfrm>
            <a:custGeom>
              <a:rect b="b" l="l" r="r" t="t"/>
              <a:pathLst>
                <a:path extrusionOk="0" h="251" w="126">
                  <a:moveTo>
                    <a:pt x="125" y="0"/>
                  </a:moveTo>
                  <a:lnTo>
                    <a:pt x="125" y="0"/>
                  </a:lnTo>
                  <a:cubicBezTo>
                    <a:pt x="73" y="82"/>
                    <a:pt x="34" y="164"/>
                    <a:pt x="1" y="250"/>
                  </a:cubicBezTo>
                  <a:cubicBezTo>
                    <a:pt x="25" y="250"/>
                    <a:pt x="49" y="245"/>
                    <a:pt x="77" y="245"/>
                  </a:cubicBezTo>
                  <a:cubicBezTo>
                    <a:pt x="82" y="164"/>
                    <a:pt x="101" y="82"/>
                    <a:pt x="125" y="0"/>
                  </a:cubicBezTo>
                  <a:close/>
                </a:path>
              </a:pathLst>
            </a:custGeom>
            <a:solidFill>
              <a:srgbClr val="9EAE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13"/>
            <p:cNvSpPr/>
            <p:nvPr/>
          </p:nvSpPr>
          <p:spPr>
            <a:xfrm>
              <a:off x="6360363" y="3584905"/>
              <a:ext cx="137105" cy="137759"/>
            </a:xfrm>
            <a:custGeom>
              <a:rect b="b" l="l" r="r" t="t"/>
              <a:pathLst>
                <a:path extrusionOk="0" h="5262" w="5237">
                  <a:moveTo>
                    <a:pt x="587" y="0"/>
                  </a:moveTo>
                  <a:cubicBezTo>
                    <a:pt x="587" y="0"/>
                    <a:pt x="1" y="1576"/>
                    <a:pt x="1821" y="2623"/>
                  </a:cubicBezTo>
                  <a:cubicBezTo>
                    <a:pt x="3277" y="3459"/>
                    <a:pt x="3921" y="4108"/>
                    <a:pt x="4021" y="4766"/>
                  </a:cubicBezTo>
                  <a:cubicBezTo>
                    <a:pt x="4064" y="5055"/>
                    <a:pt x="4310" y="5262"/>
                    <a:pt x="4593" y="5262"/>
                  </a:cubicBezTo>
                  <a:cubicBezTo>
                    <a:pt x="4629" y="5262"/>
                    <a:pt x="4666" y="5258"/>
                    <a:pt x="4704" y="5251"/>
                  </a:cubicBezTo>
                  <a:cubicBezTo>
                    <a:pt x="5026" y="5193"/>
                    <a:pt x="5237" y="4876"/>
                    <a:pt x="5165" y="4554"/>
                  </a:cubicBezTo>
                  <a:lnTo>
                    <a:pt x="4598" y="1951"/>
                  </a:lnTo>
                  <a:lnTo>
                    <a:pt x="4084" y="658"/>
                  </a:lnTo>
                  <a:cubicBezTo>
                    <a:pt x="4084" y="658"/>
                    <a:pt x="3518" y="696"/>
                    <a:pt x="2889" y="696"/>
                  </a:cubicBezTo>
                  <a:cubicBezTo>
                    <a:pt x="2172" y="696"/>
                    <a:pt x="1373" y="647"/>
                    <a:pt x="1235" y="437"/>
                  </a:cubicBezTo>
                  <a:cubicBezTo>
                    <a:pt x="1091" y="207"/>
                    <a:pt x="856" y="48"/>
                    <a:pt x="58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13"/>
            <p:cNvSpPr/>
            <p:nvPr/>
          </p:nvSpPr>
          <p:spPr>
            <a:xfrm>
              <a:off x="6451810" y="3602001"/>
              <a:ext cx="46208" cy="120768"/>
            </a:xfrm>
            <a:custGeom>
              <a:rect b="b" l="l" r="r" t="t"/>
              <a:pathLst>
                <a:path extrusionOk="0" h="4613" w="1765">
                  <a:moveTo>
                    <a:pt x="596" y="1"/>
                  </a:moveTo>
                  <a:cubicBezTo>
                    <a:pt x="596" y="1"/>
                    <a:pt x="351" y="20"/>
                    <a:pt x="0" y="29"/>
                  </a:cubicBezTo>
                  <a:lnTo>
                    <a:pt x="495" y="1278"/>
                  </a:lnTo>
                  <a:lnTo>
                    <a:pt x="1062" y="3882"/>
                  </a:lnTo>
                  <a:cubicBezTo>
                    <a:pt x="1115" y="4127"/>
                    <a:pt x="1004" y="4382"/>
                    <a:pt x="783" y="4512"/>
                  </a:cubicBezTo>
                  <a:cubicBezTo>
                    <a:pt x="886" y="4581"/>
                    <a:pt x="997" y="4612"/>
                    <a:pt x="1105" y="4612"/>
                  </a:cubicBezTo>
                  <a:cubicBezTo>
                    <a:pt x="1451" y="4612"/>
                    <a:pt x="1764" y="4293"/>
                    <a:pt x="1677" y="3901"/>
                  </a:cubicBezTo>
                  <a:lnTo>
                    <a:pt x="1681" y="3901"/>
                  </a:lnTo>
                  <a:lnTo>
                    <a:pt x="1115" y="1298"/>
                  </a:lnTo>
                  <a:lnTo>
                    <a:pt x="59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13"/>
            <p:cNvSpPr/>
            <p:nvPr/>
          </p:nvSpPr>
          <p:spPr>
            <a:xfrm>
              <a:off x="6412330" y="3579486"/>
              <a:ext cx="100714" cy="55737"/>
            </a:xfrm>
            <a:custGeom>
              <a:rect b="b" l="l" r="r" t="t"/>
              <a:pathLst>
                <a:path extrusionOk="0" h="2129" w="3847">
                  <a:moveTo>
                    <a:pt x="804" y="1"/>
                  </a:moveTo>
                  <a:cubicBezTo>
                    <a:pt x="337" y="1"/>
                    <a:pt x="0" y="440"/>
                    <a:pt x="115" y="894"/>
                  </a:cubicBezTo>
                  <a:lnTo>
                    <a:pt x="192" y="1288"/>
                  </a:lnTo>
                  <a:cubicBezTo>
                    <a:pt x="317" y="1783"/>
                    <a:pt x="763" y="2129"/>
                    <a:pt x="1273" y="2129"/>
                  </a:cubicBezTo>
                  <a:lnTo>
                    <a:pt x="2575" y="2129"/>
                  </a:lnTo>
                  <a:cubicBezTo>
                    <a:pt x="3084" y="2129"/>
                    <a:pt x="3531" y="1783"/>
                    <a:pt x="3655" y="1288"/>
                  </a:cubicBezTo>
                  <a:lnTo>
                    <a:pt x="3732" y="894"/>
                  </a:lnTo>
                  <a:cubicBezTo>
                    <a:pt x="3847" y="440"/>
                    <a:pt x="3510" y="1"/>
                    <a:pt x="3043" y="1"/>
                  </a:cubicBezTo>
                  <a:cubicBezTo>
                    <a:pt x="3041" y="1"/>
                    <a:pt x="3038" y="1"/>
                    <a:pt x="3036" y="1"/>
                  </a:cubicBezTo>
                  <a:lnTo>
                    <a:pt x="811" y="1"/>
                  </a:lnTo>
                  <a:cubicBezTo>
                    <a:pt x="809" y="1"/>
                    <a:pt x="806" y="1"/>
                    <a:pt x="80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13"/>
            <p:cNvSpPr/>
            <p:nvPr/>
          </p:nvSpPr>
          <p:spPr>
            <a:xfrm>
              <a:off x="6418587" y="3579748"/>
              <a:ext cx="94117" cy="55475"/>
            </a:xfrm>
            <a:custGeom>
              <a:rect b="b" l="l" r="r" t="t"/>
              <a:pathLst>
                <a:path extrusionOk="0" h="2119" w="3595">
                  <a:moveTo>
                    <a:pt x="2898" y="0"/>
                  </a:moveTo>
                  <a:lnTo>
                    <a:pt x="2898" y="0"/>
                  </a:lnTo>
                  <a:cubicBezTo>
                    <a:pt x="2912" y="92"/>
                    <a:pt x="2907" y="188"/>
                    <a:pt x="2883" y="284"/>
                  </a:cubicBezTo>
                  <a:lnTo>
                    <a:pt x="2806" y="678"/>
                  </a:lnTo>
                  <a:cubicBezTo>
                    <a:pt x="2681" y="1172"/>
                    <a:pt x="2235" y="1518"/>
                    <a:pt x="1725" y="1518"/>
                  </a:cubicBezTo>
                  <a:lnTo>
                    <a:pt x="428" y="1518"/>
                  </a:lnTo>
                  <a:cubicBezTo>
                    <a:pt x="279" y="1518"/>
                    <a:pt x="135" y="1490"/>
                    <a:pt x="1" y="1432"/>
                  </a:cubicBezTo>
                  <a:lnTo>
                    <a:pt x="1" y="1432"/>
                  </a:lnTo>
                  <a:cubicBezTo>
                    <a:pt x="174" y="1850"/>
                    <a:pt x="577" y="2119"/>
                    <a:pt x="1029" y="2119"/>
                  </a:cubicBezTo>
                  <a:lnTo>
                    <a:pt x="2336" y="2119"/>
                  </a:lnTo>
                  <a:cubicBezTo>
                    <a:pt x="2845" y="2119"/>
                    <a:pt x="3287" y="1778"/>
                    <a:pt x="3416" y="1283"/>
                  </a:cubicBezTo>
                  <a:lnTo>
                    <a:pt x="3493" y="884"/>
                  </a:lnTo>
                  <a:cubicBezTo>
                    <a:pt x="3594" y="471"/>
                    <a:pt x="3320" y="63"/>
                    <a:pt x="289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13"/>
            <p:cNvSpPr/>
            <p:nvPr/>
          </p:nvSpPr>
          <p:spPr>
            <a:xfrm>
              <a:off x="6373374" y="3416227"/>
              <a:ext cx="99955" cy="61261"/>
            </a:xfrm>
            <a:custGeom>
              <a:rect b="b" l="l" r="r" t="t"/>
              <a:pathLst>
                <a:path extrusionOk="0" h="2340" w="3818">
                  <a:moveTo>
                    <a:pt x="900" y="0"/>
                  </a:moveTo>
                  <a:cubicBezTo>
                    <a:pt x="674" y="0"/>
                    <a:pt x="446" y="49"/>
                    <a:pt x="229" y="150"/>
                  </a:cubicBezTo>
                  <a:cubicBezTo>
                    <a:pt x="1" y="241"/>
                    <a:pt x="105" y="550"/>
                    <a:pt x="302" y="550"/>
                  </a:cubicBezTo>
                  <a:cubicBezTo>
                    <a:pt x="333" y="550"/>
                    <a:pt x="367" y="543"/>
                    <a:pt x="402" y="525"/>
                  </a:cubicBezTo>
                  <a:cubicBezTo>
                    <a:pt x="561" y="452"/>
                    <a:pt x="729" y="417"/>
                    <a:pt x="895" y="417"/>
                  </a:cubicBezTo>
                  <a:cubicBezTo>
                    <a:pt x="1307" y="417"/>
                    <a:pt x="1704" y="633"/>
                    <a:pt x="1920" y="1010"/>
                  </a:cubicBezTo>
                  <a:cubicBezTo>
                    <a:pt x="1622" y="1346"/>
                    <a:pt x="1550" y="1822"/>
                    <a:pt x="1737" y="2225"/>
                  </a:cubicBezTo>
                  <a:cubicBezTo>
                    <a:pt x="1778" y="2306"/>
                    <a:pt x="1847" y="2340"/>
                    <a:pt x="1915" y="2340"/>
                  </a:cubicBezTo>
                  <a:cubicBezTo>
                    <a:pt x="2047" y="2340"/>
                    <a:pt x="2178" y="2214"/>
                    <a:pt x="2112" y="2052"/>
                  </a:cubicBezTo>
                  <a:cubicBezTo>
                    <a:pt x="1949" y="1697"/>
                    <a:pt x="2098" y="1279"/>
                    <a:pt x="2453" y="1111"/>
                  </a:cubicBezTo>
                  <a:cubicBezTo>
                    <a:pt x="2551" y="1066"/>
                    <a:pt x="2653" y="1045"/>
                    <a:pt x="2754" y="1045"/>
                  </a:cubicBezTo>
                  <a:cubicBezTo>
                    <a:pt x="3021" y="1045"/>
                    <a:pt x="3276" y="1194"/>
                    <a:pt x="3395" y="1452"/>
                  </a:cubicBezTo>
                  <a:cubicBezTo>
                    <a:pt x="3433" y="1525"/>
                    <a:pt x="3506" y="1568"/>
                    <a:pt x="3582" y="1568"/>
                  </a:cubicBezTo>
                  <a:cubicBezTo>
                    <a:pt x="3611" y="1568"/>
                    <a:pt x="3641" y="1561"/>
                    <a:pt x="3669" y="1548"/>
                  </a:cubicBezTo>
                  <a:cubicBezTo>
                    <a:pt x="3769" y="1500"/>
                    <a:pt x="3818" y="1380"/>
                    <a:pt x="3769" y="1274"/>
                  </a:cubicBezTo>
                  <a:cubicBezTo>
                    <a:pt x="3582" y="869"/>
                    <a:pt x="3182" y="630"/>
                    <a:pt x="2765" y="630"/>
                  </a:cubicBezTo>
                  <a:cubicBezTo>
                    <a:pt x="2594" y="630"/>
                    <a:pt x="2420" y="670"/>
                    <a:pt x="2256" y="755"/>
                  </a:cubicBezTo>
                  <a:cubicBezTo>
                    <a:pt x="1955" y="272"/>
                    <a:pt x="1436" y="0"/>
                    <a:pt x="9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13"/>
            <p:cNvSpPr/>
            <p:nvPr/>
          </p:nvSpPr>
          <p:spPr>
            <a:xfrm>
              <a:off x="6249517" y="3463456"/>
              <a:ext cx="84771" cy="48093"/>
            </a:xfrm>
            <a:custGeom>
              <a:rect b="b" l="l" r="r" t="t"/>
              <a:pathLst>
                <a:path extrusionOk="0" h="1837" w="3238">
                  <a:moveTo>
                    <a:pt x="2481" y="0"/>
                  </a:moveTo>
                  <a:cubicBezTo>
                    <a:pt x="2023" y="0"/>
                    <a:pt x="1585" y="255"/>
                    <a:pt x="1366" y="695"/>
                  </a:cubicBezTo>
                  <a:cubicBezTo>
                    <a:pt x="1212" y="646"/>
                    <a:pt x="1053" y="622"/>
                    <a:pt x="895" y="622"/>
                  </a:cubicBezTo>
                  <a:cubicBezTo>
                    <a:pt x="668" y="622"/>
                    <a:pt x="442" y="671"/>
                    <a:pt x="233" y="767"/>
                  </a:cubicBezTo>
                  <a:cubicBezTo>
                    <a:pt x="1" y="858"/>
                    <a:pt x="105" y="1168"/>
                    <a:pt x="304" y="1168"/>
                  </a:cubicBezTo>
                  <a:cubicBezTo>
                    <a:pt x="336" y="1168"/>
                    <a:pt x="370" y="1160"/>
                    <a:pt x="406" y="1142"/>
                  </a:cubicBezTo>
                  <a:cubicBezTo>
                    <a:pt x="568" y="1066"/>
                    <a:pt x="739" y="1030"/>
                    <a:pt x="907" y="1030"/>
                  </a:cubicBezTo>
                  <a:cubicBezTo>
                    <a:pt x="1355" y="1030"/>
                    <a:pt x="1784" y="1285"/>
                    <a:pt x="1986" y="1718"/>
                  </a:cubicBezTo>
                  <a:cubicBezTo>
                    <a:pt x="2026" y="1802"/>
                    <a:pt x="2095" y="1837"/>
                    <a:pt x="2164" y="1837"/>
                  </a:cubicBezTo>
                  <a:cubicBezTo>
                    <a:pt x="2297" y="1837"/>
                    <a:pt x="2432" y="1707"/>
                    <a:pt x="2356" y="1545"/>
                  </a:cubicBezTo>
                  <a:cubicBezTo>
                    <a:pt x="2226" y="1262"/>
                    <a:pt x="2010" y="1022"/>
                    <a:pt x="1746" y="858"/>
                  </a:cubicBezTo>
                  <a:cubicBezTo>
                    <a:pt x="1894" y="577"/>
                    <a:pt x="2182" y="413"/>
                    <a:pt x="2481" y="413"/>
                  </a:cubicBezTo>
                  <a:cubicBezTo>
                    <a:pt x="2601" y="413"/>
                    <a:pt x="2722" y="439"/>
                    <a:pt x="2836" y="493"/>
                  </a:cubicBezTo>
                  <a:cubicBezTo>
                    <a:pt x="2871" y="511"/>
                    <a:pt x="2905" y="519"/>
                    <a:pt x="2936" y="519"/>
                  </a:cubicBezTo>
                  <a:cubicBezTo>
                    <a:pt x="3133" y="519"/>
                    <a:pt x="3237" y="210"/>
                    <a:pt x="3009" y="119"/>
                  </a:cubicBezTo>
                  <a:cubicBezTo>
                    <a:pt x="2838" y="38"/>
                    <a:pt x="2658" y="0"/>
                    <a:pt x="248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13"/>
            <p:cNvSpPr/>
            <p:nvPr/>
          </p:nvSpPr>
          <p:spPr>
            <a:xfrm>
              <a:off x="6412618" y="3514821"/>
              <a:ext cx="53407" cy="22305"/>
            </a:xfrm>
            <a:custGeom>
              <a:rect b="b" l="l" r="r" t="t"/>
              <a:pathLst>
                <a:path extrusionOk="0" h="852" w="2040">
                  <a:moveTo>
                    <a:pt x="918" y="1"/>
                  </a:moveTo>
                  <a:cubicBezTo>
                    <a:pt x="662" y="1"/>
                    <a:pt x="404" y="78"/>
                    <a:pt x="181" y="237"/>
                  </a:cubicBezTo>
                  <a:cubicBezTo>
                    <a:pt x="1" y="370"/>
                    <a:pt x="127" y="615"/>
                    <a:pt x="300" y="615"/>
                  </a:cubicBezTo>
                  <a:cubicBezTo>
                    <a:pt x="339" y="615"/>
                    <a:pt x="380" y="602"/>
                    <a:pt x="421" y="573"/>
                  </a:cubicBezTo>
                  <a:cubicBezTo>
                    <a:pt x="572" y="465"/>
                    <a:pt x="746" y="413"/>
                    <a:pt x="917" y="413"/>
                  </a:cubicBezTo>
                  <a:cubicBezTo>
                    <a:pt x="1182" y="413"/>
                    <a:pt x="1443" y="537"/>
                    <a:pt x="1612" y="770"/>
                  </a:cubicBezTo>
                  <a:cubicBezTo>
                    <a:pt x="1651" y="823"/>
                    <a:pt x="1708" y="852"/>
                    <a:pt x="1776" y="852"/>
                  </a:cubicBezTo>
                  <a:cubicBezTo>
                    <a:pt x="1944" y="852"/>
                    <a:pt x="2040" y="664"/>
                    <a:pt x="1944" y="525"/>
                  </a:cubicBezTo>
                  <a:cubicBezTo>
                    <a:pt x="1697" y="182"/>
                    <a:pt x="1310" y="1"/>
                    <a:pt x="91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13"/>
            <p:cNvSpPr/>
            <p:nvPr/>
          </p:nvSpPr>
          <p:spPr>
            <a:xfrm>
              <a:off x="6337848" y="3489086"/>
              <a:ext cx="45475" cy="33720"/>
            </a:xfrm>
            <a:custGeom>
              <a:rect b="b" l="l" r="r" t="t"/>
              <a:pathLst>
                <a:path extrusionOk="0" h="1288" w="1737">
                  <a:moveTo>
                    <a:pt x="1513" y="0"/>
                  </a:moveTo>
                  <a:cubicBezTo>
                    <a:pt x="1425" y="0"/>
                    <a:pt x="1337" y="51"/>
                    <a:pt x="1312" y="163"/>
                  </a:cubicBezTo>
                  <a:cubicBezTo>
                    <a:pt x="1247" y="577"/>
                    <a:pt x="884" y="871"/>
                    <a:pt x="477" y="871"/>
                  </a:cubicBezTo>
                  <a:cubicBezTo>
                    <a:pt x="431" y="871"/>
                    <a:pt x="384" y="867"/>
                    <a:pt x="337" y="860"/>
                  </a:cubicBezTo>
                  <a:cubicBezTo>
                    <a:pt x="318" y="855"/>
                    <a:pt x="300" y="853"/>
                    <a:pt x="283" y="853"/>
                  </a:cubicBezTo>
                  <a:cubicBezTo>
                    <a:pt x="45" y="853"/>
                    <a:pt x="0" y="1236"/>
                    <a:pt x="270" y="1268"/>
                  </a:cubicBezTo>
                  <a:cubicBezTo>
                    <a:pt x="342" y="1277"/>
                    <a:pt x="409" y="1287"/>
                    <a:pt x="481" y="1287"/>
                  </a:cubicBezTo>
                  <a:cubicBezTo>
                    <a:pt x="1096" y="1282"/>
                    <a:pt x="1620" y="835"/>
                    <a:pt x="1720" y="225"/>
                  </a:cubicBezTo>
                  <a:cubicBezTo>
                    <a:pt x="1737" y="83"/>
                    <a:pt x="1624" y="0"/>
                    <a:pt x="15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13"/>
            <p:cNvSpPr/>
            <p:nvPr/>
          </p:nvSpPr>
          <p:spPr>
            <a:xfrm>
              <a:off x="6192470" y="3360516"/>
              <a:ext cx="368510" cy="367750"/>
            </a:xfrm>
            <a:custGeom>
              <a:rect b="b" l="l" r="r" t="t"/>
              <a:pathLst>
                <a:path extrusionOk="0" h="14047" w="14076">
                  <a:moveTo>
                    <a:pt x="6375" y="1"/>
                  </a:moveTo>
                  <a:cubicBezTo>
                    <a:pt x="5984" y="1"/>
                    <a:pt x="5582" y="142"/>
                    <a:pt x="5285" y="419"/>
                  </a:cubicBezTo>
                  <a:cubicBezTo>
                    <a:pt x="5101" y="330"/>
                    <a:pt x="4898" y="288"/>
                    <a:pt x="4691" y="288"/>
                  </a:cubicBezTo>
                  <a:cubicBezTo>
                    <a:pt x="4215" y="288"/>
                    <a:pt x="3723" y="511"/>
                    <a:pt x="3425" y="899"/>
                  </a:cubicBezTo>
                  <a:cubicBezTo>
                    <a:pt x="3375" y="893"/>
                    <a:pt x="3325" y="889"/>
                    <a:pt x="3274" y="889"/>
                  </a:cubicBezTo>
                  <a:cubicBezTo>
                    <a:pt x="2625" y="889"/>
                    <a:pt x="1977" y="1421"/>
                    <a:pt x="1826" y="2134"/>
                  </a:cubicBezTo>
                  <a:cubicBezTo>
                    <a:pt x="1119" y="2283"/>
                    <a:pt x="639" y="3138"/>
                    <a:pt x="822" y="3931"/>
                  </a:cubicBezTo>
                  <a:cubicBezTo>
                    <a:pt x="125" y="4300"/>
                    <a:pt x="0" y="5405"/>
                    <a:pt x="581" y="6097"/>
                  </a:cubicBezTo>
                  <a:cubicBezTo>
                    <a:pt x="441" y="6985"/>
                    <a:pt x="1099" y="7830"/>
                    <a:pt x="1847" y="7830"/>
                  </a:cubicBezTo>
                  <a:cubicBezTo>
                    <a:pt x="1942" y="7830"/>
                    <a:pt x="2037" y="7817"/>
                    <a:pt x="2133" y="7788"/>
                  </a:cubicBezTo>
                  <a:cubicBezTo>
                    <a:pt x="2332" y="8037"/>
                    <a:pt x="2719" y="8215"/>
                    <a:pt x="3096" y="8215"/>
                  </a:cubicBezTo>
                  <a:cubicBezTo>
                    <a:pt x="3155" y="8215"/>
                    <a:pt x="3214" y="8210"/>
                    <a:pt x="3272" y="8201"/>
                  </a:cubicBezTo>
                  <a:cubicBezTo>
                    <a:pt x="3850" y="9401"/>
                    <a:pt x="4710" y="9900"/>
                    <a:pt x="5845" y="9900"/>
                  </a:cubicBezTo>
                  <a:cubicBezTo>
                    <a:pt x="6142" y="9900"/>
                    <a:pt x="6458" y="9866"/>
                    <a:pt x="6793" y="9801"/>
                  </a:cubicBezTo>
                  <a:cubicBezTo>
                    <a:pt x="6932" y="10291"/>
                    <a:pt x="7283" y="10887"/>
                    <a:pt x="8129" y="11377"/>
                  </a:cubicBezTo>
                  <a:cubicBezTo>
                    <a:pt x="9493" y="12160"/>
                    <a:pt x="10137" y="12775"/>
                    <a:pt x="10228" y="13375"/>
                  </a:cubicBezTo>
                  <a:cubicBezTo>
                    <a:pt x="10288" y="13768"/>
                    <a:pt x="10624" y="14047"/>
                    <a:pt x="11005" y="14047"/>
                  </a:cubicBezTo>
                  <a:cubicBezTo>
                    <a:pt x="11053" y="14047"/>
                    <a:pt x="11102" y="14043"/>
                    <a:pt x="11150" y="14033"/>
                  </a:cubicBezTo>
                  <a:cubicBezTo>
                    <a:pt x="11592" y="13957"/>
                    <a:pt x="11876" y="13524"/>
                    <a:pt x="11780" y="13092"/>
                  </a:cubicBezTo>
                  <a:lnTo>
                    <a:pt x="11251" y="10661"/>
                  </a:lnTo>
                  <a:cubicBezTo>
                    <a:pt x="11799" y="10541"/>
                    <a:pt x="12174" y="10104"/>
                    <a:pt x="12250" y="9700"/>
                  </a:cubicBezTo>
                  <a:cubicBezTo>
                    <a:pt x="12289" y="9345"/>
                    <a:pt x="12423" y="9177"/>
                    <a:pt x="12270" y="8759"/>
                  </a:cubicBezTo>
                  <a:cubicBezTo>
                    <a:pt x="13101" y="8691"/>
                    <a:pt x="13696" y="7759"/>
                    <a:pt x="13504" y="6933"/>
                  </a:cubicBezTo>
                  <a:cubicBezTo>
                    <a:pt x="14066" y="6328"/>
                    <a:pt x="14076" y="5300"/>
                    <a:pt x="13490" y="4800"/>
                  </a:cubicBezTo>
                  <a:cubicBezTo>
                    <a:pt x="13586" y="4142"/>
                    <a:pt x="13158" y="3431"/>
                    <a:pt x="12519" y="3172"/>
                  </a:cubicBezTo>
                  <a:cubicBezTo>
                    <a:pt x="12539" y="2917"/>
                    <a:pt x="12486" y="2662"/>
                    <a:pt x="12356" y="2441"/>
                  </a:cubicBezTo>
                  <a:cubicBezTo>
                    <a:pt x="12317" y="2350"/>
                    <a:pt x="12246" y="2313"/>
                    <a:pt x="12175" y="2313"/>
                  </a:cubicBezTo>
                  <a:cubicBezTo>
                    <a:pt x="12029" y="2313"/>
                    <a:pt x="11879" y="2472"/>
                    <a:pt x="11996" y="2643"/>
                  </a:cubicBezTo>
                  <a:cubicBezTo>
                    <a:pt x="12106" y="2826"/>
                    <a:pt x="12140" y="3047"/>
                    <a:pt x="12087" y="3258"/>
                  </a:cubicBezTo>
                  <a:cubicBezTo>
                    <a:pt x="12053" y="3373"/>
                    <a:pt x="12121" y="3489"/>
                    <a:pt x="12236" y="3517"/>
                  </a:cubicBezTo>
                  <a:cubicBezTo>
                    <a:pt x="12803" y="3652"/>
                    <a:pt x="13206" y="4315"/>
                    <a:pt x="13062" y="4839"/>
                  </a:cubicBezTo>
                  <a:cubicBezTo>
                    <a:pt x="13038" y="4925"/>
                    <a:pt x="13072" y="5016"/>
                    <a:pt x="13149" y="5069"/>
                  </a:cubicBezTo>
                  <a:cubicBezTo>
                    <a:pt x="13519" y="5305"/>
                    <a:pt x="13644" y="5929"/>
                    <a:pt x="13360" y="6438"/>
                  </a:cubicBezTo>
                  <a:cubicBezTo>
                    <a:pt x="13245" y="6169"/>
                    <a:pt x="13067" y="5929"/>
                    <a:pt x="12841" y="5737"/>
                  </a:cubicBezTo>
                  <a:cubicBezTo>
                    <a:pt x="12795" y="5691"/>
                    <a:pt x="12744" y="5671"/>
                    <a:pt x="12696" y="5671"/>
                  </a:cubicBezTo>
                  <a:cubicBezTo>
                    <a:pt x="12529" y="5671"/>
                    <a:pt x="12392" y="5903"/>
                    <a:pt x="12567" y="6044"/>
                  </a:cubicBezTo>
                  <a:cubicBezTo>
                    <a:pt x="12832" y="6265"/>
                    <a:pt x="13009" y="6568"/>
                    <a:pt x="13077" y="6904"/>
                  </a:cubicBezTo>
                  <a:cubicBezTo>
                    <a:pt x="13081" y="6914"/>
                    <a:pt x="13072" y="6923"/>
                    <a:pt x="13081" y="6933"/>
                  </a:cubicBezTo>
                  <a:cubicBezTo>
                    <a:pt x="13303" y="7586"/>
                    <a:pt x="12760" y="8366"/>
                    <a:pt x="12190" y="8366"/>
                  </a:cubicBezTo>
                  <a:cubicBezTo>
                    <a:pt x="12106" y="8366"/>
                    <a:pt x="12021" y="8349"/>
                    <a:pt x="11938" y="8312"/>
                  </a:cubicBezTo>
                  <a:cubicBezTo>
                    <a:pt x="11935" y="8311"/>
                    <a:pt x="11932" y="8310"/>
                    <a:pt x="11930" y="8310"/>
                  </a:cubicBezTo>
                  <a:cubicBezTo>
                    <a:pt x="11922" y="8310"/>
                    <a:pt x="11916" y="8313"/>
                    <a:pt x="11908" y="8313"/>
                  </a:cubicBezTo>
                  <a:cubicBezTo>
                    <a:pt x="11906" y="8313"/>
                    <a:pt x="11903" y="8313"/>
                    <a:pt x="11900" y="8312"/>
                  </a:cubicBezTo>
                  <a:cubicBezTo>
                    <a:pt x="11760" y="8216"/>
                    <a:pt x="11597" y="8168"/>
                    <a:pt x="11429" y="8163"/>
                  </a:cubicBezTo>
                  <a:lnTo>
                    <a:pt x="10410" y="8163"/>
                  </a:lnTo>
                  <a:cubicBezTo>
                    <a:pt x="10137" y="8163"/>
                    <a:pt x="10137" y="8571"/>
                    <a:pt x="10410" y="8571"/>
                  </a:cubicBezTo>
                  <a:lnTo>
                    <a:pt x="11424" y="8571"/>
                  </a:lnTo>
                  <a:cubicBezTo>
                    <a:pt x="11760" y="8571"/>
                    <a:pt x="12005" y="8888"/>
                    <a:pt x="11924" y="9210"/>
                  </a:cubicBezTo>
                  <a:cubicBezTo>
                    <a:pt x="11919" y="9220"/>
                    <a:pt x="11904" y="9301"/>
                    <a:pt x="11847" y="9614"/>
                  </a:cubicBezTo>
                  <a:cubicBezTo>
                    <a:pt x="11741" y="10012"/>
                    <a:pt x="11381" y="10291"/>
                    <a:pt x="10968" y="10291"/>
                  </a:cubicBezTo>
                  <a:lnTo>
                    <a:pt x="9666" y="10291"/>
                  </a:lnTo>
                  <a:cubicBezTo>
                    <a:pt x="9248" y="10291"/>
                    <a:pt x="8888" y="10012"/>
                    <a:pt x="8787" y="9614"/>
                  </a:cubicBezTo>
                  <a:cubicBezTo>
                    <a:pt x="8724" y="9301"/>
                    <a:pt x="8715" y="9225"/>
                    <a:pt x="8710" y="9210"/>
                  </a:cubicBezTo>
                  <a:cubicBezTo>
                    <a:pt x="8628" y="8888"/>
                    <a:pt x="8873" y="8571"/>
                    <a:pt x="9205" y="8571"/>
                  </a:cubicBezTo>
                  <a:lnTo>
                    <a:pt x="9526" y="8571"/>
                  </a:lnTo>
                  <a:cubicBezTo>
                    <a:pt x="9800" y="8571"/>
                    <a:pt x="9800" y="8163"/>
                    <a:pt x="9526" y="8163"/>
                  </a:cubicBezTo>
                  <a:lnTo>
                    <a:pt x="9205" y="8163"/>
                  </a:lnTo>
                  <a:cubicBezTo>
                    <a:pt x="8604" y="8163"/>
                    <a:pt x="8167" y="8725"/>
                    <a:pt x="8311" y="9306"/>
                  </a:cubicBezTo>
                  <a:cubicBezTo>
                    <a:pt x="8364" y="9609"/>
                    <a:pt x="8383" y="9700"/>
                    <a:pt x="8383" y="9710"/>
                  </a:cubicBezTo>
                  <a:cubicBezTo>
                    <a:pt x="8532" y="10296"/>
                    <a:pt x="9060" y="10704"/>
                    <a:pt x="9666" y="10704"/>
                  </a:cubicBezTo>
                  <a:lnTo>
                    <a:pt x="10843" y="10704"/>
                  </a:lnTo>
                  <a:lnTo>
                    <a:pt x="11381" y="13174"/>
                  </a:lnTo>
                  <a:cubicBezTo>
                    <a:pt x="11429" y="13380"/>
                    <a:pt x="11290" y="13587"/>
                    <a:pt x="11078" y="13625"/>
                  </a:cubicBezTo>
                  <a:cubicBezTo>
                    <a:pt x="11056" y="13629"/>
                    <a:pt x="11033" y="13631"/>
                    <a:pt x="11011" y="13631"/>
                  </a:cubicBezTo>
                  <a:cubicBezTo>
                    <a:pt x="10830" y="13631"/>
                    <a:pt x="10667" y="13496"/>
                    <a:pt x="10641" y="13308"/>
                  </a:cubicBezTo>
                  <a:cubicBezTo>
                    <a:pt x="10521" y="12559"/>
                    <a:pt x="9834" y="11876"/>
                    <a:pt x="8340" y="11017"/>
                  </a:cubicBezTo>
                  <a:cubicBezTo>
                    <a:pt x="7326" y="10430"/>
                    <a:pt x="7019" y="9590"/>
                    <a:pt x="7144" y="8864"/>
                  </a:cubicBezTo>
                  <a:lnTo>
                    <a:pt x="7144" y="8864"/>
                  </a:lnTo>
                  <a:cubicBezTo>
                    <a:pt x="7518" y="9037"/>
                    <a:pt x="7456" y="9215"/>
                    <a:pt x="7653" y="9215"/>
                  </a:cubicBezTo>
                  <a:cubicBezTo>
                    <a:pt x="7816" y="9210"/>
                    <a:pt x="7912" y="9023"/>
                    <a:pt x="7816" y="8888"/>
                  </a:cubicBezTo>
                  <a:cubicBezTo>
                    <a:pt x="7648" y="8663"/>
                    <a:pt x="7408" y="8499"/>
                    <a:pt x="7134" y="8432"/>
                  </a:cubicBezTo>
                  <a:cubicBezTo>
                    <a:pt x="7115" y="8413"/>
                    <a:pt x="7105" y="8389"/>
                    <a:pt x="7076" y="8379"/>
                  </a:cubicBezTo>
                  <a:cubicBezTo>
                    <a:pt x="7051" y="8370"/>
                    <a:pt x="7025" y="8365"/>
                    <a:pt x="7000" y="8365"/>
                  </a:cubicBezTo>
                  <a:cubicBezTo>
                    <a:pt x="6971" y="8365"/>
                    <a:pt x="6943" y="8371"/>
                    <a:pt x="6918" y="8384"/>
                  </a:cubicBezTo>
                  <a:cubicBezTo>
                    <a:pt x="6871" y="8379"/>
                    <a:pt x="6825" y="8376"/>
                    <a:pt x="6778" y="8376"/>
                  </a:cubicBezTo>
                  <a:cubicBezTo>
                    <a:pt x="6522" y="8376"/>
                    <a:pt x="6269" y="8454"/>
                    <a:pt x="6058" y="8600"/>
                  </a:cubicBezTo>
                  <a:cubicBezTo>
                    <a:pt x="5877" y="8730"/>
                    <a:pt x="6005" y="8978"/>
                    <a:pt x="6178" y="8978"/>
                  </a:cubicBezTo>
                  <a:cubicBezTo>
                    <a:pt x="6217" y="8978"/>
                    <a:pt x="6258" y="8965"/>
                    <a:pt x="6298" y="8936"/>
                  </a:cubicBezTo>
                  <a:cubicBezTo>
                    <a:pt x="6428" y="8845"/>
                    <a:pt x="6582" y="8797"/>
                    <a:pt x="6740" y="8792"/>
                  </a:cubicBezTo>
                  <a:lnTo>
                    <a:pt x="6740" y="8792"/>
                  </a:lnTo>
                  <a:cubicBezTo>
                    <a:pt x="6711" y="8989"/>
                    <a:pt x="6707" y="9191"/>
                    <a:pt x="6726" y="9388"/>
                  </a:cubicBezTo>
                  <a:cubicBezTo>
                    <a:pt x="6409" y="9450"/>
                    <a:pt x="6118" y="9482"/>
                    <a:pt x="5850" y="9482"/>
                  </a:cubicBezTo>
                  <a:cubicBezTo>
                    <a:pt x="4775" y="9482"/>
                    <a:pt x="4069" y="8972"/>
                    <a:pt x="3589" y="7884"/>
                  </a:cubicBezTo>
                  <a:cubicBezTo>
                    <a:pt x="3536" y="7678"/>
                    <a:pt x="3488" y="7341"/>
                    <a:pt x="3536" y="7197"/>
                  </a:cubicBezTo>
                  <a:cubicBezTo>
                    <a:pt x="3569" y="7092"/>
                    <a:pt x="3512" y="6976"/>
                    <a:pt x="3406" y="6938"/>
                  </a:cubicBezTo>
                  <a:cubicBezTo>
                    <a:pt x="3385" y="6931"/>
                    <a:pt x="3364" y="6928"/>
                    <a:pt x="3343" y="6928"/>
                  </a:cubicBezTo>
                  <a:cubicBezTo>
                    <a:pt x="3254" y="6928"/>
                    <a:pt x="3173" y="6983"/>
                    <a:pt x="3142" y="7072"/>
                  </a:cubicBezTo>
                  <a:cubicBezTo>
                    <a:pt x="3075" y="7274"/>
                    <a:pt x="3108" y="7572"/>
                    <a:pt x="3147" y="7779"/>
                  </a:cubicBezTo>
                  <a:cubicBezTo>
                    <a:pt x="3122" y="7780"/>
                    <a:pt x="3097" y="7781"/>
                    <a:pt x="3073" y="7781"/>
                  </a:cubicBezTo>
                  <a:cubicBezTo>
                    <a:pt x="2722" y="7781"/>
                    <a:pt x="2466" y="7592"/>
                    <a:pt x="2412" y="7457"/>
                  </a:cubicBezTo>
                  <a:cubicBezTo>
                    <a:pt x="2392" y="7399"/>
                    <a:pt x="2349" y="7356"/>
                    <a:pt x="2292" y="7337"/>
                  </a:cubicBezTo>
                  <a:cubicBezTo>
                    <a:pt x="2264" y="7325"/>
                    <a:pt x="2240" y="7321"/>
                    <a:pt x="2218" y="7321"/>
                  </a:cubicBezTo>
                  <a:cubicBezTo>
                    <a:pt x="2147" y="7321"/>
                    <a:pt x="2095" y="7368"/>
                    <a:pt x="2003" y="7389"/>
                  </a:cubicBezTo>
                  <a:cubicBezTo>
                    <a:pt x="1950" y="7405"/>
                    <a:pt x="1896" y="7412"/>
                    <a:pt x="1843" y="7412"/>
                  </a:cubicBezTo>
                  <a:cubicBezTo>
                    <a:pt x="1320" y="7412"/>
                    <a:pt x="851" y="6719"/>
                    <a:pt x="1004" y="6073"/>
                  </a:cubicBezTo>
                  <a:cubicBezTo>
                    <a:pt x="1057" y="5862"/>
                    <a:pt x="798" y="5862"/>
                    <a:pt x="668" y="5377"/>
                  </a:cubicBezTo>
                  <a:cubicBezTo>
                    <a:pt x="524" y="4863"/>
                    <a:pt x="725" y="4353"/>
                    <a:pt x="1129" y="4243"/>
                  </a:cubicBezTo>
                  <a:cubicBezTo>
                    <a:pt x="1244" y="4209"/>
                    <a:pt x="1312" y="4084"/>
                    <a:pt x="1264" y="3969"/>
                  </a:cubicBezTo>
                  <a:cubicBezTo>
                    <a:pt x="1023" y="3340"/>
                    <a:pt x="1441" y="2537"/>
                    <a:pt x="2013" y="2513"/>
                  </a:cubicBezTo>
                  <a:cubicBezTo>
                    <a:pt x="2119" y="2509"/>
                    <a:pt x="2205" y="2427"/>
                    <a:pt x="2215" y="2326"/>
                  </a:cubicBezTo>
                  <a:cubicBezTo>
                    <a:pt x="2261" y="1771"/>
                    <a:pt x="2775" y="1290"/>
                    <a:pt x="3265" y="1290"/>
                  </a:cubicBezTo>
                  <a:cubicBezTo>
                    <a:pt x="3331" y="1290"/>
                    <a:pt x="3396" y="1299"/>
                    <a:pt x="3459" y="1317"/>
                  </a:cubicBezTo>
                  <a:cubicBezTo>
                    <a:pt x="3479" y="1324"/>
                    <a:pt x="3500" y="1327"/>
                    <a:pt x="3520" y="1327"/>
                  </a:cubicBezTo>
                  <a:cubicBezTo>
                    <a:pt x="3591" y="1327"/>
                    <a:pt x="3657" y="1289"/>
                    <a:pt x="3694" y="1226"/>
                  </a:cubicBezTo>
                  <a:cubicBezTo>
                    <a:pt x="3893" y="896"/>
                    <a:pt x="4299" y="689"/>
                    <a:pt x="4687" y="689"/>
                  </a:cubicBezTo>
                  <a:cubicBezTo>
                    <a:pt x="4796" y="689"/>
                    <a:pt x="4904" y="706"/>
                    <a:pt x="5006" y="741"/>
                  </a:cubicBezTo>
                  <a:cubicBezTo>
                    <a:pt x="4915" y="870"/>
                    <a:pt x="4862" y="1019"/>
                    <a:pt x="4847" y="1173"/>
                  </a:cubicBezTo>
                  <a:cubicBezTo>
                    <a:pt x="4804" y="1183"/>
                    <a:pt x="4761" y="1192"/>
                    <a:pt x="4722" y="1202"/>
                  </a:cubicBezTo>
                  <a:cubicBezTo>
                    <a:pt x="4530" y="1269"/>
                    <a:pt x="4353" y="1375"/>
                    <a:pt x="4204" y="1509"/>
                  </a:cubicBezTo>
                  <a:cubicBezTo>
                    <a:pt x="4127" y="1591"/>
                    <a:pt x="4122" y="1721"/>
                    <a:pt x="4204" y="1802"/>
                  </a:cubicBezTo>
                  <a:cubicBezTo>
                    <a:pt x="4242" y="1843"/>
                    <a:pt x="4295" y="1864"/>
                    <a:pt x="4348" y="1864"/>
                  </a:cubicBezTo>
                  <a:cubicBezTo>
                    <a:pt x="4402" y="1864"/>
                    <a:pt x="4456" y="1843"/>
                    <a:pt x="4497" y="1802"/>
                  </a:cubicBezTo>
                  <a:cubicBezTo>
                    <a:pt x="4509" y="1790"/>
                    <a:pt x="4748" y="1559"/>
                    <a:pt x="5067" y="1559"/>
                  </a:cubicBezTo>
                  <a:cubicBezTo>
                    <a:pt x="5231" y="1559"/>
                    <a:pt x="5416" y="1620"/>
                    <a:pt x="5602" y="1802"/>
                  </a:cubicBezTo>
                  <a:cubicBezTo>
                    <a:pt x="5640" y="1841"/>
                    <a:pt x="5693" y="1865"/>
                    <a:pt x="5746" y="1865"/>
                  </a:cubicBezTo>
                  <a:cubicBezTo>
                    <a:pt x="5928" y="1865"/>
                    <a:pt x="6020" y="1644"/>
                    <a:pt x="5890" y="1514"/>
                  </a:cubicBezTo>
                  <a:cubicBezTo>
                    <a:pt x="5722" y="1336"/>
                    <a:pt x="5505" y="1216"/>
                    <a:pt x="5265" y="1168"/>
                  </a:cubicBezTo>
                  <a:cubicBezTo>
                    <a:pt x="5304" y="1039"/>
                    <a:pt x="5376" y="918"/>
                    <a:pt x="5472" y="822"/>
                  </a:cubicBezTo>
                  <a:cubicBezTo>
                    <a:pt x="5472" y="818"/>
                    <a:pt x="5477" y="818"/>
                    <a:pt x="5477" y="813"/>
                  </a:cubicBezTo>
                  <a:cubicBezTo>
                    <a:pt x="5735" y="530"/>
                    <a:pt x="6073" y="404"/>
                    <a:pt x="6385" y="404"/>
                  </a:cubicBezTo>
                  <a:cubicBezTo>
                    <a:pt x="6694" y="404"/>
                    <a:pt x="6976" y="528"/>
                    <a:pt x="7129" y="746"/>
                  </a:cubicBezTo>
                  <a:cubicBezTo>
                    <a:pt x="7163" y="794"/>
                    <a:pt x="7216" y="822"/>
                    <a:pt x="7273" y="827"/>
                  </a:cubicBezTo>
                  <a:cubicBezTo>
                    <a:pt x="7283" y="829"/>
                    <a:pt x="7293" y="830"/>
                    <a:pt x="7303" y="830"/>
                  </a:cubicBezTo>
                  <a:cubicBezTo>
                    <a:pt x="7352" y="830"/>
                    <a:pt x="7401" y="811"/>
                    <a:pt x="7437" y="779"/>
                  </a:cubicBezTo>
                  <a:cubicBezTo>
                    <a:pt x="7631" y="605"/>
                    <a:pt x="7894" y="523"/>
                    <a:pt x="8157" y="523"/>
                  </a:cubicBezTo>
                  <a:cubicBezTo>
                    <a:pt x="8546" y="523"/>
                    <a:pt x="8934" y="702"/>
                    <a:pt x="9094" y="1029"/>
                  </a:cubicBezTo>
                  <a:cubicBezTo>
                    <a:pt x="9129" y="1102"/>
                    <a:pt x="9201" y="1148"/>
                    <a:pt x="9278" y="1148"/>
                  </a:cubicBezTo>
                  <a:cubicBezTo>
                    <a:pt x="9297" y="1148"/>
                    <a:pt x="9316" y="1145"/>
                    <a:pt x="9334" y="1139"/>
                  </a:cubicBezTo>
                  <a:cubicBezTo>
                    <a:pt x="9419" y="1117"/>
                    <a:pt x="9506" y="1106"/>
                    <a:pt x="9593" y="1106"/>
                  </a:cubicBezTo>
                  <a:cubicBezTo>
                    <a:pt x="10077" y="1106"/>
                    <a:pt x="10570" y="1436"/>
                    <a:pt x="10684" y="1884"/>
                  </a:cubicBezTo>
                  <a:cubicBezTo>
                    <a:pt x="10707" y="1978"/>
                    <a:pt x="10792" y="2039"/>
                    <a:pt x="10885" y="2039"/>
                  </a:cubicBezTo>
                  <a:cubicBezTo>
                    <a:pt x="10892" y="2039"/>
                    <a:pt x="10898" y="2038"/>
                    <a:pt x="10905" y="2038"/>
                  </a:cubicBezTo>
                  <a:cubicBezTo>
                    <a:pt x="10935" y="2035"/>
                    <a:pt x="10965" y="2034"/>
                    <a:pt x="10994" y="2034"/>
                  </a:cubicBezTo>
                  <a:cubicBezTo>
                    <a:pt x="11142" y="2034"/>
                    <a:pt x="11288" y="2064"/>
                    <a:pt x="11424" y="2124"/>
                  </a:cubicBezTo>
                  <a:cubicBezTo>
                    <a:pt x="11458" y="2140"/>
                    <a:pt x="11491" y="2147"/>
                    <a:pt x="11521" y="2147"/>
                  </a:cubicBezTo>
                  <a:cubicBezTo>
                    <a:pt x="11720" y="2147"/>
                    <a:pt x="11817" y="1841"/>
                    <a:pt x="11587" y="1750"/>
                  </a:cubicBezTo>
                  <a:cubicBezTo>
                    <a:pt x="11414" y="1673"/>
                    <a:pt x="11222" y="1629"/>
                    <a:pt x="11030" y="1620"/>
                  </a:cubicBezTo>
                  <a:cubicBezTo>
                    <a:pt x="10801" y="1071"/>
                    <a:pt x="10196" y="697"/>
                    <a:pt x="9587" y="697"/>
                  </a:cubicBezTo>
                  <a:cubicBezTo>
                    <a:pt x="9519" y="697"/>
                    <a:pt x="9450" y="702"/>
                    <a:pt x="9382" y="712"/>
                  </a:cubicBezTo>
                  <a:cubicBezTo>
                    <a:pt x="9118" y="327"/>
                    <a:pt x="8639" y="116"/>
                    <a:pt x="8156" y="116"/>
                  </a:cubicBezTo>
                  <a:cubicBezTo>
                    <a:pt x="7866" y="116"/>
                    <a:pt x="7575" y="191"/>
                    <a:pt x="7326" y="352"/>
                  </a:cubicBezTo>
                  <a:cubicBezTo>
                    <a:pt x="7075" y="116"/>
                    <a:pt x="6729" y="1"/>
                    <a:pt x="63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8" name="Google Shape;1358;p13"/>
          <p:cNvSpPr/>
          <p:nvPr/>
        </p:nvSpPr>
        <p:spPr>
          <a:xfrm>
            <a:off x="4525498" y="2606391"/>
            <a:ext cx="474900" cy="474900"/>
          </a:xfrm>
          <a:prstGeom prst="ellipse">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Staatliches"/>
                <a:ea typeface="Staatliches"/>
                <a:cs typeface="Staatliches"/>
                <a:sym typeface="Staatliches"/>
              </a:rPr>
              <a:t>4</a:t>
            </a:r>
            <a:endParaRPr b="0" i="0" sz="1400" u="none" cap="none" strike="noStrike">
              <a:solidFill>
                <a:schemeClr val="lt1"/>
              </a:solidFill>
              <a:latin typeface="Arial"/>
              <a:ea typeface="Arial"/>
              <a:cs typeface="Arial"/>
              <a:sym typeface="Arial"/>
            </a:endParaRPr>
          </a:p>
        </p:txBody>
      </p:sp>
      <p:grpSp>
        <p:nvGrpSpPr>
          <p:cNvPr id="1359" name="Google Shape;1359;p13"/>
          <p:cNvGrpSpPr/>
          <p:nvPr/>
        </p:nvGrpSpPr>
        <p:grpSpPr>
          <a:xfrm flipH="1" rot="10800000">
            <a:off x="4458444" y="3104173"/>
            <a:ext cx="609000" cy="1141918"/>
            <a:chOff x="4386194" y="1639823"/>
            <a:chExt cx="609000" cy="1141918"/>
          </a:xfrm>
        </p:grpSpPr>
        <p:sp>
          <p:nvSpPr>
            <p:cNvPr id="1360" name="Google Shape;1360;p13"/>
            <p:cNvSpPr/>
            <p:nvPr/>
          </p:nvSpPr>
          <p:spPr>
            <a:xfrm>
              <a:off x="4386194" y="1639823"/>
              <a:ext cx="609000" cy="609000"/>
            </a:xfrm>
            <a:prstGeom prst="ellipse">
              <a:avLst/>
            </a:pr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61" name="Google Shape;1361;p13"/>
            <p:cNvCxnSpPr/>
            <p:nvPr/>
          </p:nvCxnSpPr>
          <p:spPr>
            <a:xfrm>
              <a:off x="4690703" y="2248941"/>
              <a:ext cx="0" cy="532800"/>
            </a:xfrm>
            <a:prstGeom prst="straightConnector1">
              <a:avLst/>
            </a:prstGeom>
            <a:noFill/>
            <a:ln cap="flat" cmpd="sng" w="9525">
              <a:solidFill>
                <a:schemeClr val="accent3"/>
              </a:solidFill>
              <a:prstDash val="solid"/>
              <a:round/>
              <a:headEnd len="sm" w="sm" type="none"/>
              <a:tailEnd len="sm" w="sm" type="none"/>
            </a:ln>
          </p:spPr>
        </p:cxnSp>
      </p:grpSp>
      <p:grpSp>
        <p:nvGrpSpPr>
          <p:cNvPr id="1362" name="Google Shape;1362;p13"/>
          <p:cNvGrpSpPr/>
          <p:nvPr/>
        </p:nvGrpSpPr>
        <p:grpSpPr>
          <a:xfrm>
            <a:off x="4621440" y="3800862"/>
            <a:ext cx="342411" cy="336102"/>
            <a:chOff x="7957893" y="2454479"/>
            <a:chExt cx="375081" cy="368169"/>
          </a:xfrm>
        </p:grpSpPr>
        <p:sp>
          <p:nvSpPr>
            <p:cNvPr id="1363" name="Google Shape;1363;p13"/>
            <p:cNvSpPr/>
            <p:nvPr/>
          </p:nvSpPr>
          <p:spPr>
            <a:xfrm>
              <a:off x="8023159" y="2461521"/>
              <a:ext cx="40291" cy="46941"/>
            </a:xfrm>
            <a:custGeom>
              <a:rect b="b" l="l" r="r" t="t"/>
              <a:pathLst>
                <a:path extrusionOk="0" h="1793" w="1539">
                  <a:moveTo>
                    <a:pt x="376" y="1"/>
                  </a:moveTo>
                  <a:cubicBezTo>
                    <a:pt x="169" y="1"/>
                    <a:pt x="1" y="169"/>
                    <a:pt x="1" y="375"/>
                  </a:cubicBezTo>
                  <a:lnTo>
                    <a:pt x="1" y="1413"/>
                  </a:lnTo>
                  <a:cubicBezTo>
                    <a:pt x="1" y="1625"/>
                    <a:pt x="169" y="1793"/>
                    <a:pt x="376" y="1793"/>
                  </a:cubicBezTo>
                  <a:lnTo>
                    <a:pt x="640" y="1793"/>
                  </a:lnTo>
                  <a:cubicBezTo>
                    <a:pt x="1139" y="1793"/>
                    <a:pt x="1538" y="1389"/>
                    <a:pt x="1538" y="894"/>
                  </a:cubicBezTo>
                  <a:cubicBezTo>
                    <a:pt x="1538" y="400"/>
                    <a:pt x="1139" y="1"/>
                    <a:pt x="6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13"/>
            <p:cNvSpPr/>
            <p:nvPr/>
          </p:nvSpPr>
          <p:spPr>
            <a:xfrm>
              <a:off x="8023159" y="2461390"/>
              <a:ext cx="22934" cy="46941"/>
            </a:xfrm>
            <a:custGeom>
              <a:rect b="b" l="l" r="r" t="t"/>
              <a:pathLst>
                <a:path extrusionOk="0" h="1793" w="876">
                  <a:moveTo>
                    <a:pt x="380" y="1"/>
                  </a:moveTo>
                  <a:cubicBezTo>
                    <a:pt x="174" y="1"/>
                    <a:pt x="6" y="169"/>
                    <a:pt x="1" y="376"/>
                  </a:cubicBezTo>
                  <a:lnTo>
                    <a:pt x="1" y="1418"/>
                  </a:lnTo>
                  <a:cubicBezTo>
                    <a:pt x="6" y="1625"/>
                    <a:pt x="174" y="1793"/>
                    <a:pt x="380" y="1793"/>
                  </a:cubicBezTo>
                  <a:lnTo>
                    <a:pt x="645" y="1793"/>
                  </a:lnTo>
                  <a:cubicBezTo>
                    <a:pt x="721" y="1793"/>
                    <a:pt x="798" y="1783"/>
                    <a:pt x="875" y="1764"/>
                  </a:cubicBezTo>
                  <a:cubicBezTo>
                    <a:pt x="736" y="1706"/>
                    <a:pt x="645" y="1567"/>
                    <a:pt x="645" y="1418"/>
                  </a:cubicBezTo>
                  <a:lnTo>
                    <a:pt x="645" y="376"/>
                  </a:lnTo>
                  <a:cubicBezTo>
                    <a:pt x="645" y="227"/>
                    <a:pt x="736" y="87"/>
                    <a:pt x="875" y="30"/>
                  </a:cubicBezTo>
                  <a:cubicBezTo>
                    <a:pt x="798" y="11"/>
                    <a:pt x="721" y="1"/>
                    <a:pt x="6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13"/>
            <p:cNvSpPr/>
            <p:nvPr/>
          </p:nvSpPr>
          <p:spPr>
            <a:xfrm>
              <a:off x="8109710" y="2461521"/>
              <a:ext cx="40265" cy="46941"/>
            </a:xfrm>
            <a:custGeom>
              <a:rect b="b" l="l" r="r" t="t"/>
              <a:pathLst>
                <a:path extrusionOk="0" h="1793" w="1538">
                  <a:moveTo>
                    <a:pt x="898" y="1"/>
                  </a:moveTo>
                  <a:cubicBezTo>
                    <a:pt x="399" y="1"/>
                    <a:pt x="0" y="400"/>
                    <a:pt x="0" y="894"/>
                  </a:cubicBezTo>
                  <a:cubicBezTo>
                    <a:pt x="0" y="1389"/>
                    <a:pt x="399" y="1793"/>
                    <a:pt x="898" y="1793"/>
                  </a:cubicBezTo>
                  <a:lnTo>
                    <a:pt x="1163" y="1793"/>
                  </a:lnTo>
                  <a:cubicBezTo>
                    <a:pt x="1369" y="1793"/>
                    <a:pt x="1537" y="1625"/>
                    <a:pt x="1537" y="1413"/>
                  </a:cubicBezTo>
                  <a:lnTo>
                    <a:pt x="1537" y="375"/>
                  </a:lnTo>
                  <a:cubicBezTo>
                    <a:pt x="1537" y="169"/>
                    <a:pt x="1369" y="1"/>
                    <a:pt x="11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13"/>
            <p:cNvSpPr/>
            <p:nvPr/>
          </p:nvSpPr>
          <p:spPr>
            <a:xfrm>
              <a:off x="8127068" y="2461390"/>
              <a:ext cx="23143" cy="47333"/>
            </a:xfrm>
            <a:custGeom>
              <a:rect b="b" l="l" r="r" t="t"/>
              <a:pathLst>
                <a:path extrusionOk="0" h="1808" w="884">
                  <a:moveTo>
                    <a:pt x="240" y="1"/>
                  </a:moveTo>
                  <a:cubicBezTo>
                    <a:pt x="159" y="1"/>
                    <a:pt x="77" y="11"/>
                    <a:pt x="0" y="35"/>
                  </a:cubicBezTo>
                  <a:cubicBezTo>
                    <a:pt x="135" y="97"/>
                    <a:pt x="226" y="232"/>
                    <a:pt x="226" y="385"/>
                  </a:cubicBezTo>
                  <a:lnTo>
                    <a:pt x="226" y="1423"/>
                  </a:lnTo>
                  <a:cubicBezTo>
                    <a:pt x="221" y="1572"/>
                    <a:pt x="135" y="1711"/>
                    <a:pt x="0" y="1774"/>
                  </a:cubicBezTo>
                  <a:cubicBezTo>
                    <a:pt x="77" y="1798"/>
                    <a:pt x="159" y="1807"/>
                    <a:pt x="240" y="1807"/>
                  </a:cubicBezTo>
                  <a:lnTo>
                    <a:pt x="504" y="1807"/>
                  </a:lnTo>
                  <a:cubicBezTo>
                    <a:pt x="711" y="1807"/>
                    <a:pt x="879" y="1639"/>
                    <a:pt x="879" y="1428"/>
                  </a:cubicBezTo>
                  <a:lnTo>
                    <a:pt x="879" y="390"/>
                  </a:lnTo>
                  <a:cubicBezTo>
                    <a:pt x="884" y="174"/>
                    <a:pt x="716" y="1"/>
                    <a:pt x="50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13"/>
            <p:cNvSpPr/>
            <p:nvPr/>
          </p:nvSpPr>
          <p:spPr>
            <a:xfrm>
              <a:off x="8217232" y="2615355"/>
              <a:ext cx="103149" cy="103018"/>
            </a:xfrm>
            <a:custGeom>
              <a:rect b="b" l="l" r="r" t="t"/>
              <a:pathLst>
                <a:path extrusionOk="0" h="3935" w="3940">
                  <a:moveTo>
                    <a:pt x="1973" y="0"/>
                  </a:moveTo>
                  <a:cubicBezTo>
                    <a:pt x="1839" y="0"/>
                    <a:pt x="1706" y="14"/>
                    <a:pt x="1576" y="43"/>
                  </a:cubicBezTo>
                  <a:cubicBezTo>
                    <a:pt x="803" y="216"/>
                    <a:pt x="1" y="966"/>
                    <a:pt x="5" y="1970"/>
                  </a:cubicBezTo>
                  <a:cubicBezTo>
                    <a:pt x="10" y="3003"/>
                    <a:pt x="865" y="3935"/>
                    <a:pt x="1975" y="3935"/>
                  </a:cubicBezTo>
                  <a:cubicBezTo>
                    <a:pt x="3080" y="3935"/>
                    <a:pt x="3940" y="3003"/>
                    <a:pt x="3940" y="1970"/>
                  </a:cubicBezTo>
                  <a:cubicBezTo>
                    <a:pt x="3940" y="1076"/>
                    <a:pt x="3291" y="264"/>
                    <a:pt x="2369" y="43"/>
                  </a:cubicBezTo>
                  <a:cubicBezTo>
                    <a:pt x="2239" y="14"/>
                    <a:pt x="2106" y="0"/>
                    <a:pt x="19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13"/>
            <p:cNvSpPr/>
            <p:nvPr/>
          </p:nvSpPr>
          <p:spPr>
            <a:xfrm>
              <a:off x="8254721" y="2615250"/>
              <a:ext cx="68068" cy="102992"/>
            </a:xfrm>
            <a:custGeom>
              <a:rect b="b" l="l" r="r" t="t"/>
              <a:pathLst>
                <a:path extrusionOk="0" h="3934" w="2600">
                  <a:moveTo>
                    <a:pt x="538" y="0"/>
                  </a:moveTo>
                  <a:cubicBezTo>
                    <a:pt x="406" y="0"/>
                    <a:pt x="274" y="16"/>
                    <a:pt x="144" y="47"/>
                  </a:cubicBezTo>
                  <a:cubicBezTo>
                    <a:pt x="91" y="57"/>
                    <a:pt x="48" y="67"/>
                    <a:pt x="0" y="81"/>
                  </a:cubicBezTo>
                  <a:cubicBezTo>
                    <a:pt x="846" y="316"/>
                    <a:pt x="1432" y="1090"/>
                    <a:pt x="1432" y="1969"/>
                  </a:cubicBezTo>
                  <a:cubicBezTo>
                    <a:pt x="1432" y="2848"/>
                    <a:pt x="846" y="3622"/>
                    <a:pt x="0" y="3857"/>
                  </a:cubicBezTo>
                  <a:cubicBezTo>
                    <a:pt x="178" y="3910"/>
                    <a:pt x="356" y="3934"/>
                    <a:pt x="538" y="3934"/>
                  </a:cubicBezTo>
                  <a:cubicBezTo>
                    <a:pt x="541" y="3934"/>
                    <a:pt x="545" y="3934"/>
                    <a:pt x="548" y="3934"/>
                  </a:cubicBezTo>
                  <a:cubicBezTo>
                    <a:pt x="1552" y="3934"/>
                    <a:pt x="2398" y="3172"/>
                    <a:pt x="2498" y="2166"/>
                  </a:cubicBezTo>
                  <a:cubicBezTo>
                    <a:pt x="2599" y="1162"/>
                    <a:pt x="1922" y="244"/>
                    <a:pt x="932" y="47"/>
                  </a:cubicBezTo>
                  <a:cubicBezTo>
                    <a:pt x="802" y="16"/>
                    <a:pt x="670" y="0"/>
                    <a:pt x="5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13"/>
            <p:cNvSpPr/>
            <p:nvPr/>
          </p:nvSpPr>
          <p:spPr>
            <a:xfrm>
              <a:off x="8245401" y="2649415"/>
              <a:ext cx="40893" cy="34950"/>
            </a:xfrm>
            <a:custGeom>
              <a:rect b="b" l="l" r="r" t="t"/>
              <a:pathLst>
                <a:path extrusionOk="0" h="1335" w="1562">
                  <a:moveTo>
                    <a:pt x="894" y="1"/>
                  </a:moveTo>
                  <a:cubicBezTo>
                    <a:pt x="299" y="1"/>
                    <a:pt x="1" y="717"/>
                    <a:pt x="419" y="1140"/>
                  </a:cubicBezTo>
                  <a:cubicBezTo>
                    <a:pt x="555" y="1274"/>
                    <a:pt x="722" y="1335"/>
                    <a:pt x="887" y="1335"/>
                  </a:cubicBezTo>
                  <a:cubicBezTo>
                    <a:pt x="1231" y="1335"/>
                    <a:pt x="1562" y="1069"/>
                    <a:pt x="1562" y="669"/>
                  </a:cubicBezTo>
                  <a:cubicBezTo>
                    <a:pt x="1562" y="299"/>
                    <a:pt x="1264" y="1"/>
                    <a:pt x="89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13"/>
            <p:cNvSpPr/>
            <p:nvPr/>
          </p:nvSpPr>
          <p:spPr>
            <a:xfrm>
              <a:off x="7965328" y="2545559"/>
              <a:ext cx="241877" cy="183496"/>
            </a:xfrm>
            <a:custGeom>
              <a:rect b="b" l="l" r="r" t="t"/>
              <a:pathLst>
                <a:path extrusionOk="0" h="7009" w="9239">
                  <a:moveTo>
                    <a:pt x="590" y="0"/>
                  </a:moveTo>
                  <a:cubicBezTo>
                    <a:pt x="566" y="0"/>
                    <a:pt x="543" y="2"/>
                    <a:pt x="519" y="5"/>
                  </a:cubicBezTo>
                  <a:cubicBezTo>
                    <a:pt x="216" y="38"/>
                    <a:pt x="0" y="312"/>
                    <a:pt x="34" y="615"/>
                  </a:cubicBezTo>
                  <a:lnTo>
                    <a:pt x="293" y="2719"/>
                  </a:lnTo>
                  <a:cubicBezTo>
                    <a:pt x="485" y="4247"/>
                    <a:pt x="1782" y="5390"/>
                    <a:pt x="3324" y="5395"/>
                  </a:cubicBezTo>
                  <a:lnTo>
                    <a:pt x="4064" y="5395"/>
                  </a:lnTo>
                  <a:lnTo>
                    <a:pt x="4064" y="6456"/>
                  </a:lnTo>
                  <a:cubicBezTo>
                    <a:pt x="4064" y="6764"/>
                    <a:pt x="4314" y="7009"/>
                    <a:pt x="4622" y="7009"/>
                  </a:cubicBezTo>
                  <a:cubicBezTo>
                    <a:pt x="4929" y="7009"/>
                    <a:pt x="5179" y="6764"/>
                    <a:pt x="5179" y="6456"/>
                  </a:cubicBezTo>
                  <a:lnTo>
                    <a:pt x="5179" y="5395"/>
                  </a:lnTo>
                  <a:lnTo>
                    <a:pt x="5914" y="5395"/>
                  </a:lnTo>
                  <a:cubicBezTo>
                    <a:pt x="7456" y="5390"/>
                    <a:pt x="8753" y="4247"/>
                    <a:pt x="8945" y="2719"/>
                  </a:cubicBezTo>
                  <a:lnTo>
                    <a:pt x="9205" y="615"/>
                  </a:lnTo>
                  <a:cubicBezTo>
                    <a:pt x="9238" y="312"/>
                    <a:pt x="9022" y="38"/>
                    <a:pt x="8719" y="5"/>
                  </a:cubicBezTo>
                  <a:cubicBezTo>
                    <a:pt x="8696" y="2"/>
                    <a:pt x="8672" y="0"/>
                    <a:pt x="8648" y="0"/>
                  </a:cubicBezTo>
                  <a:cubicBezTo>
                    <a:pt x="8375" y="0"/>
                    <a:pt x="8139" y="201"/>
                    <a:pt x="8100" y="480"/>
                  </a:cubicBezTo>
                  <a:lnTo>
                    <a:pt x="7840" y="2584"/>
                  </a:lnTo>
                  <a:cubicBezTo>
                    <a:pt x="7715" y="3555"/>
                    <a:pt x="6894" y="4280"/>
                    <a:pt x="5919" y="4285"/>
                  </a:cubicBezTo>
                  <a:lnTo>
                    <a:pt x="3320" y="4285"/>
                  </a:lnTo>
                  <a:cubicBezTo>
                    <a:pt x="2344" y="4280"/>
                    <a:pt x="1523" y="3555"/>
                    <a:pt x="1398" y="2584"/>
                  </a:cubicBezTo>
                  <a:lnTo>
                    <a:pt x="1139" y="480"/>
                  </a:lnTo>
                  <a:cubicBezTo>
                    <a:pt x="1099" y="201"/>
                    <a:pt x="863" y="0"/>
                    <a:pt x="5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13"/>
            <p:cNvSpPr/>
            <p:nvPr/>
          </p:nvSpPr>
          <p:spPr>
            <a:xfrm>
              <a:off x="8246658" y="2644022"/>
              <a:ext cx="53983" cy="46234"/>
            </a:xfrm>
            <a:custGeom>
              <a:rect b="b" l="l" r="r" t="t"/>
              <a:pathLst>
                <a:path extrusionOk="0" h="1766" w="2062">
                  <a:moveTo>
                    <a:pt x="885" y="414"/>
                  </a:moveTo>
                  <a:cubicBezTo>
                    <a:pt x="1144" y="414"/>
                    <a:pt x="1351" y="625"/>
                    <a:pt x="1351" y="884"/>
                  </a:cubicBezTo>
                  <a:cubicBezTo>
                    <a:pt x="1351" y="1167"/>
                    <a:pt x="1120" y="1353"/>
                    <a:pt x="880" y="1353"/>
                  </a:cubicBezTo>
                  <a:cubicBezTo>
                    <a:pt x="765" y="1353"/>
                    <a:pt x="648" y="1311"/>
                    <a:pt x="553" y="1216"/>
                  </a:cubicBezTo>
                  <a:cubicBezTo>
                    <a:pt x="255" y="918"/>
                    <a:pt x="467" y="414"/>
                    <a:pt x="885" y="414"/>
                  </a:cubicBezTo>
                  <a:close/>
                  <a:moveTo>
                    <a:pt x="885" y="0"/>
                  </a:moveTo>
                  <a:cubicBezTo>
                    <a:pt x="395" y="0"/>
                    <a:pt x="1" y="394"/>
                    <a:pt x="1" y="884"/>
                  </a:cubicBezTo>
                  <a:cubicBezTo>
                    <a:pt x="1" y="1414"/>
                    <a:pt x="435" y="1765"/>
                    <a:pt x="888" y="1765"/>
                  </a:cubicBezTo>
                  <a:cubicBezTo>
                    <a:pt x="1105" y="1765"/>
                    <a:pt x="1325" y="1685"/>
                    <a:pt x="1504" y="1504"/>
                  </a:cubicBezTo>
                  <a:cubicBezTo>
                    <a:pt x="2062" y="952"/>
                    <a:pt x="1668" y="0"/>
                    <a:pt x="88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13"/>
            <p:cNvSpPr/>
            <p:nvPr/>
          </p:nvSpPr>
          <p:spPr>
            <a:xfrm>
              <a:off x="7957893" y="2454479"/>
              <a:ext cx="375081" cy="368169"/>
            </a:xfrm>
            <a:custGeom>
              <a:rect b="b" l="l" r="r" t="t"/>
              <a:pathLst>
                <a:path extrusionOk="0" h="14063" w="14327">
                  <a:moveTo>
                    <a:pt x="3104" y="409"/>
                  </a:moveTo>
                  <a:cubicBezTo>
                    <a:pt x="3484" y="409"/>
                    <a:pt x="3796" y="721"/>
                    <a:pt x="3796" y="1101"/>
                  </a:cubicBezTo>
                  <a:lnTo>
                    <a:pt x="3796" y="1120"/>
                  </a:lnTo>
                  <a:cubicBezTo>
                    <a:pt x="3796" y="1500"/>
                    <a:pt x="3484" y="1812"/>
                    <a:pt x="3104" y="1812"/>
                  </a:cubicBezTo>
                  <a:lnTo>
                    <a:pt x="2821" y="1812"/>
                  </a:lnTo>
                  <a:cubicBezTo>
                    <a:pt x="2724" y="1812"/>
                    <a:pt x="2648" y="1735"/>
                    <a:pt x="2648" y="1639"/>
                  </a:cubicBezTo>
                  <a:lnTo>
                    <a:pt x="2648" y="582"/>
                  </a:lnTo>
                  <a:cubicBezTo>
                    <a:pt x="2652" y="486"/>
                    <a:pt x="2729" y="409"/>
                    <a:pt x="2821" y="409"/>
                  </a:cubicBezTo>
                  <a:close/>
                  <a:moveTo>
                    <a:pt x="6962" y="409"/>
                  </a:moveTo>
                  <a:cubicBezTo>
                    <a:pt x="7058" y="409"/>
                    <a:pt x="7135" y="486"/>
                    <a:pt x="7135" y="582"/>
                  </a:cubicBezTo>
                  <a:lnTo>
                    <a:pt x="7135" y="1639"/>
                  </a:lnTo>
                  <a:cubicBezTo>
                    <a:pt x="7135" y="1735"/>
                    <a:pt x="7058" y="1812"/>
                    <a:pt x="6962" y="1812"/>
                  </a:cubicBezTo>
                  <a:lnTo>
                    <a:pt x="6678" y="1812"/>
                  </a:lnTo>
                  <a:cubicBezTo>
                    <a:pt x="6299" y="1812"/>
                    <a:pt x="5986" y="1500"/>
                    <a:pt x="5986" y="1120"/>
                  </a:cubicBezTo>
                  <a:lnTo>
                    <a:pt x="5986" y="1101"/>
                  </a:lnTo>
                  <a:cubicBezTo>
                    <a:pt x="5986" y="721"/>
                    <a:pt x="6299" y="409"/>
                    <a:pt x="6678" y="409"/>
                  </a:cubicBezTo>
                  <a:close/>
                  <a:moveTo>
                    <a:pt x="2821" y="1"/>
                  </a:moveTo>
                  <a:cubicBezTo>
                    <a:pt x="2499" y="1"/>
                    <a:pt x="2234" y="260"/>
                    <a:pt x="2234" y="582"/>
                  </a:cubicBezTo>
                  <a:lnTo>
                    <a:pt x="2234" y="904"/>
                  </a:lnTo>
                  <a:lnTo>
                    <a:pt x="1768" y="904"/>
                  </a:lnTo>
                  <a:cubicBezTo>
                    <a:pt x="1086" y="904"/>
                    <a:pt x="534" y="1461"/>
                    <a:pt x="534" y="2143"/>
                  </a:cubicBezTo>
                  <a:lnTo>
                    <a:pt x="534" y="3282"/>
                  </a:lnTo>
                  <a:cubicBezTo>
                    <a:pt x="202" y="3412"/>
                    <a:pt x="1" y="3748"/>
                    <a:pt x="44" y="4099"/>
                  </a:cubicBezTo>
                  <a:lnTo>
                    <a:pt x="308" y="6217"/>
                  </a:lnTo>
                  <a:cubicBezTo>
                    <a:pt x="515" y="7865"/>
                    <a:pt x="1913" y="9100"/>
                    <a:pt x="3570" y="9100"/>
                  </a:cubicBezTo>
                  <a:lnTo>
                    <a:pt x="4108" y="9100"/>
                  </a:lnTo>
                  <a:lnTo>
                    <a:pt x="4108" y="9964"/>
                  </a:lnTo>
                  <a:cubicBezTo>
                    <a:pt x="4113" y="10310"/>
                    <a:pt x="4343" y="10613"/>
                    <a:pt x="4675" y="10704"/>
                  </a:cubicBezTo>
                  <a:lnTo>
                    <a:pt x="4675" y="11468"/>
                  </a:lnTo>
                  <a:cubicBezTo>
                    <a:pt x="4675" y="12900"/>
                    <a:pt x="5838" y="14062"/>
                    <a:pt x="7269" y="14062"/>
                  </a:cubicBezTo>
                  <a:lnTo>
                    <a:pt x="9513" y="14062"/>
                  </a:lnTo>
                  <a:cubicBezTo>
                    <a:pt x="10949" y="14062"/>
                    <a:pt x="12107" y="12900"/>
                    <a:pt x="12107" y="11468"/>
                  </a:cubicBezTo>
                  <a:lnTo>
                    <a:pt x="12107" y="10315"/>
                  </a:lnTo>
                  <a:cubicBezTo>
                    <a:pt x="12626" y="10272"/>
                    <a:pt x="13111" y="10046"/>
                    <a:pt x="13476" y="9681"/>
                  </a:cubicBezTo>
                  <a:cubicBezTo>
                    <a:pt x="14206" y="8941"/>
                    <a:pt x="14326" y="7793"/>
                    <a:pt x="13755" y="6923"/>
                  </a:cubicBezTo>
                  <a:cubicBezTo>
                    <a:pt x="13709" y="6858"/>
                    <a:pt x="13648" y="6831"/>
                    <a:pt x="13588" y="6831"/>
                  </a:cubicBezTo>
                  <a:cubicBezTo>
                    <a:pt x="13444" y="6831"/>
                    <a:pt x="13307" y="6987"/>
                    <a:pt x="13409" y="7149"/>
                  </a:cubicBezTo>
                  <a:cubicBezTo>
                    <a:pt x="14187" y="8333"/>
                    <a:pt x="13337" y="9902"/>
                    <a:pt x="11926" y="9902"/>
                  </a:cubicBezTo>
                  <a:cubicBezTo>
                    <a:pt x="11917" y="9902"/>
                    <a:pt x="11909" y="9902"/>
                    <a:pt x="11900" y="9902"/>
                  </a:cubicBezTo>
                  <a:cubicBezTo>
                    <a:pt x="10353" y="9902"/>
                    <a:pt x="9551" y="7990"/>
                    <a:pt x="10670" y="6870"/>
                  </a:cubicBezTo>
                  <a:cubicBezTo>
                    <a:pt x="11013" y="6528"/>
                    <a:pt x="11467" y="6350"/>
                    <a:pt x="11926" y="6350"/>
                  </a:cubicBezTo>
                  <a:cubicBezTo>
                    <a:pt x="12264" y="6350"/>
                    <a:pt x="12604" y="6447"/>
                    <a:pt x="12904" y="6645"/>
                  </a:cubicBezTo>
                  <a:cubicBezTo>
                    <a:pt x="12946" y="6675"/>
                    <a:pt x="12989" y="6688"/>
                    <a:pt x="13028" y="6688"/>
                  </a:cubicBezTo>
                  <a:cubicBezTo>
                    <a:pt x="13210" y="6688"/>
                    <a:pt x="13335" y="6417"/>
                    <a:pt x="13130" y="6299"/>
                  </a:cubicBezTo>
                  <a:cubicBezTo>
                    <a:pt x="12752" y="6047"/>
                    <a:pt x="12339" y="5933"/>
                    <a:pt x="11935" y="5933"/>
                  </a:cubicBezTo>
                  <a:cubicBezTo>
                    <a:pt x="10798" y="5933"/>
                    <a:pt x="9734" y="6838"/>
                    <a:pt x="9734" y="8124"/>
                  </a:cubicBezTo>
                  <a:cubicBezTo>
                    <a:pt x="9734" y="9248"/>
                    <a:pt x="10579" y="10185"/>
                    <a:pt x="11694" y="10305"/>
                  </a:cubicBezTo>
                  <a:lnTo>
                    <a:pt x="11694" y="11463"/>
                  </a:lnTo>
                  <a:cubicBezTo>
                    <a:pt x="11689" y="12669"/>
                    <a:pt x="10714" y="13644"/>
                    <a:pt x="9508" y="13644"/>
                  </a:cubicBezTo>
                  <a:lnTo>
                    <a:pt x="7264" y="13644"/>
                  </a:lnTo>
                  <a:cubicBezTo>
                    <a:pt x="6058" y="13644"/>
                    <a:pt x="5083" y="12669"/>
                    <a:pt x="5083" y="11463"/>
                  </a:cubicBezTo>
                  <a:lnTo>
                    <a:pt x="5083" y="10704"/>
                  </a:lnTo>
                  <a:cubicBezTo>
                    <a:pt x="5415" y="10613"/>
                    <a:pt x="5645" y="10310"/>
                    <a:pt x="5645" y="9964"/>
                  </a:cubicBezTo>
                  <a:lnTo>
                    <a:pt x="5645" y="9104"/>
                  </a:lnTo>
                  <a:lnTo>
                    <a:pt x="6188" y="9104"/>
                  </a:lnTo>
                  <a:cubicBezTo>
                    <a:pt x="7846" y="9100"/>
                    <a:pt x="9239" y="7865"/>
                    <a:pt x="9450" y="6222"/>
                  </a:cubicBezTo>
                  <a:lnTo>
                    <a:pt x="9714" y="4099"/>
                  </a:lnTo>
                  <a:cubicBezTo>
                    <a:pt x="9758" y="3757"/>
                    <a:pt x="9565" y="3426"/>
                    <a:pt x="9248" y="3296"/>
                  </a:cubicBezTo>
                  <a:lnTo>
                    <a:pt x="9248" y="2143"/>
                  </a:lnTo>
                  <a:cubicBezTo>
                    <a:pt x="9248" y="1461"/>
                    <a:pt x="8691" y="904"/>
                    <a:pt x="8009" y="904"/>
                  </a:cubicBezTo>
                  <a:lnTo>
                    <a:pt x="7543" y="904"/>
                  </a:lnTo>
                  <a:lnTo>
                    <a:pt x="7543" y="587"/>
                  </a:lnTo>
                  <a:cubicBezTo>
                    <a:pt x="7543" y="260"/>
                    <a:pt x="7279" y="1"/>
                    <a:pt x="6957" y="1"/>
                  </a:cubicBezTo>
                  <a:lnTo>
                    <a:pt x="6678" y="1"/>
                  </a:lnTo>
                  <a:cubicBezTo>
                    <a:pt x="6068" y="1"/>
                    <a:pt x="5573" y="496"/>
                    <a:pt x="5573" y="1106"/>
                  </a:cubicBezTo>
                  <a:lnTo>
                    <a:pt x="5573" y="1120"/>
                  </a:lnTo>
                  <a:cubicBezTo>
                    <a:pt x="5573" y="1730"/>
                    <a:pt x="6068" y="2225"/>
                    <a:pt x="6678" y="2225"/>
                  </a:cubicBezTo>
                  <a:lnTo>
                    <a:pt x="6957" y="2225"/>
                  </a:lnTo>
                  <a:cubicBezTo>
                    <a:pt x="7279" y="2225"/>
                    <a:pt x="7543" y="1961"/>
                    <a:pt x="7543" y="1639"/>
                  </a:cubicBezTo>
                  <a:lnTo>
                    <a:pt x="7543" y="1312"/>
                  </a:lnTo>
                  <a:lnTo>
                    <a:pt x="8009" y="1312"/>
                  </a:lnTo>
                  <a:cubicBezTo>
                    <a:pt x="8465" y="1312"/>
                    <a:pt x="8835" y="1682"/>
                    <a:pt x="8835" y="2139"/>
                  </a:cubicBezTo>
                  <a:lnTo>
                    <a:pt x="8835" y="3239"/>
                  </a:lnTo>
                  <a:cubicBezTo>
                    <a:pt x="8494" y="3291"/>
                    <a:pt x="8230" y="3561"/>
                    <a:pt x="8187" y="3902"/>
                  </a:cubicBezTo>
                  <a:lnTo>
                    <a:pt x="7922" y="6025"/>
                  </a:lnTo>
                  <a:cubicBezTo>
                    <a:pt x="7812" y="6899"/>
                    <a:pt x="7067" y="7557"/>
                    <a:pt x="6188" y="7557"/>
                  </a:cubicBezTo>
                  <a:lnTo>
                    <a:pt x="5295" y="7557"/>
                  </a:lnTo>
                  <a:cubicBezTo>
                    <a:pt x="5021" y="7557"/>
                    <a:pt x="5021" y="7966"/>
                    <a:pt x="5295" y="7966"/>
                  </a:cubicBezTo>
                  <a:lnTo>
                    <a:pt x="6188" y="7966"/>
                  </a:lnTo>
                  <a:cubicBezTo>
                    <a:pt x="7279" y="7966"/>
                    <a:pt x="8201" y="7154"/>
                    <a:pt x="8336" y="6073"/>
                  </a:cubicBezTo>
                  <a:lnTo>
                    <a:pt x="8600" y="3950"/>
                  </a:lnTo>
                  <a:cubicBezTo>
                    <a:pt x="8622" y="3770"/>
                    <a:pt x="8771" y="3638"/>
                    <a:pt x="8943" y="3638"/>
                  </a:cubicBezTo>
                  <a:cubicBezTo>
                    <a:pt x="8960" y="3638"/>
                    <a:pt x="8977" y="3640"/>
                    <a:pt x="8994" y="3642"/>
                  </a:cubicBezTo>
                  <a:cubicBezTo>
                    <a:pt x="9191" y="3666"/>
                    <a:pt x="9330" y="3844"/>
                    <a:pt x="9306" y="4041"/>
                  </a:cubicBezTo>
                  <a:lnTo>
                    <a:pt x="9042" y="6159"/>
                  </a:lnTo>
                  <a:cubicBezTo>
                    <a:pt x="8859" y="7601"/>
                    <a:pt x="7639" y="8677"/>
                    <a:pt x="6188" y="8682"/>
                  </a:cubicBezTo>
                  <a:lnTo>
                    <a:pt x="5444" y="8682"/>
                  </a:lnTo>
                  <a:cubicBezTo>
                    <a:pt x="5328" y="8682"/>
                    <a:pt x="5237" y="8773"/>
                    <a:pt x="5237" y="8888"/>
                  </a:cubicBezTo>
                  <a:lnTo>
                    <a:pt x="5237" y="9955"/>
                  </a:lnTo>
                  <a:cubicBezTo>
                    <a:pt x="5237" y="10152"/>
                    <a:pt x="5078" y="10310"/>
                    <a:pt x="4882" y="10310"/>
                  </a:cubicBezTo>
                  <a:cubicBezTo>
                    <a:pt x="4685" y="10310"/>
                    <a:pt x="4526" y="10152"/>
                    <a:pt x="4526" y="9955"/>
                  </a:cubicBezTo>
                  <a:lnTo>
                    <a:pt x="4526" y="8888"/>
                  </a:lnTo>
                  <a:cubicBezTo>
                    <a:pt x="4526" y="8773"/>
                    <a:pt x="4435" y="8682"/>
                    <a:pt x="4324" y="8682"/>
                  </a:cubicBezTo>
                  <a:lnTo>
                    <a:pt x="3575" y="8682"/>
                  </a:lnTo>
                  <a:cubicBezTo>
                    <a:pt x="2129" y="8677"/>
                    <a:pt x="904" y="7596"/>
                    <a:pt x="721" y="6159"/>
                  </a:cubicBezTo>
                  <a:lnTo>
                    <a:pt x="457" y="4046"/>
                  </a:lnTo>
                  <a:cubicBezTo>
                    <a:pt x="433" y="3849"/>
                    <a:pt x="572" y="3671"/>
                    <a:pt x="769" y="3647"/>
                  </a:cubicBezTo>
                  <a:cubicBezTo>
                    <a:pt x="784" y="3645"/>
                    <a:pt x="798" y="3644"/>
                    <a:pt x="812" y="3644"/>
                  </a:cubicBezTo>
                  <a:cubicBezTo>
                    <a:pt x="987" y="3644"/>
                    <a:pt x="1141" y="3777"/>
                    <a:pt x="1163" y="3954"/>
                  </a:cubicBezTo>
                  <a:lnTo>
                    <a:pt x="1427" y="6078"/>
                  </a:lnTo>
                  <a:cubicBezTo>
                    <a:pt x="1562" y="7159"/>
                    <a:pt x="2484" y="7975"/>
                    <a:pt x="3575" y="7975"/>
                  </a:cubicBezTo>
                  <a:lnTo>
                    <a:pt x="4468" y="7975"/>
                  </a:lnTo>
                  <a:cubicBezTo>
                    <a:pt x="4742" y="7975"/>
                    <a:pt x="4742" y="7562"/>
                    <a:pt x="4468" y="7562"/>
                  </a:cubicBezTo>
                  <a:lnTo>
                    <a:pt x="3575" y="7562"/>
                  </a:lnTo>
                  <a:cubicBezTo>
                    <a:pt x="2691" y="7562"/>
                    <a:pt x="1946" y="6904"/>
                    <a:pt x="1836" y="6030"/>
                  </a:cubicBezTo>
                  <a:lnTo>
                    <a:pt x="1576" y="3906"/>
                  </a:lnTo>
                  <a:cubicBezTo>
                    <a:pt x="1533" y="3575"/>
                    <a:pt x="1278" y="3306"/>
                    <a:pt x="947" y="3248"/>
                  </a:cubicBezTo>
                  <a:lnTo>
                    <a:pt x="947" y="2143"/>
                  </a:lnTo>
                  <a:cubicBezTo>
                    <a:pt x="947" y="1687"/>
                    <a:pt x="1317" y="1317"/>
                    <a:pt x="1773" y="1317"/>
                  </a:cubicBezTo>
                  <a:lnTo>
                    <a:pt x="2239" y="1317"/>
                  </a:lnTo>
                  <a:lnTo>
                    <a:pt x="2239" y="1639"/>
                  </a:lnTo>
                  <a:cubicBezTo>
                    <a:pt x="2239" y="1961"/>
                    <a:pt x="2499" y="2225"/>
                    <a:pt x="2825" y="2225"/>
                  </a:cubicBezTo>
                  <a:lnTo>
                    <a:pt x="3104" y="2225"/>
                  </a:lnTo>
                  <a:cubicBezTo>
                    <a:pt x="3714" y="2225"/>
                    <a:pt x="4209" y="1730"/>
                    <a:pt x="4209" y="1120"/>
                  </a:cubicBezTo>
                  <a:lnTo>
                    <a:pt x="4209" y="1106"/>
                  </a:lnTo>
                  <a:cubicBezTo>
                    <a:pt x="4209" y="496"/>
                    <a:pt x="3714" y="1"/>
                    <a:pt x="310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3" name="Google Shape;1373;p13"/>
          <p:cNvGrpSpPr/>
          <p:nvPr/>
        </p:nvGrpSpPr>
        <p:grpSpPr>
          <a:xfrm rot="10800000">
            <a:off x="5693990" y="1489566"/>
            <a:ext cx="609000" cy="1141800"/>
            <a:chOff x="7213615" y="3256566"/>
            <a:chExt cx="609000" cy="1141800"/>
          </a:xfrm>
        </p:grpSpPr>
        <p:sp>
          <p:nvSpPr>
            <p:cNvPr id="1374" name="Google Shape;1374;p13"/>
            <p:cNvSpPr/>
            <p:nvPr/>
          </p:nvSpPr>
          <p:spPr>
            <a:xfrm>
              <a:off x="7213615" y="3789366"/>
              <a:ext cx="609000" cy="609000"/>
            </a:xfrm>
            <a:prstGeom prst="ellipse">
              <a:avLst/>
            </a:pr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75" name="Google Shape;1375;p13"/>
            <p:cNvCxnSpPr>
              <a:stCxn id="1374" idx="0"/>
            </p:cNvCxnSpPr>
            <p:nvPr/>
          </p:nvCxnSpPr>
          <p:spPr>
            <a:xfrm rot="10800000">
              <a:off x="7518115" y="3256566"/>
              <a:ext cx="0" cy="532800"/>
            </a:xfrm>
            <a:prstGeom prst="straightConnector1">
              <a:avLst/>
            </a:prstGeom>
            <a:noFill/>
            <a:ln cap="flat" cmpd="sng" w="9525">
              <a:solidFill>
                <a:schemeClr val="accent3"/>
              </a:solidFill>
              <a:prstDash val="solid"/>
              <a:round/>
              <a:headEnd len="sm" w="sm" type="none"/>
              <a:tailEnd len="sm" w="sm" type="none"/>
            </a:ln>
          </p:spPr>
        </p:cxnSp>
      </p:grpSp>
      <p:sp>
        <p:nvSpPr>
          <p:cNvPr id="1376" name="Google Shape;1376;p13"/>
          <p:cNvSpPr/>
          <p:nvPr/>
        </p:nvSpPr>
        <p:spPr>
          <a:xfrm>
            <a:off x="5740023" y="2629253"/>
            <a:ext cx="474900" cy="474900"/>
          </a:xfrm>
          <a:prstGeom prst="ellipse">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Staatliches"/>
                <a:ea typeface="Staatliches"/>
                <a:cs typeface="Staatliches"/>
                <a:sym typeface="Staatliches"/>
              </a:rPr>
              <a:t>5</a:t>
            </a:r>
            <a:endParaRPr b="0" i="0" sz="1400" u="none" cap="none" strike="noStrike">
              <a:solidFill>
                <a:schemeClr val="lt1"/>
              </a:solidFill>
              <a:latin typeface="Arial"/>
              <a:ea typeface="Arial"/>
              <a:cs typeface="Arial"/>
              <a:sym typeface="Arial"/>
            </a:endParaRPr>
          </a:p>
        </p:txBody>
      </p:sp>
      <p:sp>
        <p:nvSpPr>
          <p:cNvPr id="1318" name="Google Shape;1318;p13"/>
          <p:cNvSpPr/>
          <p:nvPr/>
        </p:nvSpPr>
        <p:spPr>
          <a:xfrm>
            <a:off x="7157348" y="2629241"/>
            <a:ext cx="474900" cy="474900"/>
          </a:xfrm>
          <a:prstGeom prst="ellipse">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Staatliches"/>
                <a:ea typeface="Staatliches"/>
                <a:cs typeface="Staatliches"/>
                <a:sym typeface="Staatliches"/>
              </a:rPr>
              <a:t>6</a:t>
            </a:r>
            <a:endParaRPr b="0" i="0" sz="1400" u="none" cap="none" strike="noStrike">
              <a:solidFill>
                <a:schemeClr val="lt1"/>
              </a:solidFill>
              <a:latin typeface="Arial"/>
              <a:ea typeface="Arial"/>
              <a:cs typeface="Arial"/>
              <a:sym typeface="Arial"/>
            </a:endParaRPr>
          </a:p>
        </p:txBody>
      </p:sp>
      <p:sp>
        <p:nvSpPr>
          <p:cNvPr id="1377" name="Google Shape;1377;p13"/>
          <p:cNvSpPr txBox="1"/>
          <p:nvPr/>
        </p:nvSpPr>
        <p:spPr>
          <a:xfrm>
            <a:off x="6488956" y="2108632"/>
            <a:ext cx="1811700" cy="474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4"/>
                </a:solidFill>
                <a:latin typeface="Staatliches"/>
                <a:ea typeface="Staatliches"/>
                <a:cs typeface="Staatliches"/>
                <a:sym typeface="Staatliches"/>
              </a:rPr>
              <a:t>COLLOCATIONS</a:t>
            </a:r>
            <a:endParaRPr b="0" i="0" sz="2400" u="none" cap="none" strike="noStrike">
              <a:solidFill>
                <a:schemeClr val="accent4"/>
              </a:solidFill>
              <a:latin typeface="Staatliches"/>
              <a:ea typeface="Staatliches"/>
              <a:cs typeface="Staatliches"/>
              <a:sym typeface="Staatliches"/>
            </a:endParaRPr>
          </a:p>
        </p:txBody>
      </p:sp>
      <p:sp>
        <p:nvSpPr>
          <p:cNvPr id="1378" name="Google Shape;1378;p13"/>
          <p:cNvSpPr txBox="1"/>
          <p:nvPr/>
        </p:nvSpPr>
        <p:spPr>
          <a:xfrm>
            <a:off x="5529515" y="3674455"/>
            <a:ext cx="1811700" cy="579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Lato"/>
              <a:ea typeface="Lato"/>
              <a:cs typeface="Lato"/>
              <a:sym typeface="Lato"/>
            </a:endParaRPr>
          </a:p>
          <a:p>
            <a:pPr indent="0" lvl="0" marL="0" marR="0" rtl="0" algn="ctr">
              <a:lnSpc>
                <a:spcPct val="100000"/>
              </a:lnSpc>
              <a:spcBef>
                <a:spcPts val="1200"/>
              </a:spcBef>
              <a:spcAft>
                <a:spcPts val="0"/>
              </a:spcAft>
              <a:buClr>
                <a:srgbClr val="000000"/>
              </a:buClr>
              <a:buSzPts val="1600"/>
              <a:buFont typeface="Arial"/>
              <a:buNone/>
            </a:pPr>
            <a:r>
              <a:t/>
            </a:r>
            <a:endParaRPr b="0" i="0" sz="1600" u="none" cap="none" strike="noStrike">
              <a:solidFill>
                <a:schemeClr val="dk2"/>
              </a:solidFill>
              <a:latin typeface="Nunito"/>
              <a:ea typeface="Nunito"/>
              <a:cs typeface="Nunito"/>
              <a:sym typeface="Nunito"/>
            </a:endParaRPr>
          </a:p>
        </p:txBody>
      </p:sp>
      <p:grpSp>
        <p:nvGrpSpPr>
          <p:cNvPr id="1379" name="Google Shape;1379;p13"/>
          <p:cNvGrpSpPr/>
          <p:nvPr/>
        </p:nvGrpSpPr>
        <p:grpSpPr>
          <a:xfrm rot="10800000">
            <a:off x="8183740" y="1489566"/>
            <a:ext cx="609000" cy="1141800"/>
            <a:chOff x="7213615" y="3256566"/>
            <a:chExt cx="609000" cy="1141800"/>
          </a:xfrm>
        </p:grpSpPr>
        <p:sp>
          <p:nvSpPr>
            <p:cNvPr id="1380" name="Google Shape;1380;p13"/>
            <p:cNvSpPr/>
            <p:nvPr/>
          </p:nvSpPr>
          <p:spPr>
            <a:xfrm>
              <a:off x="7213615" y="3789366"/>
              <a:ext cx="609000" cy="609000"/>
            </a:xfrm>
            <a:prstGeom prst="ellipse">
              <a:avLst/>
            </a:pr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81" name="Google Shape;1381;p13"/>
            <p:cNvCxnSpPr>
              <a:stCxn id="1380" idx="0"/>
            </p:cNvCxnSpPr>
            <p:nvPr/>
          </p:nvCxnSpPr>
          <p:spPr>
            <a:xfrm rot="10800000">
              <a:off x="7518115" y="3256566"/>
              <a:ext cx="0" cy="532800"/>
            </a:xfrm>
            <a:prstGeom prst="straightConnector1">
              <a:avLst/>
            </a:prstGeom>
            <a:noFill/>
            <a:ln cap="flat" cmpd="sng" w="9525">
              <a:solidFill>
                <a:schemeClr val="accent3"/>
              </a:solidFill>
              <a:prstDash val="solid"/>
              <a:round/>
              <a:headEnd len="sm" w="sm" type="none"/>
              <a:tailEnd len="sm" w="sm" type="none"/>
            </a:ln>
          </p:spPr>
        </p:cxnSp>
      </p:grpSp>
      <p:sp>
        <p:nvSpPr>
          <p:cNvPr id="1382" name="Google Shape;1382;p13"/>
          <p:cNvSpPr txBox="1"/>
          <p:nvPr/>
        </p:nvSpPr>
        <p:spPr>
          <a:xfrm>
            <a:off x="7939700" y="3140700"/>
            <a:ext cx="1097100" cy="474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chemeClr val="accent4"/>
                </a:solidFill>
                <a:latin typeface="Staatliches"/>
                <a:ea typeface="Staatliches"/>
                <a:cs typeface="Staatliches"/>
                <a:sym typeface="Staatliches"/>
              </a:rPr>
              <a:t>N-GRams</a:t>
            </a:r>
            <a:endParaRPr b="0" i="0" sz="2400" u="none" cap="none" strike="noStrike">
              <a:solidFill>
                <a:schemeClr val="accent4"/>
              </a:solidFill>
              <a:latin typeface="Staatliches"/>
              <a:ea typeface="Staatliches"/>
              <a:cs typeface="Staatliches"/>
              <a:sym typeface="Staatliches"/>
            </a:endParaRPr>
          </a:p>
        </p:txBody>
      </p:sp>
      <p:sp>
        <p:nvSpPr>
          <p:cNvPr id="1383" name="Google Shape;1383;p13"/>
          <p:cNvSpPr txBox="1"/>
          <p:nvPr/>
        </p:nvSpPr>
        <p:spPr>
          <a:xfrm>
            <a:off x="5092650" y="3151842"/>
            <a:ext cx="1811700" cy="1011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chemeClr val="accent4"/>
                </a:solidFill>
                <a:latin typeface="Staatliches"/>
                <a:ea typeface="Staatliches"/>
                <a:cs typeface="Staatliches"/>
                <a:sym typeface="Staatliches"/>
              </a:rPr>
              <a:t>Finding Important Words</a:t>
            </a:r>
            <a:endParaRPr sz="2400">
              <a:solidFill>
                <a:schemeClr val="accent4"/>
              </a:solidFill>
              <a:latin typeface="Staatliches"/>
              <a:ea typeface="Staatliches"/>
              <a:cs typeface="Staatliches"/>
              <a:sym typeface="Staatliches"/>
            </a:endParaRPr>
          </a:p>
        </p:txBody>
      </p:sp>
      <p:pic>
        <p:nvPicPr>
          <p:cNvPr id="1384" name="Google Shape;1384;p13"/>
          <p:cNvPicPr preferRelativeResize="0"/>
          <p:nvPr/>
        </p:nvPicPr>
        <p:blipFill>
          <a:blip r:embed="rId3">
            <a:alphaModFix/>
          </a:blip>
          <a:stretch>
            <a:fillRect/>
          </a:stretch>
        </p:blipFill>
        <p:spPr>
          <a:xfrm>
            <a:off x="5804900" y="1588404"/>
            <a:ext cx="387200" cy="470171"/>
          </a:xfrm>
          <a:prstGeom prst="rect">
            <a:avLst/>
          </a:prstGeom>
          <a:noFill/>
          <a:ln>
            <a:noFill/>
          </a:ln>
        </p:spPr>
      </p:pic>
      <p:pic>
        <p:nvPicPr>
          <p:cNvPr id="1385" name="Google Shape;1385;p13"/>
          <p:cNvPicPr preferRelativeResize="0"/>
          <p:nvPr/>
        </p:nvPicPr>
        <p:blipFill>
          <a:blip r:embed="rId4">
            <a:alphaModFix/>
          </a:blip>
          <a:stretch>
            <a:fillRect/>
          </a:stretch>
        </p:blipFill>
        <p:spPr>
          <a:xfrm>
            <a:off x="7223597" y="3964117"/>
            <a:ext cx="342400" cy="281983"/>
          </a:xfrm>
          <a:prstGeom prst="rect">
            <a:avLst/>
          </a:prstGeom>
          <a:noFill/>
          <a:ln>
            <a:noFill/>
          </a:ln>
        </p:spPr>
      </p:pic>
      <p:pic>
        <p:nvPicPr>
          <p:cNvPr id="1386" name="Google Shape;1386;p13"/>
          <p:cNvPicPr preferRelativeResize="0"/>
          <p:nvPr/>
        </p:nvPicPr>
        <p:blipFill>
          <a:blip r:embed="rId5">
            <a:alphaModFix/>
          </a:blip>
          <a:stretch>
            <a:fillRect/>
          </a:stretch>
        </p:blipFill>
        <p:spPr>
          <a:xfrm>
            <a:off x="8250800" y="1572065"/>
            <a:ext cx="474900" cy="50283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sometric Linear Healthcare Center by Slidesgo">
  <a:themeElements>
    <a:clrScheme name="Simple Light">
      <a:dk1>
        <a:srgbClr val="3A5AA3"/>
      </a:dk1>
      <a:lt1>
        <a:srgbClr val="FFFFFF"/>
      </a:lt1>
      <a:dk2>
        <a:srgbClr val="000000"/>
      </a:dk2>
      <a:lt2>
        <a:srgbClr val="FA8396"/>
      </a:lt2>
      <a:accent1>
        <a:srgbClr val="BFD6FF"/>
      </a:accent1>
      <a:accent2>
        <a:srgbClr val="E5F0FE"/>
      </a:accent2>
      <a:accent3>
        <a:srgbClr val="3A5AA3"/>
      </a:accent3>
      <a:accent4>
        <a:srgbClr val="D85D70"/>
      </a:accent4>
      <a:accent5>
        <a:srgbClr val="9CD597"/>
      </a:accent5>
      <a:accent6>
        <a:srgbClr val="D9D9D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